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48" r:id="rId1"/>
    <p:sldMasterId id="2147487778" r:id="rId2"/>
  </p:sldMasterIdLst>
  <p:notesMasterIdLst>
    <p:notesMasterId r:id="rId13"/>
  </p:notesMasterIdLst>
  <p:handoutMasterIdLst>
    <p:handoutMasterId r:id="rId14"/>
  </p:handoutMasterIdLst>
  <p:sldIdLst>
    <p:sldId id="363" r:id="rId3"/>
    <p:sldId id="806" r:id="rId4"/>
    <p:sldId id="799" r:id="rId5"/>
    <p:sldId id="807" r:id="rId6"/>
    <p:sldId id="820" r:id="rId7"/>
    <p:sldId id="819" r:id="rId8"/>
    <p:sldId id="818" r:id="rId9"/>
    <p:sldId id="715" r:id="rId10"/>
    <p:sldId id="788" r:id="rId11"/>
    <p:sldId id="812" r:id="rId12"/>
  </p:sldIdLst>
  <p:sldSz cx="9906000" cy="6858000" type="A4"/>
  <p:notesSz cx="6888163" cy="9623425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umimoji="1" sz="2900" kern="1200">
        <a:solidFill>
          <a:srgbClr val="000066"/>
        </a:solidFill>
        <a:latin typeface="Symbol" pitchFamily="18" charset="2"/>
        <a:ea typeface="+mn-ea"/>
        <a:cs typeface="Times New Roman (Hebrew)" charset="-79"/>
      </a:defRPr>
    </a:lvl1pPr>
    <a:lvl2pPr marL="472651" algn="l" rtl="0" eaLnBrk="0" fontAlgn="base" hangingPunct="0">
      <a:spcBef>
        <a:spcPct val="0"/>
      </a:spcBef>
      <a:spcAft>
        <a:spcPct val="0"/>
      </a:spcAft>
      <a:defRPr kumimoji="1" sz="2900" kern="1200">
        <a:solidFill>
          <a:srgbClr val="000066"/>
        </a:solidFill>
        <a:latin typeface="Symbol" pitchFamily="18" charset="2"/>
        <a:ea typeface="+mn-ea"/>
        <a:cs typeface="Times New Roman (Hebrew)" charset="-79"/>
      </a:defRPr>
    </a:lvl2pPr>
    <a:lvl3pPr marL="945302" algn="l" rtl="0" eaLnBrk="0" fontAlgn="base" hangingPunct="0">
      <a:spcBef>
        <a:spcPct val="0"/>
      </a:spcBef>
      <a:spcAft>
        <a:spcPct val="0"/>
      </a:spcAft>
      <a:defRPr kumimoji="1" sz="2900" kern="1200">
        <a:solidFill>
          <a:srgbClr val="000066"/>
        </a:solidFill>
        <a:latin typeface="Symbol" pitchFamily="18" charset="2"/>
        <a:ea typeface="+mn-ea"/>
        <a:cs typeface="Times New Roman (Hebrew)" charset="-79"/>
      </a:defRPr>
    </a:lvl3pPr>
    <a:lvl4pPr marL="1417953" algn="l" rtl="0" eaLnBrk="0" fontAlgn="base" hangingPunct="0">
      <a:spcBef>
        <a:spcPct val="0"/>
      </a:spcBef>
      <a:spcAft>
        <a:spcPct val="0"/>
      </a:spcAft>
      <a:defRPr kumimoji="1" sz="2900" kern="1200">
        <a:solidFill>
          <a:srgbClr val="000066"/>
        </a:solidFill>
        <a:latin typeface="Symbol" pitchFamily="18" charset="2"/>
        <a:ea typeface="+mn-ea"/>
        <a:cs typeface="Times New Roman (Hebrew)" charset="-79"/>
      </a:defRPr>
    </a:lvl4pPr>
    <a:lvl5pPr marL="1890604" algn="l" rtl="0" eaLnBrk="0" fontAlgn="base" hangingPunct="0">
      <a:spcBef>
        <a:spcPct val="0"/>
      </a:spcBef>
      <a:spcAft>
        <a:spcPct val="0"/>
      </a:spcAft>
      <a:defRPr kumimoji="1" sz="2900" kern="1200">
        <a:solidFill>
          <a:srgbClr val="000066"/>
        </a:solidFill>
        <a:latin typeface="Symbol" pitchFamily="18" charset="2"/>
        <a:ea typeface="+mn-ea"/>
        <a:cs typeface="Times New Roman (Hebrew)" charset="-79"/>
      </a:defRPr>
    </a:lvl5pPr>
    <a:lvl6pPr marL="2363255" algn="l" defTabSz="945302" rtl="0" eaLnBrk="1" latinLnBrk="0" hangingPunct="1">
      <a:defRPr kumimoji="1" sz="2900" kern="1200">
        <a:solidFill>
          <a:srgbClr val="000066"/>
        </a:solidFill>
        <a:latin typeface="Symbol" pitchFamily="18" charset="2"/>
        <a:ea typeface="+mn-ea"/>
        <a:cs typeface="Times New Roman (Hebrew)" charset="-79"/>
      </a:defRPr>
    </a:lvl6pPr>
    <a:lvl7pPr marL="2835906" algn="l" defTabSz="945302" rtl="0" eaLnBrk="1" latinLnBrk="0" hangingPunct="1">
      <a:defRPr kumimoji="1" sz="2900" kern="1200">
        <a:solidFill>
          <a:srgbClr val="000066"/>
        </a:solidFill>
        <a:latin typeface="Symbol" pitchFamily="18" charset="2"/>
        <a:ea typeface="+mn-ea"/>
        <a:cs typeface="Times New Roman (Hebrew)" charset="-79"/>
      </a:defRPr>
    </a:lvl7pPr>
    <a:lvl8pPr marL="3308556" algn="l" defTabSz="945302" rtl="0" eaLnBrk="1" latinLnBrk="0" hangingPunct="1">
      <a:defRPr kumimoji="1" sz="2900" kern="1200">
        <a:solidFill>
          <a:srgbClr val="000066"/>
        </a:solidFill>
        <a:latin typeface="Symbol" pitchFamily="18" charset="2"/>
        <a:ea typeface="+mn-ea"/>
        <a:cs typeface="Times New Roman (Hebrew)" charset="-79"/>
      </a:defRPr>
    </a:lvl8pPr>
    <a:lvl9pPr marL="3781207" algn="l" defTabSz="945302" rtl="0" eaLnBrk="1" latinLnBrk="0" hangingPunct="1">
      <a:defRPr kumimoji="1" sz="2900" kern="1200">
        <a:solidFill>
          <a:srgbClr val="000066"/>
        </a:solidFill>
        <a:latin typeface="Symbol" pitchFamily="18" charset="2"/>
        <a:ea typeface="+mn-ea"/>
        <a:cs typeface="Times New Roman (Hebrew)" charset="-79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990099"/>
    <a:srgbClr val="008000"/>
    <a:srgbClr val="0000CC"/>
    <a:srgbClr val="000099"/>
    <a:srgbClr val="FF33CC"/>
    <a:srgbClr val="FF3399"/>
    <a:srgbClr val="CC0000"/>
    <a:srgbClr val="FF0066"/>
    <a:srgbClr val="CC00CC"/>
    <a:srgbClr val="FF99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398" autoAdjust="0"/>
    <p:restoredTop sz="98548" autoAdjust="0"/>
  </p:normalViewPr>
  <p:slideViewPr>
    <p:cSldViewPr>
      <p:cViewPr>
        <p:scale>
          <a:sx n="67" d="100"/>
          <a:sy n="67" d="100"/>
        </p:scale>
        <p:origin x="-1176" y="-120"/>
      </p:cViewPr>
      <p:guideLst>
        <p:guide orient="horz" pos="2160"/>
        <p:guide pos="31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00" d="100"/>
        <a:sy n="300" d="100"/>
      </p:scale>
      <p:origin x="0" y="0"/>
    </p:cViewPr>
  </p:notesTextViewPr>
  <p:sorterViewPr>
    <p:cViewPr>
      <p:scale>
        <a:sx n="60" d="100"/>
        <a:sy n="60" d="100"/>
      </p:scale>
      <p:origin x="0" y="0"/>
    </p:cViewPr>
  </p:sorterViewPr>
  <p:notesViewPr>
    <p:cSldViewPr>
      <p:cViewPr varScale="1">
        <p:scale>
          <a:sx n="53" d="100"/>
          <a:sy n="53" d="100"/>
        </p:scale>
        <p:origin x="-1920" y="-108"/>
      </p:cViewPr>
      <p:guideLst>
        <p:guide orient="horz" pos="3032"/>
        <p:guide pos="217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84500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0" tIns="45715" rIns="91430" bIns="45715" numCol="1" anchor="t" anchorCtr="0" compatLnSpc="1">
            <a:prstTxWarp prst="textNoShape">
              <a:avLst/>
            </a:prstTxWarp>
          </a:bodyPr>
          <a:lstStyle>
            <a:lvl1pPr>
              <a:defRPr kumimoji="0" sz="120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r>
              <a:rPr lang="en-US" altLang="he-IL"/>
              <a:t>Ralf Rapp</a:t>
            </a:r>
          </a:p>
          <a:p>
            <a:pPr>
              <a:defRPr/>
            </a:pPr>
            <a:endParaRPr lang="en-US" altLang="he-IL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03663" y="0"/>
            <a:ext cx="2984500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0" tIns="45715" rIns="91430" bIns="45715" numCol="1" anchor="t" anchorCtr="0" compatLnSpc="1">
            <a:prstTxWarp prst="textNoShape">
              <a:avLst/>
            </a:prstTxWarp>
          </a:bodyPr>
          <a:lstStyle>
            <a:lvl1pPr algn="r">
              <a:defRPr kumimoji="0" sz="120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fld id="{57FA7E80-69BA-4A00-98C5-40F66D230B2C}" type="datetime1">
              <a:rPr lang="en-US"/>
              <a:pPr>
                <a:defRPr/>
              </a:pPr>
              <a:t>8/23/2019</a:t>
            </a:fld>
            <a:endParaRPr lang="en-US" altLang="en-US"/>
          </a:p>
        </p:txBody>
      </p:sp>
      <p:sp>
        <p:nvSpPr>
          <p:cNvPr id="1434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42413"/>
            <a:ext cx="2984500" cy="481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0" tIns="45715" rIns="91430" bIns="45715" numCol="1" anchor="b" anchorCtr="0" compatLnSpc="1">
            <a:prstTxWarp prst="textNoShape">
              <a:avLst/>
            </a:prstTxWarp>
          </a:bodyPr>
          <a:lstStyle>
            <a:lvl1pPr>
              <a:defRPr kumimoji="0" sz="120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r>
              <a:rPr lang="en-US" altLang="he-IL"/>
              <a:t>RHIC II</a:t>
            </a:r>
          </a:p>
        </p:txBody>
      </p:sp>
      <p:sp>
        <p:nvSpPr>
          <p:cNvPr id="1434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03663" y="9142413"/>
            <a:ext cx="2984500" cy="481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0" tIns="45715" rIns="91430" bIns="45715" numCol="1" anchor="b" anchorCtr="0" compatLnSpc="1">
            <a:prstTxWarp prst="textNoShape">
              <a:avLst/>
            </a:prstTxWarp>
          </a:bodyPr>
          <a:lstStyle>
            <a:lvl1pPr algn="r">
              <a:defRPr kumimoji="0" sz="120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fld id="{87A2C29E-75A0-4566-B341-67A371BBBDB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3910224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6" name="Rectangle 8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84500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0" tIns="45715" rIns="91430" bIns="45715" numCol="1" anchor="t" anchorCtr="0" compatLnSpc="1">
            <a:prstTxWarp prst="textNoShape">
              <a:avLst/>
            </a:prstTxWarp>
          </a:bodyPr>
          <a:lstStyle>
            <a:lvl1pPr>
              <a:defRPr kumimoji="0" sz="120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3011" name="Rectangle 9"/>
          <p:cNvSpPr>
            <a:spLocks noGrp="1" noRot="1" noChangeAspect="1" noChangeArrowheads="1"/>
          </p:cNvSpPr>
          <p:nvPr>
            <p:ph type="sldImg" idx="2"/>
          </p:nvPr>
        </p:nvSpPr>
        <p:spPr bwMode="auto">
          <a:xfrm>
            <a:off x="841375" y="722313"/>
            <a:ext cx="5213350" cy="36099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58" name="Rectangle 10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7575" y="4570413"/>
            <a:ext cx="5053013" cy="433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0" tIns="45715" rIns="91430" bIns="4571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he-IL" noProof="0" smtClean="0"/>
              <a:t>Click to edit Master text styles</a:t>
            </a:r>
          </a:p>
          <a:p>
            <a:pPr lvl="1"/>
            <a:r>
              <a:rPr lang="en-US" altLang="he-IL" noProof="0" smtClean="0"/>
              <a:t>Second level</a:t>
            </a:r>
          </a:p>
          <a:p>
            <a:pPr lvl="2"/>
            <a:r>
              <a:rPr lang="en-US" altLang="he-IL" noProof="0" smtClean="0"/>
              <a:t>Third level</a:t>
            </a:r>
          </a:p>
          <a:p>
            <a:pPr lvl="3"/>
            <a:r>
              <a:rPr lang="en-US" altLang="he-IL" noProof="0" smtClean="0"/>
              <a:t>Fourth level</a:t>
            </a:r>
          </a:p>
          <a:p>
            <a:pPr lvl="4"/>
            <a:r>
              <a:rPr lang="en-US" altLang="he-IL" noProof="0" smtClean="0"/>
              <a:t>Fifth level</a:t>
            </a:r>
          </a:p>
        </p:txBody>
      </p:sp>
      <p:sp>
        <p:nvSpPr>
          <p:cNvPr id="2059" name="Rectangle 11"/>
          <p:cNvSpPr>
            <a:spLocks noGrp="1" noChangeArrowheads="1"/>
          </p:cNvSpPr>
          <p:nvPr>
            <p:ph type="dt" idx="1"/>
          </p:nvPr>
        </p:nvSpPr>
        <p:spPr bwMode="auto">
          <a:xfrm>
            <a:off x="3903663" y="0"/>
            <a:ext cx="2984500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0" tIns="45715" rIns="91430" bIns="45715" numCol="1" anchor="t" anchorCtr="0" compatLnSpc="1">
            <a:prstTxWarp prst="textNoShape">
              <a:avLst/>
            </a:prstTxWarp>
          </a:bodyPr>
          <a:lstStyle>
            <a:lvl1pPr algn="r">
              <a:defRPr kumimoji="0" sz="120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fld id="{641EB62E-720B-4536-BAA7-87D76516AE28}" type="datetime1">
              <a:rPr lang="en-US"/>
              <a:pPr>
                <a:defRPr/>
              </a:pPr>
              <a:t>8/23/2019</a:t>
            </a:fld>
            <a:endParaRPr lang="en-US" altLang="en-US"/>
          </a:p>
        </p:txBody>
      </p:sp>
      <p:sp>
        <p:nvSpPr>
          <p:cNvPr id="2060" name="Rectangle 12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42413"/>
            <a:ext cx="2984500" cy="481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0" tIns="45715" rIns="91430" bIns="45715" numCol="1" anchor="b" anchorCtr="0" compatLnSpc="1">
            <a:prstTxWarp prst="textNoShape">
              <a:avLst/>
            </a:prstTxWarp>
          </a:bodyPr>
          <a:lstStyle>
            <a:lvl1pPr>
              <a:defRPr kumimoji="0" sz="120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2061" name="Rectangle 13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03663" y="9142413"/>
            <a:ext cx="2984500" cy="481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0" tIns="45715" rIns="91430" bIns="45715" numCol="1" anchor="b" anchorCtr="0" compatLnSpc="1">
            <a:prstTxWarp prst="textNoShape">
              <a:avLst/>
            </a:prstTxWarp>
          </a:bodyPr>
          <a:lstStyle>
            <a:lvl1pPr algn="r">
              <a:defRPr kumimoji="0" sz="120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fld id="{363FA12E-454F-41A0-A132-339EE35CEC8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42797583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Arial" charset="0"/>
        <a:ea typeface="+mn-ea"/>
        <a:cs typeface="Times New Roman (Hebrew)" charset="-79"/>
      </a:defRPr>
    </a:lvl1pPr>
    <a:lvl2pPr marL="472651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Arial" charset="0"/>
        <a:ea typeface="+mn-ea"/>
        <a:cs typeface="Times New Roman (Hebrew)" charset="-79"/>
      </a:defRPr>
    </a:lvl2pPr>
    <a:lvl3pPr marL="945302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Arial" charset="0"/>
        <a:ea typeface="+mn-ea"/>
        <a:cs typeface="Times New Roman (Hebrew)" charset="-79"/>
      </a:defRPr>
    </a:lvl3pPr>
    <a:lvl4pPr marL="1417953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Arial" charset="0"/>
        <a:ea typeface="+mn-ea"/>
        <a:cs typeface="Times New Roman (Hebrew)" charset="-79"/>
      </a:defRPr>
    </a:lvl4pPr>
    <a:lvl5pPr marL="1890604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Arial" charset="0"/>
        <a:ea typeface="+mn-ea"/>
        <a:cs typeface="Times New Roman (Hebrew)" charset="-79"/>
      </a:defRPr>
    </a:lvl5pPr>
    <a:lvl6pPr marL="2363255" algn="l" defTabSz="945302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6pPr>
    <a:lvl7pPr marL="2835906" algn="l" defTabSz="945302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7pPr>
    <a:lvl8pPr marL="3308556" algn="l" defTabSz="945302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8pPr>
    <a:lvl9pPr marL="3781207" algn="l" defTabSz="945302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11"/>
          <p:cNvSpPr>
            <a:spLocks noGrp="1" noChangeArrowheads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rgbClr val="000066"/>
                </a:solidFill>
                <a:latin typeface="Symbol" pitchFamily="18" charset="2"/>
                <a:cs typeface="Times New Roman (Hebrew)" charset="-79"/>
              </a:defRPr>
            </a:lvl1pPr>
            <a:lvl2pPr marL="742950" indent="-285750">
              <a:defRPr kumimoji="1" sz="2800">
                <a:solidFill>
                  <a:srgbClr val="000066"/>
                </a:solidFill>
                <a:latin typeface="Symbol" pitchFamily="18" charset="2"/>
                <a:cs typeface="Times New Roman (Hebrew)" charset="-79"/>
              </a:defRPr>
            </a:lvl2pPr>
            <a:lvl3pPr marL="1143000" indent="-228600">
              <a:defRPr kumimoji="1" sz="2800">
                <a:solidFill>
                  <a:srgbClr val="000066"/>
                </a:solidFill>
                <a:latin typeface="Symbol" pitchFamily="18" charset="2"/>
                <a:cs typeface="Times New Roman (Hebrew)" charset="-79"/>
              </a:defRPr>
            </a:lvl3pPr>
            <a:lvl4pPr marL="1600200" indent="-228600">
              <a:defRPr kumimoji="1" sz="2800">
                <a:solidFill>
                  <a:srgbClr val="000066"/>
                </a:solidFill>
                <a:latin typeface="Symbol" pitchFamily="18" charset="2"/>
                <a:cs typeface="Times New Roman (Hebrew)" charset="-79"/>
              </a:defRPr>
            </a:lvl4pPr>
            <a:lvl5pPr marL="2057400" indent="-228600">
              <a:defRPr kumimoji="1" sz="2800">
                <a:solidFill>
                  <a:srgbClr val="000066"/>
                </a:solidFill>
                <a:latin typeface="Symbol" pitchFamily="18" charset="2"/>
                <a:cs typeface="Times New Roman (Hebrew)" charset="-79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rgbClr val="000066"/>
                </a:solidFill>
                <a:latin typeface="Symbol" pitchFamily="18" charset="2"/>
                <a:cs typeface="Times New Roman (Hebrew)" charset="-79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rgbClr val="000066"/>
                </a:solidFill>
                <a:latin typeface="Symbol" pitchFamily="18" charset="2"/>
                <a:cs typeface="Times New Roman (Hebrew)" charset="-79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rgbClr val="000066"/>
                </a:solidFill>
                <a:latin typeface="Symbol" pitchFamily="18" charset="2"/>
                <a:cs typeface="Times New Roman (Hebrew)" charset="-79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rgbClr val="000066"/>
                </a:solidFill>
                <a:latin typeface="Symbol" pitchFamily="18" charset="2"/>
                <a:cs typeface="Times New Roman (Hebrew)" charset="-79"/>
              </a:defRPr>
            </a:lvl9pPr>
          </a:lstStyle>
          <a:p>
            <a:fld id="{48D0654F-038E-4096-97B3-228AC33400F3}" type="datetime1">
              <a:rPr kumimoji="0" lang="en-US" altLang="en-US" sz="1200" smtClean="0">
                <a:solidFill>
                  <a:schemeClr val="tx1"/>
                </a:solidFill>
                <a:latin typeface="Times New Roman" pitchFamily="18" charset="0"/>
              </a:rPr>
              <a:pPr/>
              <a:t>8/23/2019</a:t>
            </a:fld>
            <a:endParaRPr kumimoji="0" lang="en-US" altLang="en-US" sz="1200" smtClean="0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44035" name="Rectangle 13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rgbClr val="000066"/>
                </a:solidFill>
                <a:latin typeface="Symbol" pitchFamily="18" charset="2"/>
                <a:cs typeface="Times New Roman (Hebrew)" charset="-79"/>
              </a:defRPr>
            </a:lvl1pPr>
            <a:lvl2pPr marL="742950" indent="-285750">
              <a:defRPr kumimoji="1" sz="2800">
                <a:solidFill>
                  <a:srgbClr val="000066"/>
                </a:solidFill>
                <a:latin typeface="Symbol" pitchFamily="18" charset="2"/>
                <a:cs typeface="Times New Roman (Hebrew)" charset="-79"/>
              </a:defRPr>
            </a:lvl2pPr>
            <a:lvl3pPr marL="1143000" indent="-228600">
              <a:defRPr kumimoji="1" sz="2800">
                <a:solidFill>
                  <a:srgbClr val="000066"/>
                </a:solidFill>
                <a:latin typeface="Symbol" pitchFamily="18" charset="2"/>
                <a:cs typeface="Times New Roman (Hebrew)" charset="-79"/>
              </a:defRPr>
            </a:lvl3pPr>
            <a:lvl4pPr marL="1600200" indent="-228600">
              <a:defRPr kumimoji="1" sz="2800">
                <a:solidFill>
                  <a:srgbClr val="000066"/>
                </a:solidFill>
                <a:latin typeface="Symbol" pitchFamily="18" charset="2"/>
                <a:cs typeface="Times New Roman (Hebrew)" charset="-79"/>
              </a:defRPr>
            </a:lvl4pPr>
            <a:lvl5pPr marL="2057400" indent="-228600">
              <a:defRPr kumimoji="1" sz="2800">
                <a:solidFill>
                  <a:srgbClr val="000066"/>
                </a:solidFill>
                <a:latin typeface="Symbol" pitchFamily="18" charset="2"/>
                <a:cs typeface="Times New Roman (Hebrew)" charset="-79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rgbClr val="000066"/>
                </a:solidFill>
                <a:latin typeface="Symbol" pitchFamily="18" charset="2"/>
                <a:cs typeface="Times New Roman (Hebrew)" charset="-79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rgbClr val="000066"/>
                </a:solidFill>
                <a:latin typeface="Symbol" pitchFamily="18" charset="2"/>
                <a:cs typeface="Times New Roman (Hebrew)" charset="-79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rgbClr val="000066"/>
                </a:solidFill>
                <a:latin typeface="Symbol" pitchFamily="18" charset="2"/>
                <a:cs typeface="Times New Roman (Hebrew)" charset="-79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rgbClr val="000066"/>
                </a:solidFill>
                <a:latin typeface="Symbol" pitchFamily="18" charset="2"/>
                <a:cs typeface="Times New Roman (Hebrew)" charset="-79"/>
              </a:defRPr>
            </a:lvl9pPr>
          </a:lstStyle>
          <a:p>
            <a:fld id="{A68722FE-35F8-4B20-B8F2-DDE914395669}" type="slidenum">
              <a:rPr kumimoji="0" lang="en-US" altLang="en-US" sz="1200" smtClean="0">
                <a:solidFill>
                  <a:schemeClr val="tx1"/>
                </a:solidFill>
                <a:latin typeface="Times New Roman" pitchFamily="18" charset="0"/>
              </a:rPr>
              <a:pPr/>
              <a:t>1</a:t>
            </a:fld>
            <a:endParaRPr kumimoji="0" lang="en-US" altLang="en-US" sz="1200" smtClean="0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4403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41375" y="722313"/>
            <a:ext cx="5213350" cy="3609975"/>
          </a:xfrm>
          <a:ln/>
        </p:spPr>
      </p:sp>
      <p:sp>
        <p:nvSpPr>
          <p:cNvPr id="4403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13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rgbClr val="000066"/>
                </a:solidFill>
                <a:latin typeface="Symbol" pitchFamily="18" charset="2"/>
                <a:cs typeface="Times New Roman (Hebrew)" charset="-79"/>
              </a:defRPr>
            </a:lvl1pPr>
            <a:lvl2pPr marL="742950" indent="-285750">
              <a:defRPr kumimoji="1" sz="2800">
                <a:solidFill>
                  <a:srgbClr val="000066"/>
                </a:solidFill>
                <a:latin typeface="Symbol" pitchFamily="18" charset="2"/>
                <a:cs typeface="Times New Roman (Hebrew)" charset="-79"/>
              </a:defRPr>
            </a:lvl2pPr>
            <a:lvl3pPr marL="1143000" indent="-228600">
              <a:defRPr kumimoji="1" sz="2800">
                <a:solidFill>
                  <a:srgbClr val="000066"/>
                </a:solidFill>
                <a:latin typeface="Symbol" pitchFamily="18" charset="2"/>
                <a:cs typeface="Times New Roman (Hebrew)" charset="-79"/>
              </a:defRPr>
            </a:lvl3pPr>
            <a:lvl4pPr marL="1600200" indent="-228600">
              <a:defRPr kumimoji="1" sz="2800">
                <a:solidFill>
                  <a:srgbClr val="000066"/>
                </a:solidFill>
                <a:latin typeface="Symbol" pitchFamily="18" charset="2"/>
                <a:cs typeface="Times New Roman (Hebrew)" charset="-79"/>
              </a:defRPr>
            </a:lvl4pPr>
            <a:lvl5pPr marL="2057400" indent="-228600">
              <a:defRPr kumimoji="1" sz="2800">
                <a:solidFill>
                  <a:srgbClr val="000066"/>
                </a:solidFill>
                <a:latin typeface="Symbol" pitchFamily="18" charset="2"/>
                <a:cs typeface="Times New Roman (Hebrew)" charset="-79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rgbClr val="000066"/>
                </a:solidFill>
                <a:latin typeface="Symbol" pitchFamily="18" charset="2"/>
                <a:cs typeface="Times New Roman (Hebrew)" charset="-79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rgbClr val="000066"/>
                </a:solidFill>
                <a:latin typeface="Symbol" pitchFamily="18" charset="2"/>
                <a:cs typeface="Times New Roman (Hebrew)" charset="-79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rgbClr val="000066"/>
                </a:solidFill>
                <a:latin typeface="Symbol" pitchFamily="18" charset="2"/>
                <a:cs typeface="Times New Roman (Hebrew)" charset="-79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rgbClr val="000066"/>
                </a:solidFill>
                <a:latin typeface="Symbol" pitchFamily="18" charset="2"/>
                <a:cs typeface="Times New Roman (Hebrew)" charset="-79"/>
              </a:defRPr>
            </a:lvl9pPr>
          </a:lstStyle>
          <a:p>
            <a:fld id="{92641FD4-3834-49B2-AC3F-2B7F8F929B71}" type="slidenum">
              <a:rPr kumimoji="0" lang="en-US" altLang="en-US" sz="1200" smtClean="0">
                <a:solidFill>
                  <a:srgbClr val="000000"/>
                </a:solidFill>
                <a:latin typeface="Times New Roman" pitchFamily="18" charset="0"/>
              </a:rPr>
              <a:pPr/>
              <a:t>3</a:t>
            </a:fld>
            <a:endParaRPr kumimoji="0" lang="en-US" altLang="en-US" sz="1200" smtClean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450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41375" y="722313"/>
            <a:ext cx="5213350" cy="3609975"/>
          </a:xfrm>
          <a:ln/>
        </p:spPr>
      </p:sp>
      <p:sp>
        <p:nvSpPr>
          <p:cNvPr id="450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  <p:sp>
        <p:nvSpPr>
          <p:cNvPr id="45061" name="Date Placeholder 5"/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rgbClr val="000066"/>
                </a:solidFill>
                <a:latin typeface="Symbol" pitchFamily="18" charset="2"/>
                <a:cs typeface="Times New Roman (Hebrew)" charset="-79"/>
              </a:defRPr>
            </a:lvl1pPr>
            <a:lvl2pPr marL="742950" indent="-285750">
              <a:defRPr kumimoji="1" sz="2800">
                <a:solidFill>
                  <a:srgbClr val="000066"/>
                </a:solidFill>
                <a:latin typeface="Symbol" pitchFamily="18" charset="2"/>
                <a:cs typeface="Times New Roman (Hebrew)" charset="-79"/>
              </a:defRPr>
            </a:lvl2pPr>
            <a:lvl3pPr marL="1143000" indent="-228600">
              <a:defRPr kumimoji="1" sz="2800">
                <a:solidFill>
                  <a:srgbClr val="000066"/>
                </a:solidFill>
                <a:latin typeface="Symbol" pitchFamily="18" charset="2"/>
                <a:cs typeface="Times New Roman (Hebrew)" charset="-79"/>
              </a:defRPr>
            </a:lvl3pPr>
            <a:lvl4pPr marL="1600200" indent="-228600">
              <a:defRPr kumimoji="1" sz="2800">
                <a:solidFill>
                  <a:srgbClr val="000066"/>
                </a:solidFill>
                <a:latin typeface="Symbol" pitchFamily="18" charset="2"/>
                <a:cs typeface="Times New Roman (Hebrew)" charset="-79"/>
              </a:defRPr>
            </a:lvl4pPr>
            <a:lvl5pPr marL="2057400" indent="-228600">
              <a:defRPr kumimoji="1" sz="2800">
                <a:solidFill>
                  <a:srgbClr val="000066"/>
                </a:solidFill>
                <a:latin typeface="Symbol" pitchFamily="18" charset="2"/>
                <a:cs typeface="Times New Roman (Hebrew)" charset="-79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rgbClr val="000066"/>
                </a:solidFill>
                <a:latin typeface="Symbol" pitchFamily="18" charset="2"/>
                <a:cs typeface="Times New Roman (Hebrew)" charset="-79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rgbClr val="000066"/>
                </a:solidFill>
                <a:latin typeface="Symbol" pitchFamily="18" charset="2"/>
                <a:cs typeface="Times New Roman (Hebrew)" charset="-79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rgbClr val="000066"/>
                </a:solidFill>
                <a:latin typeface="Symbol" pitchFamily="18" charset="2"/>
                <a:cs typeface="Times New Roman (Hebrew)" charset="-79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rgbClr val="000066"/>
                </a:solidFill>
                <a:latin typeface="Symbol" pitchFamily="18" charset="2"/>
                <a:cs typeface="Times New Roman (Hebrew)" charset="-79"/>
              </a:defRPr>
            </a:lvl9pPr>
          </a:lstStyle>
          <a:p>
            <a:fld id="{99D5F56B-1270-4D0D-8CA7-1FA51EE171A2}" type="datetime1">
              <a:rPr kumimoji="0" lang="en-US" altLang="en-US" sz="1200" smtClean="0">
                <a:solidFill>
                  <a:srgbClr val="000000"/>
                </a:solidFill>
                <a:latin typeface="Times New Roman" pitchFamily="18" charset="0"/>
              </a:rPr>
              <a:pPr/>
              <a:t>8/23/2019</a:t>
            </a:fld>
            <a:endParaRPr kumimoji="0" lang="en-US" altLang="en-US" sz="1200" smtClean="0">
              <a:solidFill>
                <a:srgbClr val="000000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2"/>
          <p:cNvSpPr>
            <a:spLocks noChangeShapeType="1"/>
          </p:cNvSpPr>
          <p:nvPr/>
        </p:nvSpPr>
        <p:spPr bwMode="auto">
          <a:xfrm>
            <a:off x="3" y="1708151"/>
            <a:ext cx="9909175" cy="0"/>
          </a:xfrm>
          <a:prstGeom prst="line">
            <a:avLst/>
          </a:prstGeom>
          <a:noFill/>
          <a:ln w="12700" cap="sq">
            <a:solidFill>
              <a:schemeClr val="bg2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4530" tIns="47265" rIns="94530" bIns="47265"/>
          <a:lstStyle/>
          <a:p>
            <a:endParaRPr lang="en-US"/>
          </a:p>
        </p:txBody>
      </p:sp>
      <p:sp>
        <p:nvSpPr>
          <p:cNvPr id="5" name="Arc 3"/>
          <p:cNvSpPr>
            <a:spLocks/>
          </p:cNvSpPr>
          <p:nvPr/>
        </p:nvSpPr>
        <p:spPr bwMode="auto">
          <a:xfrm>
            <a:off x="0" y="842963"/>
            <a:ext cx="3136900" cy="6018212"/>
          </a:xfrm>
          <a:custGeom>
            <a:avLst/>
            <a:gdLst>
              <a:gd name="T0" fmla="*/ 0 w 21600"/>
              <a:gd name="T1" fmla="*/ 0 h 21600"/>
              <a:gd name="T2" fmla="*/ 2147483647 w 21600"/>
              <a:gd name="T3" fmla="*/ 2147483647 h 21600"/>
              <a:gd name="T4" fmla="*/ 0 w 21600"/>
              <a:gd name="T5" fmla="*/ 2147483647 h 216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gradFill rotWithShape="0">
            <a:gsLst>
              <a:gs pos="0">
                <a:schemeClr val="accent1"/>
              </a:gs>
              <a:gs pos="100000">
                <a:schemeClr val="accent2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 type="none" w="sm" len="sm"/>
                <a:tailEnd type="none" w="sm" len="sm"/>
              </a14:hiddenLine>
            </a:ext>
          </a:extLst>
        </p:spPr>
        <p:txBody>
          <a:bodyPr lIns="94530" tIns="47265" rIns="94530" bIns="47265"/>
          <a:lstStyle/>
          <a:p>
            <a:endParaRPr 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ctrTitle" sz="quarter"/>
          </p:nvPr>
        </p:nvSpPr>
        <p:spPr>
          <a:xfrm>
            <a:off x="2971803" y="427039"/>
            <a:ext cx="6932613" cy="1524000"/>
          </a:xfrm>
        </p:spPr>
        <p:txBody>
          <a:bodyPr anchor="b"/>
          <a:lstStyle>
            <a:lvl1pPr>
              <a:lnSpc>
                <a:spcPct val="80000"/>
              </a:lnSpc>
              <a:defRPr sz="4600"/>
            </a:lvl1pPr>
          </a:lstStyle>
          <a:p>
            <a:r>
              <a:rPr lang="en-US" altLang="he-IL"/>
              <a:t>Click to edit Master title style</a:t>
            </a:r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4540250" y="1752602"/>
            <a:ext cx="4953000" cy="1752599"/>
          </a:xfrm>
        </p:spPr>
        <p:txBody>
          <a:bodyPr/>
          <a:lstStyle>
            <a:lvl1pPr marL="0" indent="0">
              <a:buFont typeface="Monotype Sorts" pitchFamily="2" charset="2"/>
              <a:buNone/>
              <a:defRPr sz="2500"/>
            </a:lvl1pPr>
          </a:lstStyle>
          <a:p>
            <a:r>
              <a:rPr lang="en-US" altLang="he-IL"/>
              <a:t>Click to edit Master subtitle style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dt" sz="quarter" idx="10"/>
          </p:nvPr>
        </p:nvSpPr>
        <p:spPr bwMode="auto">
          <a:xfrm>
            <a:off x="330200" y="6248402"/>
            <a:ext cx="2063750" cy="457199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none" lIns="95186" tIns="47594" rIns="95186" bIns="47594" numCol="1" anchor="ctr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chemeClr val="hlink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ftr" sz="quarter" idx="11"/>
          </p:nvPr>
        </p:nvSpPr>
        <p:spPr bwMode="auto">
          <a:xfrm>
            <a:off x="3879850" y="6248402"/>
            <a:ext cx="3136900" cy="457199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none" lIns="95186" tIns="47594" rIns="95186" bIns="47594" numCol="1" anchor="ctr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chemeClr val="hlink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8"/>
          <p:cNvSpPr>
            <a:spLocks noGrp="1" noChangeArrowheads="1"/>
          </p:cNvSpPr>
          <p:nvPr>
            <p:ph type="sldNum" sz="quarter" idx="12"/>
          </p:nvPr>
        </p:nvSpPr>
        <p:spPr bwMode="auto">
          <a:xfrm>
            <a:off x="7594600" y="6248402"/>
            <a:ext cx="2063750" cy="457199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none" lIns="95186" tIns="47594" rIns="95186" bIns="47594" numCol="1" anchor="ctr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hlink"/>
                </a:solidFill>
                <a:latin typeface="Arial" charset="0"/>
              </a:defRPr>
            </a:lvl1pPr>
          </a:lstStyle>
          <a:p>
            <a:pPr>
              <a:defRPr/>
            </a:pPr>
            <a:fld id="{55A2B961-9745-4F51-AD58-1BFFB7B05E3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50224833"/>
      </p:ext>
    </p:extLst>
  </p:cSld>
  <p:clrMapOvr>
    <a:masterClrMapping/>
  </p:clrMapOvr>
  <p:transition>
    <p:strips dir="r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1488013"/>
      </p:ext>
    </p:extLst>
  </p:cSld>
  <p:clrMapOvr>
    <a:masterClrMapping/>
  </p:clrMapOvr>
  <p:transition>
    <p:strips dir="r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429500" y="228600"/>
            <a:ext cx="2476500" cy="6629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" y="228600"/>
            <a:ext cx="7277100" cy="6629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128764"/>
      </p:ext>
    </p:extLst>
  </p:cSld>
  <p:clrMapOvr>
    <a:masterClrMapping/>
  </p:clrMapOvr>
  <p:transition>
    <p:strips dir="rd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28600"/>
            <a:ext cx="88138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0" y="1524000"/>
            <a:ext cx="4876801" cy="5334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5029199" y="1524000"/>
            <a:ext cx="4876801" cy="2590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5029199" y="4267200"/>
            <a:ext cx="4876801" cy="2590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2995287"/>
      </p:ext>
    </p:extLst>
  </p:cSld>
  <p:clrMapOvr>
    <a:masterClrMapping/>
  </p:clrMapOvr>
  <p:transition>
    <p:strips dir="rd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28600"/>
            <a:ext cx="88138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0" y="1524000"/>
            <a:ext cx="4876801" cy="5334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5029199" y="1524000"/>
            <a:ext cx="4876801" cy="2590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5029199" y="4267200"/>
            <a:ext cx="4876801" cy="2590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4423353"/>
      </p:ext>
    </p:extLst>
  </p:cSld>
  <p:clrMapOvr>
    <a:masterClrMapping/>
  </p:clrMapOvr>
  <p:transition>
    <p:strips dir="rd"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2"/>
          <p:cNvSpPr>
            <a:spLocks noChangeShapeType="1"/>
          </p:cNvSpPr>
          <p:nvPr/>
        </p:nvSpPr>
        <p:spPr bwMode="auto">
          <a:xfrm>
            <a:off x="3" y="1708151"/>
            <a:ext cx="9909175" cy="0"/>
          </a:xfrm>
          <a:prstGeom prst="line">
            <a:avLst/>
          </a:prstGeom>
          <a:noFill/>
          <a:ln w="12700" cap="sq">
            <a:solidFill>
              <a:schemeClr val="bg2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4530" tIns="47265" rIns="94530" bIns="47265"/>
          <a:lstStyle/>
          <a:p>
            <a:endParaRPr lang="en-US"/>
          </a:p>
        </p:txBody>
      </p:sp>
      <p:sp>
        <p:nvSpPr>
          <p:cNvPr id="5" name="Arc 3"/>
          <p:cNvSpPr>
            <a:spLocks/>
          </p:cNvSpPr>
          <p:nvPr/>
        </p:nvSpPr>
        <p:spPr bwMode="auto">
          <a:xfrm>
            <a:off x="0" y="842963"/>
            <a:ext cx="3136900" cy="6018212"/>
          </a:xfrm>
          <a:custGeom>
            <a:avLst/>
            <a:gdLst>
              <a:gd name="T0" fmla="*/ 0 w 21600"/>
              <a:gd name="T1" fmla="*/ 0 h 21600"/>
              <a:gd name="T2" fmla="*/ 2147483647 w 21600"/>
              <a:gd name="T3" fmla="*/ 2147483647 h 21600"/>
              <a:gd name="T4" fmla="*/ 0 w 21600"/>
              <a:gd name="T5" fmla="*/ 2147483647 h 216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gradFill rotWithShape="0">
            <a:gsLst>
              <a:gs pos="0">
                <a:schemeClr val="accent1"/>
              </a:gs>
              <a:gs pos="100000">
                <a:schemeClr val="accent2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 type="none" w="sm" len="sm"/>
                <a:tailEnd type="none" w="sm" len="sm"/>
              </a14:hiddenLine>
            </a:ext>
          </a:extLst>
        </p:spPr>
        <p:txBody>
          <a:bodyPr lIns="94530" tIns="47265" rIns="94530" bIns="47265"/>
          <a:lstStyle/>
          <a:p>
            <a:endParaRPr 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ctrTitle" sz="quarter"/>
          </p:nvPr>
        </p:nvSpPr>
        <p:spPr>
          <a:xfrm>
            <a:off x="2971803" y="427039"/>
            <a:ext cx="6932613" cy="1524000"/>
          </a:xfrm>
        </p:spPr>
        <p:txBody>
          <a:bodyPr anchor="b"/>
          <a:lstStyle>
            <a:lvl1pPr>
              <a:lnSpc>
                <a:spcPct val="80000"/>
              </a:lnSpc>
              <a:defRPr sz="4600"/>
            </a:lvl1pPr>
          </a:lstStyle>
          <a:p>
            <a:r>
              <a:rPr lang="en-US" altLang="he-IL"/>
              <a:t>Click to edit Master title style</a:t>
            </a:r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4540250" y="1752602"/>
            <a:ext cx="4953000" cy="1752599"/>
          </a:xfrm>
        </p:spPr>
        <p:txBody>
          <a:bodyPr/>
          <a:lstStyle>
            <a:lvl1pPr marL="0" indent="0">
              <a:buFont typeface="Monotype Sorts" pitchFamily="2" charset="2"/>
              <a:buNone/>
              <a:defRPr sz="2500"/>
            </a:lvl1pPr>
          </a:lstStyle>
          <a:p>
            <a:r>
              <a:rPr lang="en-US" altLang="he-IL"/>
              <a:t>Click to edit Master subtitle style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dt" sz="quarter" idx="10"/>
          </p:nvPr>
        </p:nvSpPr>
        <p:spPr bwMode="auto">
          <a:xfrm>
            <a:off x="330200" y="6248402"/>
            <a:ext cx="2063750" cy="457199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none" lIns="95186" tIns="47594" rIns="95186" bIns="47594" numCol="1" anchor="ctr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rgbClr val="FF9966"/>
                </a:solidFill>
                <a:latin typeface="Arial" charset="0"/>
              </a:defRPr>
            </a:lvl1pPr>
          </a:lstStyle>
          <a:p>
            <a:pPr>
              <a:defRPr/>
            </a:pPr>
            <a:r>
              <a:rPr lang="en-US"/>
              <a:t>Ralf Rapp</a:t>
            </a:r>
            <a:endParaRPr lang="en-US" alt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ftr" sz="quarter" idx="11"/>
          </p:nvPr>
        </p:nvSpPr>
        <p:spPr bwMode="auto">
          <a:xfrm>
            <a:off x="3879850" y="6248402"/>
            <a:ext cx="3136900" cy="457199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none" lIns="95186" tIns="47594" rIns="95186" bIns="47594" numCol="1" anchor="ctr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rgbClr val="FF9966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8"/>
          <p:cNvSpPr>
            <a:spLocks noGrp="1" noChangeArrowheads="1"/>
          </p:cNvSpPr>
          <p:nvPr>
            <p:ph type="sldNum" sz="quarter" idx="12"/>
          </p:nvPr>
        </p:nvSpPr>
        <p:spPr bwMode="auto">
          <a:xfrm>
            <a:off x="7594600" y="6248402"/>
            <a:ext cx="2063750" cy="457199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none" lIns="95186" tIns="47594" rIns="95186" bIns="47594" numCol="1" anchor="ctr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rgbClr val="FF9966"/>
                </a:solidFill>
                <a:latin typeface="Arial" charset="0"/>
              </a:defRPr>
            </a:lvl1pPr>
          </a:lstStyle>
          <a:p>
            <a:pPr>
              <a:defRPr/>
            </a:pPr>
            <a:fld id="{893033EE-2DD3-4812-9F7C-9239C303BF3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99463149"/>
      </p:ext>
    </p:extLst>
  </p:cSld>
  <p:clrMapOvr>
    <a:masterClrMapping/>
  </p:clrMapOvr>
  <p:transition>
    <p:strips dir="rd"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8760553"/>
      </p:ext>
    </p:extLst>
  </p:cSld>
  <p:clrMapOvr>
    <a:masterClrMapping/>
  </p:clrMapOvr>
  <p:transition>
    <p:strips dir="rd"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2638" y="4406901"/>
            <a:ext cx="8420100" cy="1362075"/>
          </a:xfrm>
        </p:spPr>
        <p:txBody>
          <a:bodyPr anchor="t"/>
          <a:lstStyle>
            <a:lvl1pPr algn="l">
              <a:defRPr sz="41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</p:spPr>
        <p:txBody>
          <a:bodyPr anchor="b"/>
          <a:lstStyle>
            <a:lvl1pPr marL="0" indent="0">
              <a:buNone/>
              <a:defRPr sz="2100"/>
            </a:lvl1pPr>
            <a:lvl2pPr marL="472651" indent="0">
              <a:buNone/>
              <a:defRPr sz="1900"/>
            </a:lvl2pPr>
            <a:lvl3pPr marL="945302" indent="0">
              <a:buNone/>
              <a:defRPr sz="1600"/>
            </a:lvl3pPr>
            <a:lvl4pPr marL="1417953" indent="0">
              <a:buNone/>
              <a:defRPr sz="1400"/>
            </a:lvl4pPr>
            <a:lvl5pPr marL="1890604" indent="0">
              <a:buNone/>
              <a:defRPr sz="1400"/>
            </a:lvl5pPr>
            <a:lvl6pPr marL="2363255" indent="0">
              <a:buNone/>
              <a:defRPr sz="1400"/>
            </a:lvl6pPr>
            <a:lvl7pPr marL="2835906" indent="0">
              <a:buNone/>
              <a:defRPr sz="1400"/>
            </a:lvl7pPr>
            <a:lvl8pPr marL="3308556" indent="0">
              <a:buNone/>
              <a:defRPr sz="1400"/>
            </a:lvl8pPr>
            <a:lvl9pPr marL="3781207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021746641"/>
      </p:ext>
    </p:extLst>
  </p:cSld>
  <p:clrMapOvr>
    <a:masterClrMapping/>
  </p:clrMapOvr>
  <p:transition>
    <p:strips dir="rd"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0" y="1524000"/>
            <a:ext cx="4876801" cy="5334000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29199" y="1524000"/>
            <a:ext cx="4876801" cy="5334000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9373601"/>
      </p:ext>
    </p:extLst>
  </p:cSld>
  <p:clrMapOvr>
    <a:masterClrMapping/>
  </p:clrMapOvr>
  <p:transition>
    <p:strips dir="rd"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4639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3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2651" indent="0">
              <a:buNone/>
              <a:defRPr sz="2100" b="1"/>
            </a:lvl2pPr>
            <a:lvl3pPr marL="945302" indent="0">
              <a:buNone/>
              <a:defRPr sz="1900" b="1"/>
            </a:lvl3pPr>
            <a:lvl4pPr marL="1417953" indent="0">
              <a:buNone/>
              <a:defRPr sz="1600" b="1"/>
            </a:lvl4pPr>
            <a:lvl5pPr marL="1890604" indent="0">
              <a:buNone/>
              <a:defRPr sz="1600" b="1"/>
            </a:lvl5pPr>
            <a:lvl6pPr marL="2363255" indent="0">
              <a:buNone/>
              <a:defRPr sz="1600" b="1"/>
            </a:lvl6pPr>
            <a:lvl7pPr marL="2835906" indent="0">
              <a:buNone/>
              <a:defRPr sz="1600" b="1"/>
            </a:lvl7pPr>
            <a:lvl8pPr marL="3308556" indent="0">
              <a:buNone/>
              <a:defRPr sz="1600" b="1"/>
            </a:lvl8pPr>
            <a:lvl9pPr marL="3781207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9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32378" y="1535113"/>
            <a:ext cx="4378325" cy="639763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2651" indent="0">
              <a:buNone/>
              <a:defRPr sz="2100" b="1"/>
            </a:lvl2pPr>
            <a:lvl3pPr marL="945302" indent="0">
              <a:buNone/>
              <a:defRPr sz="1900" b="1"/>
            </a:lvl3pPr>
            <a:lvl4pPr marL="1417953" indent="0">
              <a:buNone/>
              <a:defRPr sz="1600" b="1"/>
            </a:lvl4pPr>
            <a:lvl5pPr marL="1890604" indent="0">
              <a:buNone/>
              <a:defRPr sz="1600" b="1"/>
            </a:lvl5pPr>
            <a:lvl6pPr marL="2363255" indent="0">
              <a:buNone/>
              <a:defRPr sz="1600" b="1"/>
            </a:lvl6pPr>
            <a:lvl7pPr marL="2835906" indent="0">
              <a:buNone/>
              <a:defRPr sz="1600" b="1"/>
            </a:lvl7pPr>
            <a:lvl8pPr marL="3308556" indent="0">
              <a:buNone/>
              <a:defRPr sz="1600" b="1"/>
            </a:lvl8pPr>
            <a:lvl9pPr marL="3781207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32378" y="2174875"/>
            <a:ext cx="4378325" cy="3951289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5202369"/>
      </p:ext>
    </p:extLst>
  </p:cSld>
  <p:clrMapOvr>
    <a:masterClrMapping/>
  </p:clrMapOvr>
  <p:transition>
    <p:strips dir="rd"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8364637"/>
      </p:ext>
    </p:extLst>
  </p:cSld>
  <p:clrMapOvr>
    <a:masterClrMapping/>
  </p:clrMapOvr>
  <p:transition>
    <p:strips dir="r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9439450"/>
      </p:ext>
    </p:extLst>
  </p:cSld>
  <p:clrMapOvr>
    <a:masterClrMapping/>
  </p:clrMapOvr>
  <p:transition>
    <p:strips dir="rd"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27276444"/>
      </p:ext>
    </p:extLst>
  </p:cSld>
  <p:clrMapOvr>
    <a:masterClrMapping/>
  </p:clrMapOvr>
  <p:transition>
    <p:strips dir="rd"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1" y="273049"/>
            <a:ext cx="3259138" cy="1162051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73499" y="273052"/>
            <a:ext cx="5537201" cy="5853113"/>
          </a:xfrm>
        </p:spPr>
        <p:txBody>
          <a:bodyPr/>
          <a:lstStyle>
            <a:lvl1pPr>
              <a:defRPr sz="3300"/>
            </a:lvl1pPr>
            <a:lvl2pPr>
              <a:defRPr sz="2900"/>
            </a:lvl2pPr>
            <a:lvl3pPr>
              <a:defRPr sz="25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301" y="1435103"/>
            <a:ext cx="3259138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72651" indent="0">
              <a:buNone/>
              <a:defRPr sz="1300"/>
            </a:lvl2pPr>
            <a:lvl3pPr marL="945302" indent="0">
              <a:buNone/>
              <a:defRPr sz="1100"/>
            </a:lvl3pPr>
            <a:lvl4pPr marL="1417953" indent="0">
              <a:buNone/>
              <a:defRPr sz="900"/>
            </a:lvl4pPr>
            <a:lvl5pPr marL="1890604" indent="0">
              <a:buNone/>
              <a:defRPr sz="900"/>
            </a:lvl5pPr>
            <a:lvl6pPr marL="2363255" indent="0">
              <a:buNone/>
              <a:defRPr sz="900"/>
            </a:lvl6pPr>
            <a:lvl7pPr marL="2835906" indent="0">
              <a:buNone/>
              <a:defRPr sz="900"/>
            </a:lvl7pPr>
            <a:lvl8pPr marL="3308556" indent="0">
              <a:buNone/>
              <a:defRPr sz="900"/>
            </a:lvl8pPr>
            <a:lvl9pPr marL="3781207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631128721"/>
      </p:ext>
    </p:extLst>
  </p:cSld>
  <p:clrMapOvr>
    <a:masterClrMapping/>
  </p:clrMapOvr>
  <p:transition>
    <p:strips dir="rd"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513" y="4800601"/>
            <a:ext cx="5943600" cy="566737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</p:spPr>
        <p:txBody>
          <a:bodyPr/>
          <a:lstStyle>
            <a:lvl1pPr marL="0" indent="0">
              <a:buNone/>
              <a:defRPr sz="3300"/>
            </a:lvl1pPr>
            <a:lvl2pPr marL="472651" indent="0">
              <a:buNone/>
              <a:defRPr sz="2900"/>
            </a:lvl2pPr>
            <a:lvl3pPr marL="945302" indent="0">
              <a:buNone/>
              <a:defRPr sz="2500"/>
            </a:lvl3pPr>
            <a:lvl4pPr marL="1417953" indent="0">
              <a:buNone/>
              <a:defRPr sz="2100"/>
            </a:lvl4pPr>
            <a:lvl5pPr marL="1890604" indent="0">
              <a:buNone/>
              <a:defRPr sz="2100"/>
            </a:lvl5pPr>
            <a:lvl6pPr marL="2363255" indent="0">
              <a:buNone/>
              <a:defRPr sz="2100"/>
            </a:lvl6pPr>
            <a:lvl7pPr marL="2835906" indent="0">
              <a:buNone/>
              <a:defRPr sz="2100"/>
            </a:lvl7pPr>
            <a:lvl8pPr marL="3308556" indent="0">
              <a:buNone/>
              <a:defRPr sz="2100"/>
            </a:lvl8pPr>
            <a:lvl9pPr marL="3781207" indent="0">
              <a:buNone/>
              <a:defRPr sz="21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513" y="5367339"/>
            <a:ext cx="59436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72651" indent="0">
              <a:buNone/>
              <a:defRPr sz="1300"/>
            </a:lvl2pPr>
            <a:lvl3pPr marL="945302" indent="0">
              <a:buNone/>
              <a:defRPr sz="1100"/>
            </a:lvl3pPr>
            <a:lvl4pPr marL="1417953" indent="0">
              <a:buNone/>
              <a:defRPr sz="900"/>
            </a:lvl4pPr>
            <a:lvl5pPr marL="1890604" indent="0">
              <a:buNone/>
              <a:defRPr sz="900"/>
            </a:lvl5pPr>
            <a:lvl6pPr marL="2363255" indent="0">
              <a:buNone/>
              <a:defRPr sz="900"/>
            </a:lvl6pPr>
            <a:lvl7pPr marL="2835906" indent="0">
              <a:buNone/>
              <a:defRPr sz="900"/>
            </a:lvl7pPr>
            <a:lvl8pPr marL="3308556" indent="0">
              <a:buNone/>
              <a:defRPr sz="900"/>
            </a:lvl8pPr>
            <a:lvl9pPr marL="3781207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488854197"/>
      </p:ext>
    </p:extLst>
  </p:cSld>
  <p:clrMapOvr>
    <a:masterClrMapping/>
  </p:clrMapOvr>
  <p:transition>
    <p:strips dir="rd"/>
  </p:transition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9216791"/>
      </p:ext>
    </p:extLst>
  </p:cSld>
  <p:clrMapOvr>
    <a:masterClrMapping/>
  </p:clrMapOvr>
  <p:transition>
    <p:strips dir="rd"/>
  </p:transition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429500" y="228600"/>
            <a:ext cx="2476500" cy="6629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" y="228600"/>
            <a:ext cx="7277100" cy="6629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2128438"/>
      </p:ext>
    </p:extLst>
  </p:cSld>
  <p:clrMapOvr>
    <a:masterClrMapping/>
  </p:clrMapOvr>
  <p:transition>
    <p:strips dir="rd"/>
  </p:transition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28600"/>
            <a:ext cx="88138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0" y="1524000"/>
            <a:ext cx="4876801" cy="5334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5029199" y="1524000"/>
            <a:ext cx="4876801" cy="2590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5029199" y="4267200"/>
            <a:ext cx="4876801" cy="2590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2164145"/>
      </p:ext>
    </p:extLst>
  </p:cSld>
  <p:clrMapOvr>
    <a:masterClrMapping/>
  </p:clrMapOvr>
  <p:transition>
    <p:strips dir="rd"/>
  </p:transition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28600"/>
            <a:ext cx="88138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0" y="1524000"/>
            <a:ext cx="4876801" cy="5334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5029199" y="1524000"/>
            <a:ext cx="4876801" cy="2590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5029199" y="4267200"/>
            <a:ext cx="4876801" cy="2590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2242004"/>
      </p:ext>
    </p:extLst>
  </p:cSld>
  <p:clrMapOvr>
    <a:masterClrMapping/>
  </p:clrMapOvr>
  <p:transition>
    <p:strips dir="r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2638" y="4406901"/>
            <a:ext cx="8420100" cy="1362075"/>
          </a:xfrm>
        </p:spPr>
        <p:txBody>
          <a:bodyPr anchor="t"/>
          <a:lstStyle>
            <a:lvl1pPr algn="l">
              <a:defRPr sz="41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</p:spPr>
        <p:txBody>
          <a:bodyPr anchor="b"/>
          <a:lstStyle>
            <a:lvl1pPr marL="0" indent="0">
              <a:buNone/>
              <a:defRPr sz="2100"/>
            </a:lvl1pPr>
            <a:lvl2pPr marL="472651" indent="0">
              <a:buNone/>
              <a:defRPr sz="1900"/>
            </a:lvl2pPr>
            <a:lvl3pPr marL="945302" indent="0">
              <a:buNone/>
              <a:defRPr sz="1600"/>
            </a:lvl3pPr>
            <a:lvl4pPr marL="1417953" indent="0">
              <a:buNone/>
              <a:defRPr sz="1400"/>
            </a:lvl4pPr>
            <a:lvl5pPr marL="1890604" indent="0">
              <a:buNone/>
              <a:defRPr sz="1400"/>
            </a:lvl5pPr>
            <a:lvl6pPr marL="2363255" indent="0">
              <a:buNone/>
              <a:defRPr sz="1400"/>
            </a:lvl6pPr>
            <a:lvl7pPr marL="2835906" indent="0">
              <a:buNone/>
              <a:defRPr sz="1400"/>
            </a:lvl7pPr>
            <a:lvl8pPr marL="3308556" indent="0">
              <a:buNone/>
              <a:defRPr sz="1400"/>
            </a:lvl8pPr>
            <a:lvl9pPr marL="3781207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36460569"/>
      </p:ext>
    </p:extLst>
  </p:cSld>
  <p:clrMapOvr>
    <a:masterClrMapping/>
  </p:clrMapOvr>
  <p:transition>
    <p:strips dir="r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0" y="1524000"/>
            <a:ext cx="4876801" cy="5334000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29199" y="1524000"/>
            <a:ext cx="4876801" cy="5334000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2634174"/>
      </p:ext>
    </p:extLst>
  </p:cSld>
  <p:clrMapOvr>
    <a:masterClrMapping/>
  </p:clrMapOvr>
  <p:transition>
    <p:strips dir="r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4639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3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2651" indent="0">
              <a:buNone/>
              <a:defRPr sz="2100" b="1"/>
            </a:lvl2pPr>
            <a:lvl3pPr marL="945302" indent="0">
              <a:buNone/>
              <a:defRPr sz="1900" b="1"/>
            </a:lvl3pPr>
            <a:lvl4pPr marL="1417953" indent="0">
              <a:buNone/>
              <a:defRPr sz="1600" b="1"/>
            </a:lvl4pPr>
            <a:lvl5pPr marL="1890604" indent="0">
              <a:buNone/>
              <a:defRPr sz="1600" b="1"/>
            </a:lvl5pPr>
            <a:lvl6pPr marL="2363255" indent="0">
              <a:buNone/>
              <a:defRPr sz="1600" b="1"/>
            </a:lvl6pPr>
            <a:lvl7pPr marL="2835906" indent="0">
              <a:buNone/>
              <a:defRPr sz="1600" b="1"/>
            </a:lvl7pPr>
            <a:lvl8pPr marL="3308556" indent="0">
              <a:buNone/>
              <a:defRPr sz="1600" b="1"/>
            </a:lvl8pPr>
            <a:lvl9pPr marL="3781207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9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32378" y="1535113"/>
            <a:ext cx="4378325" cy="639763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2651" indent="0">
              <a:buNone/>
              <a:defRPr sz="2100" b="1"/>
            </a:lvl2pPr>
            <a:lvl3pPr marL="945302" indent="0">
              <a:buNone/>
              <a:defRPr sz="1900" b="1"/>
            </a:lvl3pPr>
            <a:lvl4pPr marL="1417953" indent="0">
              <a:buNone/>
              <a:defRPr sz="1600" b="1"/>
            </a:lvl4pPr>
            <a:lvl5pPr marL="1890604" indent="0">
              <a:buNone/>
              <a:defRPr sz="1600" b="1"/>
            </a:lvl5pPr>
            <a:lvl6pPr marL="2363255" indent="0">
              <a:buNone/>
              <a:defRPr sz="1600" b="1"/>
            </a:lvl6pPr>
            <a:lvl7pPr marL="2835906" indent="0">
              <a:buNone/>
              <a:defRPr sz="1600" b="1"/>
            </a:lvl7pPr>
            <a:lvl8pPr marL="3308556" indent="0">
              <a:buNone/>
              <a:defRPr sz="1600" b="1"/>
            </a:lvl8pPr>
            <a:lvl9pPr marL="3781207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32378" y="2174875"/>
            <a:ext cx="4378325" cy="3951289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4580011"/>
      </p:ext>
    </p:extLst>
  </p:cSld>
  <p:clrMapOvr>
    <a:masterClrMapping/>
  </p:clrMapOvr>
  <p:transition>
    <p:strips dir="r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2803489"/>
      </p:ext>
    </p:extLst>
  </p:cSld>
  <p:clrMapOvr>
    <a:masterClrMapping/>
  </p:clrMapOvr>
  <p:transition>
    <p:strips dir="r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27920793"/>
      </p:ext>
    </p:extLst>
  </p:cSld>
  <p:clrMapOvr>
    <a:masterClrMapping/>
  </p:clrMapOvr>
  <p:transition>
    <p:strips dir="r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1" y="273049"/>
            <a:ext cx="3259138" cy="1162051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73499" y="273052"/>
            <a:ext cx="5537201" cy="5853113"/>
          </a:xfrm>
        </p:spPr>
        <p:txBody>
          <a:bodyPr/>
          <a:lstStyle>
            <a:lvl1pPr>
              <a:defRPr sz="3300"/>
            </a:lvl1pPr>
            <a:lvl2pPr>
              <a:defRPr sz="2900"/>
            </a:lvl2pPr>
            <a:lvl3pPr>
              <a:defRPr sz="25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301" y="1435103"/>
            <a:ext cx="3259138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72651" indent="0">
              <a:buNone/>
              <a:defRPr sz="1300"/>
            </a:lvl2pPr>
            <a:lvl3pPr marL="945302" indent="0">
              <a:buNone/>
              <a:defRPr sz="1100"/>
            </a:lvl3pPr>
            <a:lvl4pPr marL="1417953" indent="0">
              <a:buNone/>
              <a:defRPr sz="900"/>
            </a:lvl4pPr>
            <a:lvl5pPr marL="1890604" indent="0">
              <a:buNone/>
              <a:defRPr sz="900"/>
            </a:lvl5pPr>
            <a:lvl6pPr marL="2363255" indent="0">
              <a:buNone/>
              <a:defRPr sz="900"/>
            </a:lvl6pPr>
            <a:lvl7pPr marL="2835906" indent="0">
              <a:buNone/>
              <a:defRPr sz="900"/>
            </a:lvl7pPr>
            <a:lvl8pPr marL="3308556" indent="0">
              <a:buNone/>
              <a:defRPr sz="900"/>
            </a:lvl8pPr>
            <a:lvl9pPr marL="3781207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80735721"/>
      </p:ext>
    </p:extLst>
  </p:cSld>
  <p:clrMapOvr>
    <a:masterClrMapping/>
  </p:clrMapOvr>
  <p:transition>
    <p:strips dir="r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513" y="4800601"/>
            <a:ext cx="5943600" cy="566737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</p:spPr>
        <p:txBody>
          <a:bodyPr/>
          <a:lstStyle>
            <a:lvl1pPr marL="0" indent="0">
              <a:buNone/>
              <a:defRPr sz="3300"/>
            </a:lvl1pPr>
            <a:lvl2pPr marL="472651" indent="0">
              <a:buNone/>
              <a:defRPr sz="2900"/>
            </a:lvl2pPr>
            <a:lvl3pPr marL="945302" indent="0">
              <a:buNone/>
              <a:defRPr sz="2500"/>
            </a:lvl3pPr>
            <a:lvl4pPr marL="1417953" indent="0">
              <a:buNone/>
              <a:defRPr sz="2100"/>
            </a:lvl4pPr>
            <a:lvl5pPr marL="1890604" indent="0">
              <a:buNone/>
              <a:defRPr sz="2100"/>
            </a:lvl5pPr>
            <a:lvl6pPr marL="2363255" indent="0">
              <a:buNone/>
              <a:defRPr sz="2100"/>
            </a:lvl6pPr>
            <a:lvl7pPr marL="2835906" indent="0">
              <a:buNone/>
              <a:defRPr sz="2100"/>
            </a:lvl7pPr>
            <a:lvl8pPr marL="3308556" indent="0">
              <a:buNone/>
              <a:defRPr sz="2100"/>
            </a:lvl8pPr>
            <a:lvl9pPr marL="3781207" indent="0">
              <a:buNone/>
              <a:defRPr sz="21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513" y="5367339"/>
            <a:ext cx="59436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72651" indent="0">
              <a:buNone/>
              <a:defRPr sz="1300"/>
            </a:lvl2pPr>
            <a:lvl3pPr marL="945302" indent="0">
              <a:buNone/>
              <a:defRPr sz="1100"/>
            </a:lvl3pPr>
            <a:lvl4pPr marL="1417953" indent="0">
              <a:buNone/>
              <a:defRPr sz="900"/>
            </a:lvl4pPr>
            <a:lvl5pPr marL="1890604" indent="0">
              <a:buNone/>
              <a:defRPr sz="900"/>
            </a:lvl5pPr>
            <a:lvl6pPr marL="2363255" indent="0">
              <a:buNone/>
              <a:defRPr sz="900"/>
            </a:lvl6pPr>
            <a:lvl7pPr marL="2835906" indent="0">
              <a:buNone/>
              <a:defRPr sz="900"/>
            </a:lvl7pPr>
            <a:lvl8pPr marL="3308556" indent="0">
              <a:buNone/>
              <a:defRPr sz="900"/>
            </a:lvl8pPr>
            <a:lvl9pPr marL="3781207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337382470"/>
      </p:ext>
    </p:extLst>
  </p:cSld>
  <p:clrMapOvr>
    <a:masterClrMapping/>
  </p:clrMapOvr>
  <p:transition>
    <p:strips dir="r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13" Type="http://schemas.openxmlformats.org/officeDocument/2006/relationships/slideLayout" Target="../slideLayouts/slideLayout26.xml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slideLayout" Target="../slideLayouts/slideLayout25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Relationship Id="rId1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3F3F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228600"/>
            <a:ext cx="8813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5186" tIns="47594" rIns="95186" bIns="47594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he-IL" smtClean="0"/>
              <a:t>Click to edit Master title style</a:t>
            </a:r>
          </a:p>
        </p:txBody>
      </p:sp>
      <p:sp>
        <p:nvSpPr>
          <p:cNvPr id="1027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0" y="1524000"/>
            <a:ext cx="9906000" cy="533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5186" tIns="47594" rIns="95186" bIns="4759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he-IL" smtClean="0"/>
              <a:t>Click to edit Master text styles</a:t>
            </a:r>
          </a:p>
          <a:p>
            <a:pPr lvl="1"/>
            <a:r>
              <a:rPr lang="en-US" altLang="he-IL" smtClean="0"/>
              <a:t>Second Level</a:t>
            </a:r>
          </a:p>
          <a:p>
            <a:pPr lvl="2"/>
            <a:r>
              <a:rPr lang="en-US" altLang="he-IL" smtClean="0"/>
              <a:t>Third Level</a:t>
            </a:r>
          </a:p>
          <a:p>
            <a:pPr lvl="3"/>
            <a:r>
              <a:rPr lang="en-US" altLang="he-IL" smtClean="0"/>
              <a:t>Fourth Level</a:t>
            </a:r>
          </a:p>
          <a:p>
            <a:pPr lvl="4"/>
            <a:r>
              <a:rPr lang="en-US" altLang="he-IL" smtClean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8406" r:id="rId1"/>
    <p:sldLayoutId id="2147488382" r:id="rId2"/>
    <p:sldLayoutId id="2147488383" r:id="rId3"/>
    <p:sldLayoutId id="2147488384" r:id="rId4"/>
    <p:sldLayoutId id="2147488385" r:id="rId5"/>
    <p:sldLayoutId id="2147488386" r:id="rId6"/>
    <p:sldLayoutId id="2147488387" r:id="rId7"/>
    <p:sldLayoutId id="2147488388" r:id="rId8"/>
    <p:sldLayoutId id="2147488389" r:id="rId9"/>
    <p:sldLayoutId id="2147488390" r:id="rId10"/>
    <p:sldLayoutId id="2147488391" r:id="rId11"/>
    <p:sldLayoutId id="2147488392" r:id="rId12"/>
    <p:sldLayoutId id="2147488393" r:id="rId13"/>
  </p:sldLayoutIdLst>
  <p:transition>
    <p:strips dir="rd"/>
  </p:transition>
  <p:hf hdr="0" ftr="0" dt="0"/>
  <p:txStyles>
    <p:titleStyle>
      <a:lvl1pPr algn="ctr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kumimoji="1" sz="4900" b="1" u="sng">
          <a:solidFill>
            <a:srgbClr val="000066"/>
          </a:solidFill>
          <a:latin typeface="+mj-lt"/>
          <a:ea typeface="+mj-ea"/>
          <a:cs typeface="+mj-cs"/>
        </a:defRPr>
      </a:lvl1pPr>
      <a:lvl2pPr algn="ctr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kumimoji="1" sz="4900" b="1" u="sng">
          <a:solidFill>
            <a:srgbClr val="000066"/>
          </a:solidFill>
          <a:latin typeface="Times New Roman" pitchFamily="18" charset="0"/>
          <a:cs typeface="Times New Roman (Hebrew)" charset="-79"/>
        </a:defRPr>
      </a:lvl2pPr>
      <a:lvl3pPr algn="ctr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kumimoji="1" sz="4900" b="1" u="sng">
          <a:solidFill>
            <a:srgbClr val="000066"/>
          </a:solidFill>
          <a:latin typeface="Times New Roman" pitchFamily="18" charset="0"/>
          <a:cs typeface="Times New Roman (Hebrew)" charset="-79"/>
        </a:defRPr>
      </a:lvl3pPr>
      <a:lvl4pPr algn="ctr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kumimoji="1" sz="4900" b="1" u="sng">
          <a:solidFill>
            <a:srgbClr val="000066"/>
          </a:solidFill>
          <a:latin typeface="Times New Roman" pitchFamily="18" charset="0"/>
          <a:cs typeface="Times New Roman (Hebrew)" charset="-79"/>
        </a:defRPr>
      </a:lvl4pPr>
      <a:lvl5pPr algn="ctr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kumimoji="1" sz="4900" b="1" u="sng">
          <a:solidFill>
            <a:srgbClr val="000066"/>
          </a:solidFill>
          <a:latin typeface="Times New Roman" pitchFamily="18" charset="0"/>
          <a:cs typeface="Times New Roman (Hebrew)" charset="-79"/>
        </a:defRPr>
      </a:lvl5pPr>
      <a:lvl6pPr marL="472651" algn="ctr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kumimoji="1" sz="4900" b="1" u="sng">
          <a:solidFill>
            <a:srgbClr val="000066"/>
          </a:solidFill>
          <a:latin typeface="Times New Roman" pitchFamily="18" charset="0"/>
          <a:cs typeface="Times New Roman (Hebrew)" charset="-79"/>
        </a:defRPr>
      </a:lvl6pPr>
      <a:lvl7pPr marL="945302" algn="ctr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kumimoji="1" sz="4900" b="1" u="sng">
          <a:solidFill>
            <a:srgbClr val="000066"/>
          </a:solidFill>
          <a:latin typeface="Times New Roman" pitchFamily="18" charset="0"/>
          <a:cs typeface="Times New Roman (Hebrew)" charset="-79"/>
        </a:defRPr>
      </a:lvl7pPr>
      <a:lvl8pPr marL="1417953" algn="ctr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kumimoji="1" sz="4900" b="1" u="sng">
          <a:solidFill>
            <a:srgbClr val="000066"/>
          </a:solidFill>
          <a:latin typeface="Times New Roman" pitchFamily="18" charset="0"/>
          <a:cs typeface="Times New Roman (Hebrew)" charset="-79"/>
        </a:defRPr>
      </a:lvl8pPr>
      <a:lvl9pPr marL="1890604" algn="ctr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kumimoji="1" sz="4900" b="1" u="sng">
          <a:solidFill>
            <a:srgbClr val="000066"/>
          </a:solidFill>
          <a:latin typeface="Times New Roman" pitchFamily="18" charset="0"/>
          <a:cs typeface="Times New Roman (Hebrew)" charset="-79"/>
        </a:defRPr>
      </a:lvl9pPr>
    </p:titleStyle>
    <p:bodyStyle>
      <a:lvl1pPr marL="354488" indent="-354488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0000"/>
        <a:buFont typeface="Monotype Sorts" pitchFamily="2" charset="2"/>
        <a:buChar char="n"/>
        <a:defRPr kumimoji="1" sz="2900" b="1">
          <a:solidFill>
            <a:schemeClr val="tx1"/>
          </a:solidFill>
          <a:latin typeface="+mn-lt"/>
          <a:ea typeface="+mn-ea"/>
          <a:cs typeface="+mn-cs"/>
        </a:defRPr>
      </a:lvl1pPr>
      <a:lvl2pPr marL="768057" indent="-295406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5000"/>
        <a:buFont typeface="Monotype Sorts" pitchFamily="2" charset="2"/>
        <a:buChar char="u"/>
        <a:defRPr kumimoji="1" sz="2500">
          <a:solidFill>
            <a:schemeClr val="tx1"/>
          </a:solidFill>
          <a:latin typeface="+mn-lt"/>
          <a:cs typeface="+mn-cs"/>
        </a:defRPr>
      </a:lvl2pPr>
      <a:lvl3pPr marL="1181627" indent="-236325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Monotype Sorts" pitchFamily="2" charset="2"/>
        <a:buChar char="F"/>
        <a:defRPr kumimoji="1" sz="2100">
          <a:solidFill>
            <a:schemeClr val="tx1"/>
          </a:solidFill>
          <a:latin typeface="+mn-lt"/>
          <a:cs typeface="+mn-cs"/>
        </a:defRPr>
      </a:lvl3pPr>
      <a:lvl4pPr marL="1654278" indent="-236325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00000"/>
        <a:buChar char="•"/>
        <a:defRPr kumimoji="1" sz="2100">
          <a:solidFill>
            <a:schemeClr val="tx1"/>
          </a:solidFill>
          <a:latin typeface="Arial" charset="0"/>
          <a:cs typeface="+mn-cs"/>
        </a:defRPr>
      </a:lvl4pPr>
      <a:lvl5pPr marL="2126929" indent="-236325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100000"/>
        <a:buChar char="–"/>
        <a:defRPr kumimoji="1" sz="2100">
          <a:solidFill>
            <a:schemeClr val="tx1"/>
          </a:solidFill>
          <a:latin typeface="Arial" charset="0"/>
          <a:cs typeface="+mn-cs"/>
        </a:defRPr>
      </a:lvl5pPr>
      <a:lvl6pPr marL="2599580" indent="-236325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100000"/>
        <a:buChar char="–"/>
        <a:defRPr kumimoji="1" sz="2100">
          <a:solidFill>
            <a:schemeClr val="tx1"/>
          </a:solidFill>
          <a:latin typeface="Arial" charset="0"/>
          <a:cs typeface="+mn-cs"/>
        </a:defRPr>
      </a:lvl6pPr>
      <a:lvl7pPr marL="3072231" indent="-236325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100000"/>
        <a:buChar char="–"/>
        <a:defRPr kumimoji="1" sz="2100">
          <a:solidFill>
            <a:schemeClr val="tx1"/>
          </a:solidFill>
          <a:latin typeface="Arial" charset="0"/>
          <a:cs typeface="+mn-cs"/>
        </a:defRPr>
      </a:lvl7pPr>
      <a:lvl8pPr marL="3544882" indent="-236325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100000"/>
        <a:buChar char="–"/>
        <a:defRPr kumimoji="1" sz="2100">
          <a:solidFill>
            <a:schemeClr val="tx1"/>
          </a:solidFill>
          <a:latin typeface="Arial" charset="0"/>
          <a:cs typeface="+mn-cs"/>
        </a:defRPr>
      </a:lvl8pPr>
      <a:lvl9pPr marL="4017533" indent="-236325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100000"/>
        <a:buChar char="–"/>
        <a:defRPr kumimoji="1" sz="2100">
          <a:solidFill>
            <a:schemeClr val="tx1"/>
          </a:solidFill>
          <a:latin typeface="Arial" charset="0"/>
          <a:cs typeface="+mn-cs"/>
        </a:defRPr>
      </a:lvl9pPr>
    </p:bodyStyle>
    <p:otherStyle>
      <a:defPPr>
        <a:defRPr lang="en-US"/>
      </a:defPPr>
      <a:lvl1pPr marL="0" algn="l" defTabSz="945302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72651" algn="l" defTabSz="945302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45302" algn="l" defTabSz="945302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417953" algn="l" defTabSz="945302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890604" algn="l" defTabSz="945302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363255" algn="l" defTabSz="945302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835906" algn="l" defTabSz="945302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308556" algn="l" defTabSz="945302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781207" algn="l" defTabSz="945302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3F3F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228600"/>
            <a:ext cx="8813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5186" tIns="47594" rIns="95186" bIns="47594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he-IL" smtClean="0"/>
              <a:t>Click to edit Master title style</a:t>
            </a:r>
          </a:p>
        </p:txBody>
      </p:sp>
      <p:sp>
        <p:nvSpPr>
          <p:cNvPr id="2051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0" y="1524000"/>
            <a:ext cx="9906000" cy="533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5186" tIns="47594" rIns="95186" bIns="4759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he-IL" smtClean="0"/>
              <a:t>Click to edit Master text styles</a:t>
            </a:r>
          </a:p>
          <a:p>
            <a:pPr lvl="1"/>
            <a:r>
              <a:rPr lang="en-US" altLang="he-IL" smtClean="0"/>
              <a:t>Second Level</a:t>
            </a:r>
          </a:p>
          <a:p>
            <a:pPr lvl="2"/>
            <a:r>
              <a:rPr lang="en-US" altLang="he-IL" smtClean="0"/>
              <a:t>Third Level</a:t>
            </a:r>
          </a:p>
          <a:p>
            <a:pPr lvl="3"/>
            <a:r>
              <a:rPr lang="en-US" altLang="he-IL" smtClean="0"/>
              <a:t>Fourth Level</a:t>
            </a:r>
          </a:p>
          <a:p>
            <a:pPr lvl="4"/>
            <a:r>
              <a:rPr lang="en-US" altLang="he-IL" smtClean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8407" r:id="rId1"/>
    <p:sldLayoutId id="2147488394" r:id="rId2"/>
    <p:sldLayoutId id="2147488395" r:id="rId3"/>
    <p:sldLayoutId id="2147488396" r:id="rId4"/>
    <p:sldLayoutId id="2147488397" r:id="rId5"/>
    <p:sldLayoutId id="2147488398" r:id="rId6"/>
    <p:sldLayoutId id="2147488399" r:id="rId7"/>
    <p:sldLayoutId id="2147488400" r:id="rId8"/>
    <p:sldLayoutId id="2147488401" r:id="rId9"/>
    <p:sldLayoutId id="2147488402" r:id="rId10"/>
    <p:sldLayoutId id="2147488403" r:id="rId11"/>
    <p:sldLayoutId id="2147488404" r:id="rId12"/>
    <p:sldLayoutId id="2147488405" r:id="rId13"/>
  </p:sldLayoutIdLst>
  <p:transition>
    <p:strips dir="rd"/>
  </p:transition>
  <p:txStyles>
    <p:titleStyle>
      <a:lvl1pPr algn="ctr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kumimoji="1" sz="4900" b="1" u="sng">
          <a:solidFill>
            <a:srgbClr val="000066"/>
          </a:solidFill>
          <a:latin typeface="+mj-lt"/>
          <a:ea typeface="+mj-ea"/>
          <a:cs typeface="+mj-cs"/>
        </a:defRPr>
      </a:lvl1pPr>
      <a:lvl2pPr algn="ctr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kumimoji="1" sz="4900" b="1" u="sng">
          <a:solidFill>
            <a:srgbClr val="000066"/>
          </a:solidFill>
          <a:latin typeface="Times New Roman" pitchFamily="18" charset="0"/>
          <a:cs typeface="Times New Roman (Hebrew)" charset="-79"/>
        </a:defRPr>
      </a:lvl2pPr>
      <a:lvl3pPr algn="ctr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kumimoji="1" sz="4900" b="1" u="sng">
          <a:solidFill>
            <a:srgbClr val="000066"/>
          </a:solidFill>
          <a:latin typeface="Times New Roman" pitchFamily="18" charset="0"/>
          <a:cs typeface="Times New Roman (Hebrew)" charset="-79"/>
        </a:defRPr>
      </a:lvl3pPr>
      <a:lvl4pPr algn="ctr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kumimoji="1" sz="4900" b="1" u="sng">
          <a:solidFill>
            <a:srgbClr val="000066"/>
          </a:solidFill>
          <a:latin typeface="Times New Roman" pitchFamily="18" charset="0"/>
          <a:cs typeface="Times New Roman (Hebrew)" charset="-79"/>
        </a:defRPr>
      </a:lvl4pPr>
      <a:lvl5pPr algn="ctr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kumimoji="1" sz="4900" b="1" u="sng">
          <a:solidFill>
            <a:srgbClr val="000066"/>
          </a:solidFill>
          <a:latin typeface="Times New Roman" pitchFamily="18" charset="0"/>
          <a:cs typeface="Times New Roman (Hebrew)" charset="-79"/>
        </a:defRPr>
      </a:lvl5pPr>
      <a:lvl6pPr marL="472651" algn="ctr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kumimoji="1" sz="4900" b="1" u="sng">
          <a:solidFill>
            <a:srgbClr val="000066"/>
          </a:solidFill>
          <a:latin typeface="Times New Roman" pitchFamily="18" charset="0"/>
          <a:cs typeface="Times New Roman (Hebrew)" charset="-79"/>
        </a:defRPr>
      </a:lvl6pPr>
      <a:lvl7pPr marL="945302" algn="ctr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kumimoji="1" sz="4900" b="1" u="sng">
          <a:solidFill>
            <a:srgbClr val="000066"/>
          </a:solidFill>
          <a:latin typeface="Times New Roman" pitchFamily="18" charset="0"/>
          <a:cs typeface="Times New Roman (Hebrew)" charset="-79"/>
        </a:defRPr>
      </a:lvl7pPr>
      <a:lvl8pPr marL="1417953" algn="ctr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kumimoji="1" sz="4900" b="1" u="sng">
          <a:solidFill>
            <a:srgbClr val="000066"/>
          </a:solidFill>
          <a:latin typeface="Times New Roman" pitchFamily="18" charset="0"/>
          <a:cs typeface="Times New Roman (Hebrew)" charset="-79"/>
        </a:defRPr>
      </a:lvl8pPr>
      <a:lvl9pPr marL="1890604" algn="ctr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kumimoji="1" sz="4900" b="1" u="sng">
          <a:solidFill>
            <a:srgbClr val="000066"/>
          </a:solidFill>
          <a:latin typeface="Times New Roman" pitchFamily="18" charset="0"/>
          <a:cs typeface="Times New Roman (Hebrew)" charset="-79"/>
        </a:defRPr>
      </a:lvl9pPr>
    </p:titleStyle>
    <p:bodyStyle>
      <a:lvl1pPr marL="354488" indent="-354488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0000"/>
        <a:buFont typeface="Monotype Sorts" pitchFamily="2" charset="2"/>
        <a:buChar char="n"/>
        <a:defRPr kumimoji="1" sz="2900" b="1">
          <a:solidFill>
            <a:schemeClr val="tx1"/>
          </a:solidFill>
          <a:latin typeface="+mn-lt"/>
          <a:ea typeface="+mn-ea"/>
          <a:cs typeface="+mn-cs"/>
        </a:defRPr>
      </a:lvl1pPr>
      <a:lvl2pPr marL="768057" indent="-295406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5000"/>
        <a:buFont typeface="Monotype Sorts" pitchFamily="2" charset="2"/>
        <a:buChar char="u"/>
        <a:defRPr kumimoji="1" sz="2500">
          <a:solidFill>
            <a:schemeClr val="tx1"/>
          </a:solidFill>
          <a:latin typeface="+mn-lt"/>
          <a:cs typeface="+mn-cs"/>
        </a:defRPr>
      </a:lvl2pPr>
      <a:lvl3pPr marL="1181627" indent="-236325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Monotype Sorts" pitchFamily="2" charset="2"/>
        <a:buChar char="F"/>
        <a:defRPr kumimoji="1" sz="2100">
          <a:solidFill>
            <a:schemeClr val="tx1"/>
          </a:solidFill>
          <a:latin typeface="+mn-lt"/>
          <a:cs typeface="+mn-cs"/>
        </a:defRPr>
      </a:lvl3pPr>
      <a:lvl4pPr marL="1654278" indent="-236325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00000"/>
        <a:buChar char="•"/>
        <a:defRPr kumimoji="1" sz="2100">
          <a:solidFill>
            <a:schemeClr val="tx1"/>
          </a:solidFill>
          <a:latin typeface="Arial" charset="0"/>
          <a:cs typeface="+mn-cs"/>
        </a:defRPr>
      </a:lvl4pPr>
      <a:lvl5pPr marL="2126929" indent="-236325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100000"/>
        <a:buChar char="–"/>
        <a:defRPr kumimoji="1" sz="2100">
          <a:solidFill>
            <a:schemeClr val="tx1"/>
          </a:solidFill>
          <a:latin typeface="Arial" charset="0"/>
          <a:cs typeface="+mn-cs"/>
        </a:defRPr>
      </a:lvl5pPr>
      <a:lvl6pPr marL="2599580" indent="-236325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100000"/>
        <a:buChar char="–"/>
        <a:defRPr kumimoji="1" sz="2100">
          <a:solidFill>
            <a:schemeClr val="tx1"/>
          </a:solidFill>
          <a:latin typeface="Arial" charset="0"/>
          <a:cs typeface="+mn-cs"/>
        </a:defRPr>
      </a:lvl6pPr>
      <a:lvl7pPr marL="3072231" indent="-236325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100000"/>
        <a:buChar char="–"/>
        <a:defRPr kumimoji="1" sz="2100">
          <a:solidFill>
            <a:schemeClr val="tx1"/>
          </a:solidFill>
          <a:latin typeface="Arial" charset="0"/>
          <a:cs typeface="+mn-cs"/>
        </a:defRPr>
      </a:lvl7pPr>
      <a:lvl8pPr marL="3544882" indent="-236325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100000"/>
        <a:buChar char="–"/>
        <a:defRPr kumimoji="1" sz="2100">
          <a:solidFill>
            <a:schemeClr val="tx1"/>
          </a:solidFill>
          <a:latin typeface="Arial" charset="0"/>
          <a:cs typeface="+mn-cs"/>
        </a:defRPr>
      </a:lvl8pPr>
      <a:lvl9pPr marL="4017533" indent="-236325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100000"/>
        <a:buChar char="–"/>
        <a:defRPr kumimoji="1" sz="2100">
          <a:solidFill>
            <a:schemeClr val="tx1"/>
          </a:solidFill>
          <a:latin typeface="Arial" charset="0"/>
          <a:cs typeface="+mn-cs"/>
        </a:defRPr>
      </a:lvl9pPr>
    </p:bodyStyle>
    <p:otherStyle>
      <a:defPPr>
        <a:defRPr lang="en-US"/>
      </a:defPPr>
      <a:lvl1pPr marL="0" algn="l" defTabSz="945302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72651" algn="l" defTabSz="945302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45302" algn="l" defTabSz="945302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417953" algn="l" defTabSz="945302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890604" algn="l" defTabSz="945302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363255" algn="l" defTabSz="945302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835906" algn="l" defTabSz="945302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308556" algn="l" defTabSz="945302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781207" algn="l" defTabSz="945302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0.png"/><Relationship Id="rId4" Type="http://schemas.openxmlformats.org/officeDocument/2006/relationships/image" Target="../media/image19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5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2" y="381001"/>
            <a:ext cx="9934575" cy="1371599"/>
          </a:xfrm>
        </p:spPr>
        <p:txBody>
          <a:bodyPr/>
          <a:lstStyle/>
          <a:p>
            <a:pPr>
              <a:lnSpc>
                <a:spcPts val="6203"/>
              </a:lnSpc>
              <a:spcBef>
                <a:spcPts val="1240"/>
              </a:spcBef>
              <a:spcAft>
                <a:spcPts val="621"/>
              </a:spcAft>
            </a:pPr>
            <a:r>
              <a:rPr lang="en-US" altLang="en-US" sz="3900" dirty="0" smtClean="0">
                <a:solidFill>
                  <a:schemeClr val="bg2"/>
                </a:solidFill>
              </a:rPr>
              <a:t>Heavy Flavor in Nuclear Collisions</a:t>
            </a:r>
            <a:br>
              <a:rPr lang="en-US" altLang="en-US" sz="3900" dirty="0" smtClean="0">
                <a:solidFill>
                  <a:schemeClr val="bg2"/>
                </a:solidFill>
              </a:rPr>
            </a:br>
            <a:r>
              <a:rPr lang="en-US" altLang="en-US" sz="3900" dirty="0" smtClean="0">
                <a:solidFill>
                  <a:schemeClr val="bg2"/>
                </a:solidFill>
              </a:rPr>
              <a:t>-- Part I: Focus on Open Heavy Flavor </a:t>
            </a:r>
            <a:endParaRPr lang="en-US" altLang="en-US" sz="3900" dirty="0">
              <a:solidFill>
                <a:srgbClr val="C00000"/>
              </a:solidFill>
            </a:endParaRPr>
          </a:p>
        </p:txBody>
      </p:sp>
      <p:sp>
        <p:nvSpPr>
          <p:cNvPr id="5123" name="Rectangle 16"/>
          <p:cNvSpPr>
            <a:spLocks noChangeArrowheads="1"/>
          </p:cNvSpPr>
          <p:nvPr/>
        </p:nvSpPr>
        <p:spPr bwMode="auto">
          <a:xfrm>
            <a:off x="2" y="2354782"/>
            <a:ext cx="9934575" cy="32840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4530" tIns="47265" rIns="94530" bIns="47265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2800" b="1">
                <a:solidFill>
                  <a:schemeClr val="tx1"/>
                </a:solidFill>
                <a:latin typeface="Times New Roman" pitchFamily="18" charset="0"/>
                <a:cs typeface="Times New Roman (Hebrew)" charset="-79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u"/>
              <a:defRPr kumimoji="1" sz="2400">
                <a:solidFill>
                  <a:schemeClr val="tx1"/>
                </a:solidFill>
                <a:latin typeface="Times New Roman" pitchFamily="18" charset="0"/>
                <a:cs typeface="Times New Roman (Hebrew)" charset="-79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2000">
                <a:solidFill>
                  <a:schemeClr val="tx1"/>
                </a:solidFill>
                <a:latin typeface="Times New Roman" pitchFamily="18" charset="0"/>
                <a:cs typeface="Times New Roman (Hebrew)" charset="-79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2000">
                <a:solidFill>
                  <a:schemeClr val="tx1"/>
                </a:solidFill>
                <a:latin typeface="Arial" charset="0"/>
                <a:cs typeface="Times New Roman (Hebrew)" charset="-79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charset="0"/>
                <a:cs typeface="Times New Roman (Hebrew)" charset="-79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charset="0"/>
                <a:cs typeface="Times New Roman (Hebrew)" charset="-79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charset="0"/>
                <a:cs typeface="Times New Roman (Hebrew)" charset="-79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charset="0"/>
                <a:cs typeface="Times New Roman (Hebrew)" charset="-79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charset="0"/>
                <a:cs typeface="Times New Roman (Hebrew)" charset="-79"/>
              </a:defRPr>
            </a:lvl9pPr>
          </a:lstStyle>
          <a:p>
            <a:pPr algn="ctr">
              <a:lnSpc>
                <a:spcPct val="110000"/>
              </a:lnSpc>
              <a:spcBef>
                <a:spcPts val="1240"/>
              </a:spcBef>
              <a:buClrTx/>
              <a:buSzTx/>
              <a:buNone/>
            </a:pPr>
            <a:r>
              <a:rPr lang="en-US" altLang="he-IL" dirty="0">
                <a:solidFill>
                  <a:srgbClr val="008000"/>
                </a:solidFill>
              </a:rPr>
              <a:t>   </a:t>
            </a:r>
            <a:r>
              <a:rPr lang="en-US" altLang="he-IL" dirty="0" smtClean="0">
                <a:solidFill>
                  <a:srgbClr val="008000"/>
                </a:solidFill>
              </a:rPr>
              <a:t>Anton </a:t>
            </a:r>
            <a:r>
              <a:rPr lang="en-US" altLang="he-IL" dirty="0" err="1" smtClean="0">
                <a:solidFill>
                  <a:srgbClr val="008000"/>
                </a:solidFill>
              </a:rPr>
              <a:t>Andronic</a:t>
            </a:r>
            <a:r>
              <a:rPr lang="en-US" altLang="he-IL" dirty="0" smtClean="0">
                <a:solidFill>
                  <a:srgbClr val="008000"/>
                </a:solidFill>
              </a:rPr>
              <a:t> (</a:t>
            </a:r>
            <a:r>
              <a:rPr lang="en-US" altLang="he-IL" dirty="0" err="1" smtClean="0">
                <a:solidFill>
                  <a:srgbClr val="008000"/>
                </a:solidFill>
              </a:rPr>
              <a:t>M</a:t>
            </a:r>
            <a:r>
              <a:rPr lang="en-US" altLang="he-IL" dirty="0" err="1" smtClean="0">
                <a:solidFill>
                  <a:srgbClr val="008000"/>
                </a:solidFill>
                <a:latin typeface="Times New Roman"/>
                <a:cs typeface="Times New Roman"/>
              </a:rPr>
              <a:t>ünster</a:t>
            </a:r>
            <a:r>
              <a:rPr lang="en-US" altLang="he-IL" dirty="0" smtClean="0">
                <a:solidFill>
                  <a:srgbClr val="008000"/>
                </a:solidFill>
                <a:latin typeface="Times New Roman"/>
                <a:cs typeface="Times New Roman"/>
              </a:rPr>
              <a:t>), Hendrik van </a:t>
            </a:r>
            <a:r>
              <a:rPr lang="en-US" altLang="he-IL" dirty="0" err="1" smtClean="0">
                <a:solidFill>
                  <a:srgbClr val="008000"/>
                </a:solidFill>
                <a:latin typeface="Times New Roman"/>
                <a:cs typeface="Times New Roman"/>
              </a:rPr>
              <a:t>Hees</a:t>
            </a:r>
            <a:r>
              <a:rPr lang="en-US" altLang="he-IL" dirty="0" smtClean="0">
                <a:solidFill>
                  <a:srgbClr val="008000"/>
                </a:solidFill>
                <a:latin typeface="Times New Roman"/>
                <a:cs typeface="Times New Roman"/>
              </a:rPr>
              <a:t> (Frankfurt),</a:t>
            </a:r>
          </a:p>
          <a:p>
            <a:pPr algn="ctr">
              <a:lnSpc>
                <a:spcPct val="110000"/>
              </a:lnSpc>
              <a:spcBef>
                <a:spcPts val="1240"/>
              </a:spcBef>
              <a:buClrTx/>
              <a:buSzTx/>
              <a:buNone/>
            </a:pPr>
            <a:r>
              <a:rPr lang="en-US" altLang="he-IL" dirty="0" smtClean="0">
                <a:solidFill>
                  <a:srgbClr val="008000"/>
                </a:solidFill>
                <a:latin typeface="Times New Roman"/>
                <a:cs typeface="Times New Roman"/>
              </a:rPr>
              <a:t>Andrea Rossi  (</a:t>
            </a:r>
            <a:r>
              <a:rPr lang="en-US" altLang="he-IL" dirty="0" err="1" smtClean="0">
                <a:solidFill>
                  <a:srgbClr val="008000"/>
                </a:solidFill>
                <a:latin typeface="Times New Roman"/>
                <a:cs typeface="Times New Roman"/>
              </a:rPr>
              <a:t>Padova</a:t>
            </a:r>
            <a:r>
              <a:rPr lang="en-US" altLang="he-IL" dirty="0" smtClean="0">
                <a:solidFill>
                  <a:srgbClr val="008000"/>
                </a:solidFill>
                <a:latin typeface="Times New Roman"/>
                <a:cs typeface="Times New Roman"/>
              </a:rPr>
              <a:t>), David </a:t>
            </a:r>
            <a:r>
              <a:rPr lang="en-US" altLang="he-IL" dirty="0" err="1" smtClean="0">
                <a:solidFill>
                  <a:srgbClr val="008000"/>
                </a:solidFill>
                <a:latin typeface="Times New Roman"/>
                <a:cs typeface="Times New Roman"/>
              </a:rPr>
              <a:t>Silvermyr</a:t>
            </a:r>
            <a:r>
              <a:rPr lang="en-US" altLang="he-IL" dirty="0" smtClean="0">
                <a:solidFill>
                  <a:srgbClr val="008000"/>
                </a:solidFill>
                <a:latin typeface="Times New Roman"/>
                <a:cs typeface="Times New Roman"/>
              </a:rPr>
              <a:t> (Lund),</a:t>
            </a:r>
          </a:p>
          <a:p>
            <a:pPr algn="ctr">
              <a:lnSpc>
                <a:spcPct val="110000"/>
              </a:lnSpc>
              <a:spcBef>
                <a:spcPts val="1240"/>
              </a:spcBef>
              <a:buClrTx/>
              <a:buSzTx/>
              <a:buNone/>
            </a:pPr>
            <a:r>
              <a:rPr lang="en-US" altLang="he-IL" dirty="0" smtClean="0">
                <a:solidFill>
                  <a:srgbClr val="008000"/>
                </a:solidFill>
              </a:rPr>
              <a:t>Ralf Rapp (Texas A&amp;M)</a:t>
            </a:r>
            <a:endParaRPr lang="en-US" altLang="he-IL" dirty="0">
              <a:solidFill>
                <a:srgbClr val="008000"/>
              </a:solidFill>
            </a:endParaRPr>
          </a:p>
          <a:p>
            <a:pPr algn="ctr">
              <a:lnSpc>
                <a:spcPct val="11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he-IL" dirty="0">
                <a:solidFill>
                  <a:srgbClr val="008000"/>
                </a:solidFill>
              </a:rPr>
              <a:t>   </a:t>
            </a:r>
            <a:r>
              <a:rPr lang="en-US" altLang="he-IL" sz="2700" dirty="0" smtClean="0">
                <a:solidFill>
                  <a:srgbClr val="003399"/>
                </a:solidFill>
              </a:rPr>
              <a:t> </a:t>
            </a:r>
            <a:endParaRPr lang="en-US" altLang="he-IL" sz="2700" dirty="0">
              <a:solidFill>
                <a:srgbClr val="003399"/>
              </a:solidFill>
            </a:endParaRPr>
          </a:p>
          <a:p>
            <a:pPr algn="ctr">
              <a:spcBef>
                <a:spcPts val="621"/>
              </a:spcBef>
              <a:buClrTx/>
              <a:buSzTx/>
              <a:buNone/>
            </a:pPr>
            <a:r>
              <a:rPr lang="en-US" altLang="he-IL" sz="2700" dirty="0">
                <a:solidFill>
                  <a:srgbClr val="003399"/>
                </a:solidFill>
              </a:rPr>
              <a:t>T</a:t>
            </a:r>
            <a:r>
              <a:rPr lang="en-US" altLang="he-IL" sz="2700" dirty="0" smtClean="0">
                <a:solidFill>
                  <a:srgbClr val="003399"/>
                </a:solidFill>
              </a:rPr>
              <a:t>hird International </a:t>
            </a:r>
            <a:r>
              <a:rPr lang="el-GR" altLang="he-IL" sz="2700" dirty="0" smtClean="0">
                <a:solidFill>
                  <a:srgbClr val="003399"/>
                </a:solidFill>
                <a:latin typeface="Times New Roman"/>
                <a:cs typeface="Times New Roman"/>
              </a:rPr>
              <a:t>ϸ</a:t>
            </a:r>
            <a:r>
              <a:rPr lang="en-US" altLang="he-IL" sz="2700" dirty="0" err="1" smtClean="0">
                <a:solidFill>
                  <a:srgbClr val="003399"/>
                </a:solidFill>
                <a:latin typeface="Times New Roman"/>
                <a:cs typeface="Times New Roman"/>
              </a:rPr>
              <a:t>ing</a:t>
            </a:r>
            <a:r>
              <a:rPr lang="en-US" altLang="he-IL" sz="2700" dirty="0" smtClean="0">
                <a:solidFill>
                  <a:srgbClr val="003399"/>
                </a:solidFill>
                <a:latin typeface="Times New Roman"/>
                <a:cs typeface="Times New Roman"/>
              </a:rPr>
              <a:t> on QCD Challenges from </a:t>
            </a:r>
            <a:r>
              <a:rPr lang="en-US" altLang="he-IL" sz="2700" dirty="0" smtClean="0">
                <a:solidFill>
                  <a:schemeClr val="bg2"/>
                </a:solidFill>
                <a:latin typeface="Times New Roman"/>
                <a:cs typeface="Times New Roman"/>
              </a:rPr>
              <a:t>pp</a:t>
            </a:r>
            <a:r>
              <a:rPr lang="en-US" altLang="he-IL" sz="2700" dirty="0" smtClean="0">
                <a:solidFill>
                  <a:srgbClr val="003399"/>
                </a:solidFill>
                <a:latin typeface="Times New Roman"/>
                <a:cs typeface="Times New Roman"/>
              </a:rPr>
              <a:t> to </a:t>
            </a:r>
            <a:r>
              <a:rPr lang="en-US" altLang="he-IL" sz="2700" dirty="0" smtClean="0">
                <a:solidFill>
                  <a:schemeClr val="bg2"/>
                </a:solidFill>
                <a:latin typeface="Times New Roman"/>
                <a:cs typeface="Times New Roman"/>
              </a:rPr>
              <a:t>AA</a:t>
            </a:r>
            <a:endParaRPr lang="en-US" altLang="he-IL" sz="2700" dirty="0">
              <a:solidFill>
                <a:schemeClr val="bg2"/>
              </a:solidFill>
            </a:endParaRPr>
          </a:p>
          <a:p>
            <a:pPr algn="ctr">
              <a:spcBef>
                <a:spcPts val="621"/>
              </a:spcBef>
              <a:buClrTx/>
              <a:buSzTx/>
              <a:buNone/>
            </a:pPr>
            <a:r>
              <a:rPr lang="en-US" altLang="he-IL" sz="2700" dirty="0" smtClean="0">
                <a:solidFill>
                  <a:srgbClr val="003399"/>
                </a:solidFill>
              </a:rPr>
              <a:t>Lund University (Sweden), Aug 19-23, 2019</a:t>
            </a:r>
            <a:endParaRPr lang="en-US" altLang="he-IL" sz="2700" dirty="0">
              <a:solidFill>
                <a:srgbClr val="000066"/>
              </a:solidFill>
            </a:endParaRPr>
          </a:p>
        </p:txBody>
      </p:sp>
    </p:spTree>
  </p:cSld>
  <p:clrMapOvr>
    <a:masterClrMapping/>
  </p:clrMapOvr>
  <p:transition>
    <p:strips dir="rd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>
          <a:xfrm>
            <a:off x="11113" y="0"/>
            <a:ext cx="9906000" cy="644967"/>
          </a:xfrm>
        </p:spPr>
        <p:txBody>
          <a:bodyPr/>
          <a:lstStyle/>
          <a:p>
            <a:r>
              <a:rPr lang="en-US" altLang="en-US" sz="3500" dirty="0" smtClean="0">
                <a:solidFill>
                  <a:schemeClr val="bg2"/>
                </a:solidFill>
              </a:rPr>
              <a:t>2.1.2 Augmented SHM</a:t>
            </a:r>
            <a:endParaRPr lang="en-US" altLang="en-US" sz="3500" dirty="0">
              <a:solidFill>
                <a:schemeClr val="bg2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52400" y="655618"/>
            <a:ext cx="6324600" cy="2211417"/>
          </a:xfrm>
          <a:prstGeom prst="rect">
            <a:avLst/>
          </a:prstGeom>
          <a:noFill/>
        </p:spPr>
        <p:txBody>
          <a:bodyPr wrap="square" lIns="94530" tIns="47265" rIns="94530" bIns="47265">
            <a:spAutoFit/>
          </a:bodyPr>
          <a:lstStyle/>
          <a:p>
            <a:pPr indent="-189061">
              <a:spcBef>
                <a:spcPts val="621"/>
              </a:spcBef>
              <a:buFont typeface="Arial" panose="020B0604020202020204" pitchFamily="34" charset="0"/>
              <a:buChar char="•"/>
              <a:defRPr/>
            </a:pPr>
            <a:r>
              <a:rPr lang="en-US" sz="2600" dirty="0" smtClean="0">
                <a:solidFill>
                  <a:srgbClr val="0000CC"/>
                </a:solidFill>
                <a:latin typeface="+mn-lt"/>
              </a:rPr>
              <a:t> Previous SHM calculations based </a:t>
            </a:r>
          </a:p>
          <a:p>
            <a:pPr>
              <a:spcBef>
                <a:spcPts val="0"/>
              </a:spcBef>
              <a:defRPr/>
            </a:pPr>
            <a:r>
              <a:rPr lang="en-US" sz="2600" dirty="0">
                <a:solidFill>
                  <a:srgbClr val="0000CC"/>
                </a:solidFill>
                <a:latin typeface="+mn-lt"/>
              </a:rPr>
              <a:t> </a:t>
            </a:r>
            <a:r>
              <a:rPr lang="en-US" sz="2600" dirty="0" smtClean="0">
                <a:solidFill>
                  <a:srgbClr val="0000CC"/>
                </a:solidFill>
                <a:latin typeface="+mn-lt"/>
              </a:rPr>
              <a:t>  on PDG states only </a:t>
            </a:r>
          </a:p>
          <a:p>
            <a:pPr indent="-189061">
              <a:spcBef>
                <a:spcPts val="621"/>
              </a:spcBef>
              <a:buFont typeface="Arial" panose="020B0604020202020204" pitchFamily="34" charset="0"/>
              <a:buChar char="•"/>
              <a:defRPr/>
            </a:pPr>
            <a:r>
              <a:rPr lang="en-US" sz="2600" dirty="0">
                <a:solidFill>
                  <a:srgbClr val="0000CC"/>
                </a:solidFill>
                <a:latin typeface="+mn-lt"/>
              </a:rPr>
              <a:t> </a:t>
            </a:r>
            <a:r>
              <a:rPr lang="en-US" sz="2600" dirty="0" smtClean="0">
                <a:solidFill>
                  <a:srgbClr val="0000CC"/>
                </a:solidFill>
                <a:latin typeface="+mn-lt"/>
              </a:rPr>
              <a:t>many more baryons expected from</a:t>
            </a:r>
          </a:p>
          <a:p>
            <a:pPr>
              <a:spcBef>
                <a:spcPts val="200"/>
              </a:spcBef>
              <a:defRPr/>
            </a:pPr>
            <a:r>
              <a:rPr lang="en-US" sz="2600" dirty="0">
                <a:solidFill>
                  <a:srgbClr val="0000CC"/>
                </a:solidFill>
                <a:latin typeface="+mn-lt"/>
              </a:rPr>
              <a:t> </a:t>
            </a:r>
            <a:r>
              <a:rPr lang="en-US" sz="2600" dirty="0" smtClean="0">
                <a:solidFill>
                  <a:srgbClr val="0000CC"/>
                </a:solidFill>
                <a:latin typeface="+mn-lt"/>
              </a:rPr>
              <a:t>  </a:t>
            </a:r>
            <a:r>
              <a:rPr lang="en-US" sz="2600" dirty="0" err="1" smtClean="0">
                <a:solidFill>
                  <a:srgbClr val="0000CC"/>
                </a:solidFill>
                <a:latin typeface="+mn-lt"/>
              </a:rPr>
              <a:t>latQCD</a:t>
            </a:r>
            <a:r>
              <a:rPr lang="en-US" sz="2600" dirty="0" smtClean="0">
                <a:solidFill>
                  <a:srgbClr val="0000CC"/>
                </a:solidFill>
                <a:latin typeface="+mn-lt"/>
              </a:rPr>
              <a:t> (spectrum + susceptibilities)     </a:t>
            </a:r>
          </a:p>
          <a:p>
            <a:pPr>
              <a:spcBef>
                <a:spcPts val="200"/>
              </a:spcBef>
              <a:defRPr/>
            </a:pPr>
            <a:r>
              <a:rPr lang="en-US" sz="2600" dirty="0">
                <a:solidFill>
                  <a:srgbClr val="0000CC"/>
                </a:solidFill>
                <a:latin typeface="+mn-lt"/>
              </a:rPr>
              <a:t> </a:t>
            </a:r>
            <a:r>
              <a:rPr lang="en-US" sz="2600" dirty="0" smtClean="0">
                <a:solidFill>
                  <a:srgbClr val="0000CC"/>
                </a:solidFill>
                <a:latin typeface="+mn-lt"/>
              </a:rPr>
              <a:t>  + relativistic quark model (RQM)</a:t>
            </a:r>
            <a:endParaRPr lang="en-US" sz="2600" dirty="0">
              <a:solidFill>
                <a:srgbClr val="0000CC"/>
              </a:solidFill>
              <a:latin typeface="+mn-lt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62600" y="620251"/>
            <a:ext cx="4317336" cy="28849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9" name="Group 8"/>
          <p:cNvGrpSpPr/>
          <p:nvPr/>
        </p:nvGrpSpPr>
        <p:grpSpPr>
          <a:xfrm>
            <a:off x="561975" y="3012757"/>
            <a:ext cx="4848225" cy="2490425"/>
            <a:chOff x="561975" y="3012757"/>
            <a:chExt cx="4848225" cy="2490425"/>
          </a:xfrm>
        </p:grpSpPr>
        <p:pic>
          <p:nvPicPr>
            <p:cNvPr id="2053" name="Picture 5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61975" y="3893457"/>
              <a:ext cx="4848225" cy="16097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8" name="TextBox 7"/>
            <p:cNvSpPr txBox="1"/>
            <p:nvPr/>
          </p:nvSpPr>
          <p:spPr>
            <a:xfrm>
              <a:off x="778116" y="3012757"/>
              <a:ext cx="3717684" cy="49244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600" b="1" dirty="0" smtClean="0">
                  <a:solidFill>
                    <a:srgbClr val="FF3399"/>
                  </a:solidFill>
                  <a:latin typeface="+mn-lt"/>
                  <a:sym typeface="Symbol"/>
                </a:rPr>
                <a:t></a:t>
              </a:r>
              <a:r>
                <a:rPr lang="en-US" sz="2600" b="1" dirty="0" smtClean="0">
                  <a:solidFill>
                    <a:srgbClr val="FF3399"/>
                  </a:solidFill>
                  <a:latin typeface="+mn-lt"/>
                </a:rPr>
                <a:t>  Implement into SHM</a:t>
              </a:r>
              <a:endParaRPr lang="en-US" sz="2600" b="1" dirty="0">
                <a:solidFill>
                  <a:srgbClr val="FF3399"/>
                </a:solidFill>
                <a:latin typeface="+mn-lt"/>
              </a:endParaRPr>
            </a:p>
          </p:txBody>
        </p:sp>
      </p:grpSp>
      <p:grpSp>
        <p:nvGrpSpPr>
          <p:cNvPr id="7" name="Group 6"/>
          <p:cNvGrpSpPr/>
          <p:nvPr/>
        </p:nvGrpSpPr>
        <p:grpSpPr>
          <a:xfrm>
            <a:off x="533400" y="3733800"/>
            <a:ext cx="8527832" cy="3050494"/>
            <a:chOff x="900497" y="3643086"/>
            <a:chExt cx="8527832" cy="3050494"/>
          </a:xfrm>
        </p:grpSpPr>
        <p:grpSp>
          <p:nvGrpSpPr>
            <p:cNvPr id="4" name="Group 3"/>
            <p:cNvGrpSpPr/>
            <p:nvPr/>
          </p:nvGrpSpPr>
          <p:grpSpPr>
            <a:xfrm>
              <a:off x="900497" y="3643086"/>
              <a:ext cx="4343400" cy="3050494"/>
              <a:chOff x="140311" y="3764643"/>
              <a:chExt cx="4343400" cy="3050494"/>
            </a:xfrm>
          </p:grpSpPr>
          <p:pic>
            <p:nvPicPr>
              <p:cNvPr id="2056" name="Picture 8"/>
              <p:cNvPicPr>
                <a:picLocks noChangeAspect="1" noChangeArrowheads="1"/>
              </p:cNvPicPr>
              <p:nvPr/>
            </p:nvPicPr>
            <p:blipFill rotWithShape="1"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710" t="2286" r="-710" b="11136"/>
              <a:stretch/>
            </p:blipFill>
            <p:spPr bwMode="auto">
              <a:xfrm>
                <a:off x="140311" y="3764643"/>
                <a:ext cx="4343400" cy="288629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22" name="Picture 8"/>
              <p:cNvPicPr>
                <a:picLocks noChangeAspect="1" noChangeArrowheads="1"/>
              </p:cNvPicPr>
              <p:nvPr/>
            </p:nvPicPr>
            <p:blipFill rotWithShape="1"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45614" t="90442" r="35088" b="3136"/>
              <a:stretch/>
            </p:blipFill>
            <p:spPr bwMode="auto">
              <a:xfrm>
                <a:off x="2050143" y="6601051"/>
                <a:ext cx="838200" cy="21408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grpSp>
          <p:nvGrpSpPr>
            <p:cNvPr id="5" name="Group 4"/>
            <p:cNvGrpSpPr/>
            <p:nvPr/>
          </p:nvGrpSpPr>
          <p:grpSpPr>
            <a:xfrm>
              <a:off x="5212443" y="3672114"/>
              <a:ext cx="4215886" cy="3014662"/>
              <a:chOff x="5385314" y="3733800"/>
              <a:chExt cx="4444486" cy="3169260"/>
            </a:xfrm>
          </p:grpSpPr>
          <p:pic>
            <p:nvPicPr>
              <p:cNvPr id="2055" name="Picture 7"/>
              <p:cNvPicPr>
                <a:picLocks noChangeAspect="1" noChangeArrowheads="1"/>
              </p:cNvPicPr>
              <p:nvPr/>
            </p:nvPicPr>
            <p:blipFill rotWithShape="1"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987" t="2164" r="-987" b="8892"/>
              <a:stretch/>
            </p:blipFill>
            <p:spPr bwMode="auto">
              <a:xfrm>
                <a:off x="5385314" y="3733800"/>
                <a:ext cx="4444486" cy="29718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23" name="Picture 8"/>
              <p:cNvPicPr>
                <a:picLocks noChangeAspect="1" noChangeArrowheads="1"/>
              </p:cNvPicPr>
              <p:nvPr/>
            </p:nvPicPr>
            <p:blipFill rotWithShape="1"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45614" t="90442" r="35088" b="3136"/>
              <a:stretch/>
            </p:blipFill>
            <p:spPr bwMode="auto">
              <a:xfrm>
                <a:off x="7398657" y="6688974"/>
                <a:ext cx="838200" cy="21408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</p:grpSp>
    </p:spTree>
    <p:extLst>
      <p:ext uri="{BB962C8B-B14F-4D97-AF65-F5344CB8AC3E}">
        <p14:creationId xmlns:p14="http://schemas.microsoft.com/office/powerpoint/2010/main" val="578539009"/>
      </p:ext>
    </p:extLst>
  </p:cSld>
  <p:clrMapOvr>
    <a:masterClrMapping/>
  </p:clrMapOvr>
  <p:transition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-14288" y="-30162"/>
            <a:ext cx="9691689" cy="639763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US" altLang="en-US" sz="3600" u="none">
                <a:solidFill>
                  <a:schemeClr val="bg2"/>
                </a:solidFill>
              </a:rPr>
              <a:t>1.) </a:t>
            </a:r>
            <a:r>
              <a:rPr lang="en-US" altLang="en-US" sz="3600">
                <a:solidFill>
                  <a:schemeClr val="bg2"/>
                </a:solidFill>
              </a:rPr>
              <a:t>Heavy Quarks and in-Medium QCD Force</a:t>
            </a:r>
          </a:p>
        </p:txBody>
      </p:sp>
      <p:sp>
        <p:nvSpPr>
          <p:cNvPr id="6147" name="Text Box 3"/>
          <p:cNvSpPr txBox="1">
            <a:spLocks noChangeArrowheads="1"/>
          </p:cNvSpPr>
          <p:nvPr/>
        </p:nvSpPr>
        <p:spPr bwMode="auto">
          <a:xfrm>
            <a:off x="152402" y="550863"/>
            <a:ext cx="9960760" cy="5355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4530" tIns="47265" rIns="94530" bIns="47265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2800" b="1">
                <a:solidFill>
                  <a:schemeClr val="tx1"/>
                </a:solidFill>
                <a:latin typeface="Times New Roman" pitchFamily="18" charset="0"/>
                <a:cs typeface="Times New Roman (Hebrew)" charset="-79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u"/>
              <a:defRPr kumimoji="1" sz="2400">
                <a:solidFill>
                  <a:schemeClr val="tx1"/>
                </a:solidFill>
                <a:latin typeface="Times New Roman" pitchFamily="18" charset="0"/>
                <a:cs typeface="Times New Roman (Hebrew)" charset="-79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2000">
                <a:solidFill>
                  <a:schemeClr val="tx1"/>
                </a:solidFill>
                <a:latin typeface="Times New Roman" pitchFamily="18" charset="0"/>
                <a:cs typeface="Times New Roman (Hebrew)" charset="-79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2000">
                <a:solidFill>
                  <a:schemeClr val="tx1"/>
                </a:solidFill>
                <a:latin typeface="Arial" charset="0"/>
                <a:cs typeface="Times New Roman (Hebrew)" charset="-79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charset="0"/>
                <a:cs typeface="Times New Roman (Hebrew)" charset="-79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charset="0"/>
                <a:cs typeface="Times New Roman (Hebrew)" charset="-79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charset="0"/>
                <a:cs typeface="Times New Roman (Hebrew)" charset="-79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charset="0"/>
                <a:cs typeface="Times New Roman (Hebrew)" charset="-79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charset="0"/>
                <a:cs typeface="Times New Roman (Hebrew)" charset="-79"/>
              </a:defRPr>
            </a:lvl9pPr>
          </a:lstStyle>
          <a:p>
            <a:pPr>
              <a:lnSpc>
                <a:spcPct val="110000"/>
              </a:lnSpc>
              <a:spcBef>
                <a:spcPct val="0"/>
              </a:spcBef>
              <a:buClrTx/>
              <a:buSzTx/>
              <a:buFont typeface="Monotype Sorts" pitchFamily="2" charset="2"/>
              <a:buNone/>
            </a:pPr>
            <a:r>
              <a:rPr kumimoji="0" lang="en-US" altLang="en-US" sz="2600">
                <a:solidFill>
                  <a:srgbClr val="000099"/>
                </a:solidFill>
              </a:rPr>
              <a:t>Hard-produced probes with unique access to soft-medium properties</a:t>
            </a:r>
            <a:endParaRPr kumimoji="0" lang="en-US" altLang="en-US" sz="2600" baseline="-25000">
              <a:solidFill>
                <a:srgbClr val="000099"/>
              </a:solidFill>
              <a:cs typeface="Times New Roman" pitchFamily="18" charset="0"/>
            </a:endParaRPr>
          </a:p>
        </p:txBody>
      </p:sp>
      <p:pic>
        <p:nvPicPr>
          <p:cNvPr id="6148" name="Picture 3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6615" t="69714" r="6303" b="8682"/>
          <a:stretch>
            <a:fillRect/>
          </a:stretch>
        </p:blipFill>
        <p:spPr bwMode="auto">
          <a:xfrm rot="60000">
            <a:off x="3821113" y="2081214"/>
            <a:ext cx="1350962" cy="7683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49" name="Oval 13"/>
          <p:cNvSpPr>
            <a:spLocks noChangeArrowheads="1"/>
          </p:cNvSpPr>
          <p:nvPr/>
        </p:nvSpPr>
        <p:spPr bwMode="auto">
          <a:xfrm>
            <a:off x="3986216" y="1600201"/>
            <a:ext cx="998537" cy="523876"/>
          </a:xfrm>
          <a:prstGeom prst="ellipse">
            <a:avLst/>
          </a:prstGeom>
          <a:solidFill>
            <a:srgbClr val="FF0066">
              <a:alpha val="69803"/>
            </a:srgbClr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94530" tIns="47265" rIns="94530" bIns="47265"/>
          <a:lstStyle>
            <a:lvl1pPr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2800" b="1">
                <a:solidFill>
                  <a:schemeClr val="tx1"/>
                </a:solidFill>
                <a:latin typeface="Times New Roman" pitchFamily="18" charset="0"/>
                <a:cs typeface="Times New Roman (Hebrew)" charset="-79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u"/>
              <a:defRPr kumimoji="1" sz="2400">
                <a:solidFill>
                  <a:schemeClr val="tx1"/>
                </a:solidFill>
                <a:latin typeface="Times New Roman" pitchFamily="18" charset="0"/>
                <a:cs typeface="Times New Roman (Hebrew)" charset="-79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2000">
                <a:solidFill>
                  <a:schemeClr val="tx1"/>
                </a:solidFill>
                <a:latin typeface="Times New Roman" pitchFamily="18" charset="0"/>
                <a:cs typeface="Times New Roman (Hebrew)" charset="-79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2000">
                <a:solidFill>
                  <a:schemeClr val="tx1"/>
                </a:solidFill>
                <a:latin typeface="Arial" charset="0"/>
                <a:cs typeface="Times New Roman (Hebrew)" charset="-79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charset="0"/>
                <a:cs typeface="Times New Roman (Hebrew)" charset="-79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charset="0"/>
                <a:cs typeface="Times New Roman (Hebrew)" charset="-79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charset="0"/>
                <a:cs typeface="Times New Roman (Hebrew)" charset="-79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charset="0"/>
                <a:cs typeface="Times New Roman (Hebrew)" charset="-79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charset="0"/>
                <a:cs typeface="Times New Roman (Hebrew)" charset="-79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en-US" altLang="en-US">
              <a:solidFill>
                <a:srgbClr val="990099"/>
              </a:solidFill>
              <a:latin typeface="Symbol" pitchFamily="18" charset="2"/>
            </a:endParaRPr>
          </a:p>
        </p:txBody>
      </p:sp>
      <p:sp>
        <p:nvSpPr>
          <p:cNvPr id="6150" name="TextBox 14"/>
          <p:cNvSpPr txBox="1">
            <a:spLocks noChangeArrowheads="1"/>
          </p:cNvSpPr>
          <p:nvPr/>
        </p:nvSpPr>
        <p:spPr bwMode="auto">
          <a:xfrm>
            <a:off x="4057650" y="1617664"/>
            <a:ext cx="914401" cy="4801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4530" tIns="47265" rIns="94530" bIns="47265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2800" b="1">
                <a:solidFill>
                  <a:schemeClr val="tx1"/>
                </a:solidFill>
                <a:latin typeface="Times New Roman" pitchFamily="18" charset="0"/>
                <a:cs typeface="Times New Roman (Hebrew)" charset="-79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u"/>
              <a:defRPr kumimoji="1" sz="2400">
                <a:solidFill>
                  <a:schemeClr val="tx1"/>
                </a:solidFill>
                <a:latin typeface="Times New Roman" pitchFamily="18" charset="0"/>
                <a:cs typeface="Times New Roman (Hebrew)" charset="-79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2000">
                <a:solidFill>
                  <a:schemeClr val="tx1"/>
                </a:solidFill>
                <a:latin typeface="Times New Roman" pitchFamily="18" charset="0"/>
                <a:cs typeface="Times New Roman (Hebrew)" charset="-79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2000">
                <a:solidFill>
                  <a:schemeClr val="tx1"/>
                </a:solidFill>
                <a:latin typeface="Arial" charset="0"/>
                <a:cs typeface="Times New Roman (Hebrew)" charset="-79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charset="0"/>
                <a:cs typeface="Times New Roman (Hebrew)" charset="-79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charset="0"/>
                <a:cs typeface="Times New Roman (Hebrew)" charset="-79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charset="0"/>
                <a:cs typeface="Times New Roman (Hebrew)" charset="-79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charset="0"/>
                <a:cs typeface="Times New Roman (Hebrew)" charset="-79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charset="0"/>
                <a:cs typeface="Times New Roman (Hebrew)" charset="-79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500" dirty="0">
                <a:solidFill>
                  <a:srgbClr val="CCCCFF"/>
                </a:solidFill>
              </a:rPr>
              <a:t>QGP</a:t>
            </a:r>
            <a:endParaRPr lang="en-US" altLang="en-US" sz="2500" dirty="0">
              <a:solidFill>
                <a:srgbClr val="CCCCFF"/>
              </a:solidFill>
              <a:latin typeface="Symbol" pitchFamily="18" charset="2"/>
            </a:endParaRPr>
          </a:p>
        </p:txBody>
      </p:sp>
      <p:sp>
        <p:nvSpPr>
          <p:cNvPr id="6151" name="Text Box 50"/>
          <p:cNvSpPr txBox="1">
            <a:spLocks noChangeArrowheads="1"/>
          </p:cNvSpPr>
          <p:nvPr/>
        </p:nvSpPr>
        <p:spPr bwMode="auto">
          <a:xfrm>
            <a:off x="3733801" y="2759076"/>
            <a:ext cx="421739" cy="4801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4530" tIns="47265" rIns="94530" bIns="47265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2800" b="1">
                <a:solidFill>
                  <a:schemeClr val="tx1"/>
                </a:solidFill>
                <a:latin typeface="Times New Roman" pitchFamily="18" charset="0"/>
                <a:cs typeface="Times New Roman (Hebrew)" charset="-79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u"/>
              <a:defRPr kumimoji="1" sz="2400">
                <a:solidFill>
                  <a:schemeClr val="tx1"/>
                </a:solidFill>
                <a:latin typeface="Times New Roman" pitchFamily="18" charset="0"/>
                <a:cs typeface="Times New Roman (Hebrew)" charset="-79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2000">
                <a:solidFill>
                  <a:schemeClr val="tx1"/>
                </a:solidFill>
                <a:latin typeface="Times New Roman" pitchFamily="18" charset="0"/>
                <a:cs typeface="Times New Roman (Hebrew)" charset="-79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2000">
                <a:solidFill>
                  <a:schemeClr val="tx1"/>
                </a:solidFill>
                <a:latin typeface="Arial" charset="0"/>
                <a:cs typeface="Times New Roman (Hebrew)" charset="-79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charset="0"/>
                <a:cs typeface="Times New Roman (Hebrew)" charset="-79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charset="0"/>
                <a:cs typeface="Times New Roman (Hebrew)" charset="-79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charset="0"/>
                <a:cs typeface="Times New Roman (Hebrew)" charset="-79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charset="0"/>
                <a:cs typeface="Times New Roman (Hebrew)" charset="-79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charset="0"/>
                <a:cs typeface="Times New Roman (Hebrew)" charset="-79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kumimoji="0" lang="en-US" altLang="en-US" sz="2500" i="1">
                <a:solidFill>
                  <a:srgbClr val="010000"/>
                </a:solidFill>
              </a:rPr>
              <a:t>Q</a:t>
            </a:r>
          </a:p>
        </p:txBody>
      </p:sp>
      <p:pic>
        <p:nvPicPr>
          <p:cNvPr id="6152" name="Picture 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714" y="1295401"/>
            <a:ext cx="3179762" cy="2522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6153" name="Group 1"/>
          <p:cNvGrpSpPr>
            <a:grpSpLocks/>
          </p:cNvGrpSpPr>
          <p:nvPr/>
        </p:nvGrpSpPr>
        <p:grpSpPr bwMode="auto">
          <a:xfrm>
            <a:off x="5918414" y="1292226"/>
            <a:ext cx="3820901" cy="2680249"/>
            <a:chOff x="5871745" y="1222031"/>
            <a:chExt cx="3894271" cy="2863875"/>
          </a:xfrm>
        </p:grpSpPr>
        <p:sp>
          <p:nvSpPr>
            <p:cNvPr id="16" name="Text Box 6"/>
            <p:cNvSpPr txBox="1">
              <a:spLocks noChangeArrowheads="1"/>
            </p:cNvSpPr>
            <p:nvPr/>
          </p:nvSpPr>
          <p:spPr bwMode="auto">
            <a:xfrm>
              <a:off x="5989642" y="3674827"/>
              <a:ext cx="3753722" cy="411079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en-US" sz="1900" b="1" dirty="0">
                  <a:solidFill>
                    <a:schemeClr val="bg2"/>
                  </a:solidFill>
                </a:rPr>
                <a:t>T/T</a:t>
              </a:r>
              <a:r>
                <a:rPr lang="en-US" sz="1900" b="1" baseline="-25000" dirty="0">
                  <a:solidFill>
                    <a:schemeClr val="bg2"/>
                  </a:solidFill>
                  <a:latin typeface="+mn-lt"/>
                </a:rPr>
                <a:t>c</a:t>
              </a:r>
              <a:endParaRPr lang="en-US" sz="1900" b="1" dirty="0">
                <a:solidFill>
                  <a:schemeClr val="bg2"/>
                </a:solidFill>
                <a:latin typeface="+mn-lt"/>
              </a:endParaRPr>
            </a:p>
          </p:txBody>
        </p:sp>
        <p:pic>
          <p:nvPicPr>
            <p:cNvPr id="6177" name="Picture 10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7768"/>
            <a:stretch>
              <a:fillRect/>
            </a:stretch>
          </p:blipFill>
          <p:spPr bwMode="auto">
            <a:xfrm>
              <a:off x="5943600" y="1222031"/>
              <a:ext cx="3822416" cy="25275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7" name="Text Box 6"/>
            <p:cNvSpPr txBox="1">
              <a:spLocks noChangeArrowheads="1"/>
            </p:cNvSpPr>
            <p:nvPr/>
          </p:nvSpPr>
          <p:spPr bwMode="auto">
            <a:xfrm rot="16200000">
              <a:off x="4656928" y="2436850"/>
              <a:ext cx="2853112" cy="423477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en-US" sz="2100" b="1" dirty="0">
                  <a:solidFill>
                    <a:schemeClr val="bg2"/>
                  </a:solidFill>
                  <a:latin typeface="Lucida Calligraphy" panose="03010101010101010101" pitchFamily="66" charset="0"/>
                </a:rPr>
                <a:t>D</a:t>
              </a:r>
              <a:r>
                <a:rPr lang="en-US" sz="2100" b="1" baseline="-25000" dirty="0">
                  <a:solidFill>
                    <a:schemeClr val="bg2"/>
                  </a:solidFill>
                  <a:latin typeface="+mn-lt"/>
                </a:rPr>
                <a:t>s </a:t>
              </a:r>
              <a:r>
                <a:rPr lang="en-US" sz="2100" b="1" dirty="0">
                  <a:solidFill>
                    <a:schemeClr val="bg2"/>
                  </a:solidFill>
                  <a:latin typeface="+mn-lt"/>
                </a:rPr>
                <a:t>(2</a:t>
              </a:r>
              <a:r>
                <a:rPr lang="en-US" sz="2100" b="1" dirty="0">
                  <a:solidFill>
                    <a:schemeClr val="bg2"/>
                  </a:solidFill>
                </a:rPr>
                <a:t>p</a:t>
              </a:r>
              <a:r>
                <a:rPr lang="en-US" sz="2100" b="1" dirty="0">
                  <a:solidFill>
                    <a:schemeClr val="bg2"/>
                  </a:solidFill>
                  <a:latin typeface="+mn-lt"/>
                </a:rPr>
                <a:t>T)</a:t>
              </a:r>
            </a:p>
          </p:txBody>
        </p:sp>
      </p:grpSp>
      <p:grpSp>
        <p:nvGrpSpPr>
          <p:cNvPr id="24" name="Group 23"/>
          <p:cNvGrpSpPr>
            <a:grpSpLocks/>
          </p:cNvGrpSpPr>
          <p:nvPr/>
        </p:nvGrpSpPr>
        <p:grpSpPr bwMode="auto">
          <a:xfrm>
            <a:off x="3970338" y="2106614"/>
            <a:ext cx="1225550" cy="1146980"/>
            <a:chOff x="3969913" y="2438400"/>
            <a:chExt cx="1226201" cy="1146247"/>
          </a:xfrm>
        </p:grpSpPr>
        <p:grpSp>
          <p:nvGrpSpPr>
            <p:cNvPr id="6170" name="Group 10"/>
            <p:cNvGrpSpPr>
              <a:grpSpLocks/>
            </p:cNvGrpSpPr>
            <p:nvPr/>
          </p:nvGrpSpPr>
          <p:grpSpPr bwMode="auto">
            <a:xfrm>
              <a:off x="3979985" y="2438400"/>
              <a:ext cx="1216129" cy="725659"/>
              <a:chOff x="3962400" y="2454373"/>
              <a:chExt cx="1216129" cy="725659"/>
            </a:xfrm>
          </p:grpSpPr>
          <p:cxnSp>
            <p:nvCxnSpPr>
              <p:cNvPr id="6174" name="Straight Arrow Connector 3"/>
              <p:cNvCxnSpPr>
                <a:cxnSpLocks noChangeShapeType="1"/>
              </p:cNvCxnSpPr>
              <p:nvPr/>
            </p:nvCxnSpPr>
            <p:spPr bwMode="auto">
              <a:xfrm flipH="1">
                <a:off x="4317317" y="2454373"/>
                <a:ext cx="861212" cy="523288"/>
              </a:xfrm>
              <a:prstGeom prst="straightConnector1">
                <a:avLst/>
              </a:prstGeom>
              <a:noFill/>
              <a:ln w="25400" algn="ctr">
                <a:solidFill>
                  <a:schemeClr val="bg2"/>
                </a:solidFill>
                <a:round/>
                <a:headEnd type="none" w="lg" len="lg"/>
                <a:tailEnd type="triangle" w="lg" len="med"/>
              </a:ln>
            </p:spPr>
          </p:cxnSp>
          <p:cxnSp>
            <p:nvCxnSpPr>
              <p:cNvPr id="6175" name="Straight Connector 8"/>
              <p:cNvCxnSpPr>
                <a:cxnSpLocks noChangeShapeType="1"/>
              </p:cNvCxnSpPr>
              <p:nvPr/>
            </p:nvCxnSpPr>
            <p:spPr bwMode="auto">
              <a:xfrm flipV="1">
                <a:off x="3962400" y="2743200"/>
                <a:ext cx="747492" cy="436832"/>
              </a:xfrm>
              <a:prstGeom prst="line">
                <a:avLst/>
              </a:prstGeom>
              <a:noFill/>
              <a:ln w="31750" algn="ctr">
                <a:solidFill>
                  <a:schemeClr val="bg2"/>
                </a:solidFill>
                <a:round/>
                <a:headEnd/>
                <a:tailEnd/>
              </a:ln>
            </p:spPr>
          </p:cxnSp>
        </p:grpSp>
        <p:grpSp>
          <p:nvGrpSpPr>
            <p:cNvPr id="6171" name="Group 18"/>
            <p:cNvGrpSpPr>
              <a:grpSpLocks/>
            </p:cNvGrpSpPr>
            <p:nvPr/>
          </p:nvGrpSpPr>
          <p:grpSpPr bwMode="auto">
            <a:xfrm>
              <a:off x="3969913" y="2743005"/>
              <a:ext cx="415719" cy="841642"/>
              <a:chOff x="4539960" y="2985673"/>
              <a:chExt cx="415719" cy="841642"/>
            </a:xfrm>
          </p:grpSpPr>
          <p:sp>
            <p:nvSpPr>
              <p:cNvPr id="6172" name="Text Box 50"/>
              <p:cNvSpPr txBox="1">
                <a:spLocks noChangeArrowheads="1"/>
              </p:cNvSpPr>
              <p:nvPr/>
            </p:nvSpPr>
            <p:spPr bwMode="auto">
              <a:xfrm>
                <a:off x="4539960" y="3350566"/>
                <a:ext cx="415719" cy="47674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50000"/>
                  <a:buFont typeface="Monotype Sorts" pitchFamily="2" charset="2"/>
                  <a:buChar char="n"/>
                  <a:defRPr kumimoji="1" sz="2800" b="1">
                    <a:solidFill>
                      <a:schemeClr val="tx1"/>
                    </a:solidFill>
                    <a:latin typeface="Times New Roman" pitchFamily="18" charset="0"/>
                    <a:cs typeface="Times New Roman (Hebrew)" charset="-79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2"/>
                  </a:buClr>
                  <a:buSzPct val="75000"/>
                  <a:buFont typeface="Monotype Sorts" pitchFamily="2" charset="2"/>
                  <a:buChar char="u"/>
                  <a:defRPr kumimoji="1" sz="2400">
                    <a:solidFill>
                      <a:schemeClr val="tx1"/>
                    </a:solidFill>
                    <a:latin typeface="Times New Roman" pitchFamily="18" charset="0"/>
                    <a:cs typeface="Times New Roman (Hebrew)" charset="-79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hlink"/>
                  </a:buClr>
                  <a:buSzPct val="65000"/>
                  <a:buFont typeface="Monotype Sorts" pitchFamily="2" charset="2"/>
                  <a:buChar char="F"/>
                  <a:defRPr kumimoji="1" sz="2000">
                    <a:solidFill>
                      <a:schemeClr val="tx1"/>
                    </a:solidFill>
                    <a:latin typeface="Times New Roman" pitchFamily="18" charset="0"/>
                    <a:cs typeface="Times New Roman (Hebrew)" charset="-79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2"/>
                  </a:buClr>
                  <a:buSzPct val="100000"/>
                  <a:buChar char="•"/>
                  <a:defRPr kumimoji="1" sz="2000">
                    <a:solidFill>
                      <a:schemeClr val="tx1"/>
                    </a:solidFill>
                    <a:latin typeface="Arial" charset="0"/>
                    <a:cs typeface="Times New Roman (Hebrew)" charset="-79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hlink"/>
                  </a:buClr>
                  <a:buSzPct val="100000"/>
                  <a:buChar char="–"/>
                  <a:defRPr kumimoji="1" sz="2000">
                    <a:solidFill>
                      <a:schemeClr val="tx1"/>
                    </a:solidFill>
                    <a:latin typeface="Arial" charset="0"/>
                    <a:cs typeface="Times New Roman (Hebrew)" charset="-79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2000">
                    <a:solidFill>
                      <a:schemeClr val="tx1"/>
                    </a:solidFill>
                    <a:latin typeface="Arial" charset="0"/>
                    <a:cs typeface="Times New Roman (Hebrew)" charset="-79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2000">
                    <a:solidFill>
                      <a:schemeClr val="tx1"/>
                    </a:solidFill>
                    <a:latin typeface="Arial" charset="0"/>
                    <a:cs typeface="Times New Roman (Hebrew)" charset="-79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2000">
                    <a:solidFill>
                      <a:schemeClr val="tx1"/>
                    </a:solidFill>
                    <a:latin typeface="Arial" charset="0"/>
                    <a:cs typeface="Times New Roman (Hebrew)" charset="-79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2000">
                    <a:solidFill>
                      <a:schemeClr val="tx1"/>
                    </a:solidFill>
                    <a:latin typeface="Arial" charset="0"/>
                    <a:cs typeface="Times New Roman (Hebrew)" charset="-79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kumimoji="0" lang="en-US" altLang="en-US" sz="2500" i="1">
                    <a:solidFill>
                      <a:srgbClr val="010000"/>
                    </a:solidFill>
                  </a:rPr>
                  <a:t>Q</a:t>
                </a:r>
              </a:p>
            </p:txBody>
          </p:sp>
          <p:sp>
            <p:nvSpPr>
              <p:cNvPr id="18" name="TextBox 17"/>
              <p:cNvSpPr txBox="1"/>
              <p:nvPr/>
            </p:nvSpPr>
            <p:spPr>
              <a:xfrm>
                <a:off x="4571727" y="2985673"/>
                <a:ext cx="370811" cy="538265"/>
              </a:xfrm>
              <a:prstGeom prst="rect">
                <a:avLst/>
              </a:prstGeom>
              <a:noFill/>
            </p:spPr>
            <p:txBody>
              <a:bodyPr wrap="none">
                <a:spAutoFit/>
              </a:bodyPr>
              <a:lstStyle/>
              <a:p>
                <a:pPr>
                  <a:defRPr/>
                </a:pPr>
                <a:r>
                  <a:rPr lang="en-US" b="1" dirty="0">
                    <a:latin typeface="+mn-lt"/>
                  </a:rPr>
                  <a:t>_</a:t>
                </a:r>
              </a:p>
            </p:txBody>
          </p:sp>
        </p:grpSp>
      </p:grpSp>
      <p:sp>
        <p:nvSpPr>
          <p:cNvPr id="21" name="TextBox 20"/>
          <p:cNvSpPr txBox="1"/>
          <p:nvPr/>
        </p:nvSpPr>
        <p:spPr>
          <a:xfrm>
            <a:off x="166690" y="3810001"/>
            <a:ext cx="2716919" cy="495563"/>
          </a:xfrm>
          <a:prstGeom prst="rect">
            <a:avLst/>
          </a:prstGeom>
          <a:noFill/>
        </p:spPr>
        <p:txBody>
          <a:bodyPr wrap="none" lIns="94530" tIns="47265" rIns="94530" bIns="47265">
            <a:spAutoFit/>
          </a:bodyPr>
          <a:lstStyle/>
          <a:p>
            <a:pPr marL="283590" indent="-189061">
              <a:buFont typeface="Arial" panose="020B0604020202020204" pitchFamily="34" charset="0"/>
              <a:buChar char="•"/>
              <a:defRPr/>
            </a:pPr>
            <a:r>
              <a:rPr lang="en-US" sz="2600" b="1" dirty="0">
                <a:solidFill>
                  <a:srgbClr val="0000CC"/>
                </a:solidFill>
                <a:latin typeface="+mn-lt"/>
              </a:rPr>
              <a:t> </a:t>
            </a:r>
            <a:r>
              <a:rPr lang="en-US" sz="2600" b="1" dirty="0">
                <a:solidFill>
                  <a:srgbClr val="990099"/>
                </a:solidFill>
                <a:latin typeface="+mn-lt"/>
              </a:rPr>
              <a:t>E</a:t>
            </a:r>
            <a:r>
              <a:rPr lang="en-US" sz="2600" b="1" baseline="-25000" dirty="0">
                <a:solidFill>
                  <a:srgbClr val="990099"/>
                </a:solidFill>
                <a:latin typeface="+mn-lt"/>
              </a:rPr>
              <a:t>B</a:t>
            </a:r>
            <a:r>
              <a:rPr lang="en-US" sz="2600" b="1" dirty="0">
                <a:solidFill>
                  <a:srgbClr val="990099"/>
                </a:solidFill>
                <a:latin typeface="+mn-lt"/>
              </a:rPr>
              <a:t>(T) , </a:t>
            </a:r>
            <a:r>
              <a:rPr lang="en-US" sz="2600" b="1" dirty="0">
                <a:solidFill>
                  <a:srgbClr val="990099"/>
                </a:solidFill>
              </a:rPr>
              <a:t>G</a:t>
            </a:r>
            <a:r>
              <a:rPr lang="en-US" sz="2600" b="1" baseline="-25000" dirty="0">
                <a:solidFill>
                  <a:srgbClr val="990099"/>
                </a:solidFill>
              </a:rPr>
              <a:t>Y</a:t>
            </a:r>
            <a:r>
              <a:rPr lang="en-US" sz="2600" b="1" dirty="0">
                <a:solidFill>
                  <a:srgbClr val="990099"/>
                </a:solidFill>
                <a:latin typeface="+mn-lt"/>
              </a:rPr>
              <a:t>(</a:t>
            </a:r>
            <a:r>
              <a:rPr lang="en-US" sz="2600" b="1" dirty="0" err="1">
                <a:solidFill>
                  <a:srgbClr val="990099"/>
                </a:solidFill>
                <a:latin typeface="+mn-lt"/>
              </a:rPr>
              <a:t>p,T</a:t>
            </a:r>
            <a:r>
              <a:rPr lang="en-US" sz="2600" b="1" dirty="0">
                <a:solidFill>
                  <a:srgbClr val="990099"/>
                </a:solidFill>
                <a:latin typeface="+mn-lt"/>
              </a:rPr>
              <a:t>)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900114" y="954089"/>
            <a:ext cx="9005885" cy="480174"/>
          </a:xfrm>
          <a:prstGeom prst="rect">
            <a:avLst/>
          </a:prstGeom>
          <a:noFill/>
        </p:spPr>
        <p:txBody>
          <a:bodyPr wrap="square" lIns="94530" tIns="47265" rIns="94530" bIns="47265">
            <a:spAutoFit/>
          </a:bodyPr>
          <a:lstStyle/>
          <a:p>
            <a:pPr>
              <a:defRPr/>
            </a:pPr>
            <a:r>
              <a:rPr lang="en-US" sz="2500" b="1" dirty="0" err="1">
                <a:latin typeface="+mn-lt"/>
              </a:rPr>
              <a:t>Quarkonia</a:t>
            </a:r>
            <a:r>
              <a:rPr lang="en-US" sz="2500" b="1" dirty="0">
                <a:latin typeface="+mn-lt"/>
              </a:rPr>
              <a:t>   </a:t>
            </a:r>
            <a:r>
              <a:rPr lang="en-US" sz="2500" b="1" dirty="0" smtClean="0">
                <a:latin typeface="+mn-lt"/>
              </a:rPr>
              <a:t>                                              </a:t>
            </a:r>
            <a:r>
              <a:rPr lang="en-US" sz="2500" b="1" dirty="0">
                <a:latin typeface="+mn-lt"/>
              </a:rPr>
              <a:t>Heavy-Quark Diffusion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6550028" y="3865563"/>
            <a:ext cx="2976605" cy="495563"/>
          </a:xfrm>
          <a:prstGeom prst="rect">
            <a:avLst/>
          </a:prstGeom>
          <a:noFill/>
        </p:spPr>
        <p:txBody>
          <a:bodyPr wrap="none" lIns="94530" tIns="47265" rIns="94530" bIns="47265">
            <a:spAutoFit/>
          </a:bodyPr>
          <a:lstStyle/>
          <a:p>
            <a:pPr marL="283590" indent="-189061">
              <a:buFont typeface="Arial" panose="020B0604020202020204" pitchFamily="34" charset="0"/>
              <a:buChar char="•"/>
              <a:defRPr/>
            </a:pPr>
            <a:r>
              <a:rPr lang="en-US" sz="2600" b="1" dirty="0">
                <a:solidFill>
                  <a:srgbClr val="0000CC"/>
                </a:solidFill>
                <a:latin typeface="+mn-lt"/>
              </a:rPr>
              <a:t>Non-perturbative</a:t>
            </a:r>
            <a:endParaRPr lang="en-US" sz="2600" b="1" dirty="0">
              <a:solidFill>
                <a:srgbClr val="990099"/>
              </a:solidFill>
              <a:latin typeface="+mn-lt"/>
            </a:endParaRPr>
          </a:p>
        </p:txBody>
      </p:sp>
      <p:grpSp>
        <p:nvGrpSpPr>
          <p:cNvPr id="26" name="Group 25"/>
          <p:cNvGrpSpPr>
            <a:grpSpLocks/>
          </p:cNvGrpSpPr>
          <p:nvPr/>
        </p:nvGrpSpPr>
        <p:grpSpPr bwMode="auto">
          <a:xfrm>
            <a:off x="1331913" y="3810002"/>
            <a:ext cx="6462712" cy="3022601"/>
            <a:chOff x="1331741" y="3810000"/>
            <a:chExt cx="6462430" cy="3022600"/>
          </a:xfrm>
        </p:grpSpPr>
        <p:grpSp>
          <p:nvGrpSpPr>
            <p:cNvPr id="6165" name="Group 1"/>
            <p:cNvGrpSpPr>
              <a:grpSpLocks/>
            </p:cNvGrpSpPr>
            <p:nvPr/>
          </p:nvGrpSpPr>
          <p:grpSpPr bwMode="auto">
            <a:xfrm>
              <a:off x="2667000" y="3810000"/>
              <a:ext cx="3730171" cy="3022600"/>
              <a:chOff x="5248275" y="632117"/>
              <a:chExt cx="3743325" cy="2952750"/>
            </a:xfrm>
          </p:grpSpPr>
          <p:pic>
            <p:nvPicPr>
              <p:cNvPr id="6168" name="Picture 11"/>
              <p:cNvPicPr>
                <a:picLocks noChangeAspect="1" noChangeArrowheads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t="4909"/>
              <a:stretch>
                <a:fillRect/>
              </a:stretch>
            </p:blipFill>
            <p:spPr bwMode="auto">
              <a:xfrm>
                <a:off x="5248275" y="632117"/>
                <a:ext cx="3743325" cy="29527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6169" name="TextBox 1"/>
              <p:cNvSpPr txBox="1">
                <a:spLocks noChangeArrowheads="1"/>
              </p:cNvSpPr>
              <p:nvPr/>
            </p:nvSpPr>
            <p:spPr bwMode="auto">
              <a:xfrm>
                <a:off x="6195381" y="779454"/>
                <a:ext cx="678559" cy="300664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50000"/>
                  <a:buFont typeface="Monotype Sorts" pitchFamily="2" charset="2"/>
                  <a:buChar char="n"/>
                  <a:defRPr kumimoji="1" sz="2800" b="1">
                    <a:solidFill>
                      <a:schemeClr val="tx1"/>
                    </a:solidFill>
                    <a:latin typeface="Times New Roman" pitchFamily="18" charset="0"/>
                    <a:cs typeface="Times New Roman (Hebrew)" charset="-79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2"/>
                  </a:buClr>
                  <a:buSzPct val="75000"/>
                  <a:buFont typeface="Monotype Sorts" pitchFamily="2" charset="2"/>
                  <a:buChar char="u"/>
                  <a:defRPr kumimoji="1" sz="2400">
                    <a:solidFill>
                      <a:schemeClr val="tx1"/>
                    </a:solidFill>
                    <a:latin typeface="Times New Roman" pitchFamily="18" charset="0"/>
                    <a:cs typeface="Times New Roman (Hebrew)" charset="-79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hlink"/>
                  </a:buClr>
                  <a:buSzPct val="65000"/>
                  <a:buFont typeface="Monotype Sorts" pitchFamily="2" charset="2"/>
                  <a:buChar char="F"/>
                  <a:defRPr kumimoji="1" sz="2000">
                    <a:solidFill>
                      <a:schemeClr val="tx1"/>
                    </a:solidFill>
                    <a:latin typeface="Times New Roman" pitchFamily="18" charset="0"/>
                    <a:cs typeface="Times New Roman (Hebrew)" charset="-79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2"/>
                  </a:buClr>
                  <a:buSzPct val="100000"/>
                  <a:buChar char="•"/>
                  <a:defRPr kumimoji="1" sz="2000">
                    <a:solidFill>
                      <a:schemeClr val="tx1"/>
                    </a:solidFill>
                    <a:latin typeface="Arial" charset="0"/>
                    <a:cs typeface="Times New Roman (Hebrew)" charset="-79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hlink"/>
                  </a:buClr>
                  <a:buSzPct val="100000"/>
                  <a:buChar char="–"/>
                  <a:defRPr kumimoji="1" sz="2000">
                    <a:solidFill>
                      <a:schemeClr val="tx1"/>
                    </a:solidFill>
                    <a:latin typeface="Arial" charset="0"/>
                    <a:cs typeface="Times New Roman (Hebrew)" charset="-79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2000">
                    <a:solidFill>
                      <a:schemeClr val="tx1"/>
                    </a:solidFill>
                    <a:latin typeface="Arial" charset="0"/>
                    <a:cs typeface="Times New Roman (Hebrew)" charset="-79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2000">
                    <a:solidFill>
                      <a:schemeClr val="tx1"/>
                    </a:solidFill>
                    <a:latin typeface="Arial" charset="0"/>
                    <a:cs typeface="Times New Roman (Hebrew)" charset="-79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2000">
                    <a:solidFill>
                      <a:schemeClr val="tx1"/>
                    </a:solidFill>
                    <a:latin typeface="Arial" charset="0"/>
                    <a:cs typeface="Times New Roman (Hebrew)" charset="-79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2000">
                    <a:solidFill>
                      <a:schemeClr val="tx1"/>
                    </a:solidFill>
                    <a:latin typeface="Arial" charset="0"/>
                    <a:cs typeface="Times New Roman (Hebrew)" charset="-79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1400">
                    <a:solidFill>
                      <a:srgbClr val="010000"/>
                    </a:solidFill>
                  </a:rPr>
                  <a:t>[GeV]</a:t>
                </a:r>
              </a:p>
            </p:txBody>
          </p:sp>
        </p:grpSp>
        <p:sp>
          <p:nvSpPr>
            <p:cNvPr id="25" name="Bent-Up Arrow 24"/>
            <p:cNvSpPr/>
            <p:nvPr/>
          </p:nvSpPr>
          <p:spPr bwMode="auto">
            <a:xfrm>
              <a:off x="6719481" y="4419600"/>
              <a:ext cx="1074690" cy="955675"/>
            </a:xfrm>
            <a:prstGeom prst="bentUpArrow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3" name="Bent-Up Arrow 42"/>
            <p:cNvSpPr/>
            <p:nvPr/>
          </p:nvSpPr>
          <p:spPr bwMode="auto">
            <a:xfrm flipH="1">
              <a:off x="1331741" y="4414838"/>
              <a:ext cx="1142950" cy="1006475"/>
            </a:xfrm>
            <a:prstGeom prst="bentUpArrow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38" name="TextBox 1"/>
          <p:cNvSpPr txBox="1">
            <a:spLocks noChangeArrowheads="1"/>
          </p:cNvSpPr>
          <p:nvPr/>
        </p:nvSpPr>
        <p:spPr bwMode="auto">
          <a:xfrm>
            <a:off x="1505858" y="3320045"/>
            <a:ext cx="7384144" cy="1060375"/>
          </a:xfrm>
          <a:prstGeom prst="rect">
            <a:avLst/>
          </a:prstGeom>
          <a:solidFill>
            <a:schemeClr val="accent2"/>
          </a:solidFill>
          <a:ln w="25400" cap="rnd" cmpd="dbl">
            <a:solidFill>
              <a:schemeClr val="bg2"/>
            </a:solidFill>
          </a:ln>
          <a:effectLst>
            <a:glow rad="101600">
              <a:srgbClr val="FFC000">
                <a:alpha val="40000"/>
              </a:srgbClr>
            </a:glow>
            <a:outerShdw blurRad="241300" sx="87000" sy="87000" algn="ctr" rotWithShape="0">
              <a:prstClr val="black">
                <a:alpha val="40000"/>
              </a:prstClr>
            </a:outerShdw>
            <a:softEdge rad="12700"/>
          </a:effectLst>
        </p:spPr>
        <p:txBody>
          <a:bodyPr lIns="94530" tIns="94530" rIns="94530" bIns="94530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2800" b="1">
                <a:solidFill>
                  <a:schemeClr val="tx1"/>
                </a:solidFill>
                <a:latin typeface="Times New Roman" pitchFamily="18" charset="0"/>
                <a:cs typeface="Times New Roman (Hebrew)" charset="-79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u"/>
              <a:defRPr kumimoji="1" sz="2400">
                <a:solidFill>
                  <a:schemeClr val="tx1"/>
                </a:solidFill>
                <a:latin typeface="Times New Roman" pitchFamily="18" charset="0"/>
                <a:cs typeface="Times New Roman (Hebrew)" charset="-79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2000">
                <a:solidFill>
                  <a:schemeClr val="tx1"/>
                </a:solidFill>
                <a:latin typeface="Times New Roman" pitchFamily="18" charset="0"/>
                <a:cs typeface="Times New Roman (Hebrew)" charset="-79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2000">
                <a:solidFill>
                  <a:schemeClr val="tx1"/>
                </a:solidFill>
                <a:latin typeface="Arial" charset="0"/>
                <a:cs typeface="Times New Roman (Hebrew)" charset="-79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charset="0"/>
                <a:cs typeface="Times New Roman (Hebrew)" charset="-79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charset="0"/>
                <a:cs typeface="Times New Roman (Hebrew)" charset="-79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charset="0"/>
                <a:cs typeface="Times New Roman (Hebrew)" charset="-79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charset="0"/>
                <a:cs typeface="Times New Roman (Hebrew)" charset="-79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charset="0"/>
                <a:cs typeface="Times New Roman (Hebrew)" charset="-79"/>
              </a:defRPr>
            </a:lvl9pPr>
          </a:lstStyle>
          <a:p>
            <a:pPr algn="ctr">
              <a:spcBef>
                <a:spcPts val="310"/>
              </a:spcBef>
              <a:buClrTx/>
              <a:buSzTx/>
              <a:buNone/>
              <a:defRPr/>
            </a:pPr>
            <a:r>
              <a:rPr lang="en-US" altLang="en-US" sz="2700" dirty="0">
                <a:solidFill>
                  <a:srgbClr val="FF0066"/>
                </a:solidFill>
              </a:rPr>
              <a:t>How do heavy-flavor spectral + transport  </a:t>
            </a:r>
          </a:p>
          <a:p>
            <a:pPr algn="ctr">
              <a:spcBef>
                <a:spcPts val="310"/>
              </a:spcBef>
              <a:buClrTx/>
              <a:buSzTx/>
              <a:buNone/>
              <a:defRPr/>
            </a:pPr>
            <a:r>
              <a:rPr lang="en-US" altLang="en-US" sz="2700" dirty="0">
                <a:solidFill>
                  <a:srgbClr val="FF0066"/>
                </a:solidFill>
              </a:rPr>
              <a:t>properties emerge from in-medium QCD force?</a:t>
            </a:r>
          </a:p>
        </p:txBody>
      </p:sp>
      <p:grpSp>
        <p:nvGrpSpPr>
          <p:cNvPr id="27" name="Group 26"/>
          <p:cNvGrpSpPr>
            <a:grpSpLocks/>
          </p:cNvGrpSpPr>
          <p:nvPr/>
        </p:nvGrpSpPr>
        <p:grpSpPr bwMode="auto">
          <a:xfrm>
            <a:off x="5943600" y="4378325"/>
            <a:ext cx="3962400" cy="2479675"/>
            <a:chOff x="5943600" y="3997202"/>
            <a:chExt cx="3962400" cy="2479798"/>
          </a:xfrm>
        </p:grpSpPr>
        <p:pic>
          <p:nvPicPr>
            <p:cNvPr id="6163" name="Picture 2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400800" y="3997202"/>
              <a:ext cx="3505200" cy="24797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6164" name="Left-Right Arrow 22"/>
            <p:cNvSpPr>
              <a:spLocks noChangeArrowheads="1"/>
            </p:cNvSpPr>
            <p:nvPr/>
          </p:nvSpPr>
          <p:spPr bwMode="auto">
            <a:xfrm>
              <a:off x="5943600" y="4572000"/>
              <a:ext cx="1065036" cy="484632"/>
            </a:xfrm>
            <a:prstGeom prst="leftRightArrow">
              <a:avLst>
                <a:gd name="adj1" fmla="val 50000"/>
                <a:gd name="adj2" fmla="val 49996"/>
              </a:avLst>
            </a:prstGeom>
            <a:solidFill>
              <a:srgbClr val="FF3399"/>
            </a:solidFill>
            <a:ln w="19050" algn="ctr">
              <a:solidFill>
                <a:schemeClr val="bg2"/>
              </a:solidFill>
              <a:round/>
              <a:headEnd/>
              <a:tailEnd/>
            </a:ln>
          </p:spPr>
          <p:txBody>
            <a:bodyPr/>
            <a:lstStyle>
              <a:lvl1pPr>
                <a:defRPr kumimoji="1" sz="2800">
                  <a:solidFill>
                    <a:srgbClr val="000066"/>
                  </a:solidFill>
                  <a:latin typeface="Symbol" pitchFamily="18" charset="2"/>
                  <a:cs typeface="Times New Roman (Hebrew)" charset="-79"/>
                </a:defRPr>
              </a:lvl1pPr>
              <a:lvl2pPr marL="742950" indent="-285750">
                <a:defRPr kumimoji="1" sz="2800">
                  <a:solidFill>
                    <a:srgbClr val="000066"/>
                  </a:solidFill>
                  <a:latin typeface="Symbol" pitchFamily="18" charset="2"/>
                  <a:cs typeface="Times New Roman (Hebrew)" charset="-79"/>
                </a:defRPr>
              </a:lvl2pPr>
              <a:lvl3pPr marL="1143000" indent="-228600">
                <a:defRPr kumimoji="1" sz="2800">
                  <a:solidFill>
                    <a:srgbClr val="000066"/>
                  </a:solidFill>
                  <a:latin typeface="Symbol" pitchFamily="18" charset="2"/>
                  <a:cs typeface="Times New Roman (Hebrew)" charset="-79"/>
                </a:defRPr>
              </a:lvl3pPr>
              <a:lvl4pPr marL="1600200" indent="-228600">
                <a:defRPr kumimoji="1" sz="2800">
                  <a:solidFill>
                    <a:srgbClr val="000066"/>
                  </a:solidFill>
                  <a:latin typeface="Symbol" pitchFamily="18" charset="2"/>
                  <a:cs typeface="Times New Roman (Hebrew)" charset="-79"/>
                </a:defRPr>
              </a:lvl4pPr>
              <a:lvl5pPr marL="2057400" indent="-228600">
                <a:defRPr kumimoji="1" sz="2800">
                  <a:solidFill>
                    <a:srgbClr val="000066"/>
                  </a:solidFill>
                  <a:latin typeface="Symbol" pitchFamily="18" charset="2"/>
                  <a:cs typeface="Times New Roman (Hebrew)" charset="-79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rgbClr val="000066"/>
                  </a:solidFill>
                  <a:latin typeface="Symbol" pitchFamily="18" charset="2"/>
                  <a:cs typeface="Times New Roman (Hebrew)" charset="-79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rgbClr val="000066"/>
                  </a:solidFill>
                  <a:latin typeface="Symbol" pitchFamily="18" charset="2"/>
                  <a:cs typeface="Times New Roman (Hebrew)" charset="-79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rgbClr val="000066"/>
                  </a:solidFill>
                  <a:latin typeface="Symbol" pitchFamily="18" charset="2"/>
                  <a:cs typeface="Times New Roman (Hebrew)" charset="-79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rgbClr val="000066"/>
                  </a:solidFill>
                  <a:latin typeface="Symbol" pitchFamily="18" charset="2"/>
                  <a:cs typeface="Times New Roman (Hebrew)" charset="-79"/>
                </a:defRPr>
              </a:lvl9pPr>
            </a:lstStyle>
            <a:p>
              <a:endParaRPr lang="en-US" altLang="en-US"/>
            </a:p>
          </p:txBody>
        </p:sp>
      </p:grpSp>
    </p:spTree>
  </p:cSld>
  <p:clrMapOvr>
    <a:masterClrMapping/>
  </p:clrMapOvr>
  <p:transition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ChangeArrowheads="1"/>
          </p:cNvSpPr>
          <p:nvPr/>
        </p:nvSpPr>
        <p:spPr bwMode="auto">
          <a:xfrm>
            <a:off x="1219200" y="914400"/>
            <a:ext cx="8229600" cy="518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5186" tIns="47594" rIns="95186" bIns="47594"/>
          <a:lstStyle/>
          <a:p>
            <a:pPr indent="-551426">
              <a:lnSpc>
                <a:spcPct val="150000"/>
              </a:lnSpc>
              <a:spcBef>
                <a:spcPts val="621"/>
              </a:spcBef>
              <a:buClr>
                <a:srgbClr val="FF9966"/>
              </a:buClr>
              <a:buSzPct val="50000"/>
              <a:defRPr/>
            </a:pPr>
            <a:r>
              <a:rPr lang="en-US" altLang="he-IL" b="1" dirty="0">
                <a:solidFill>
                  <a:srgbClr val="010000"/>
                </a:solidFill>
                <a:latin typeface="Times New Roman"/>
              </a:rPr>
              <a:t>1.) </a:t>
            </a:r>
            <a:r>
              <a:rPr lang="en-US" altLang="he-IL" b="1" u="sng" dirty="0">
                <a:solidFill>
                  <a:srgbClr val="010000"/>
                </a:solidFill>
                <a:latin typeface="Times New Roman"/>
              </a:rPr>
              <a:t>Introduction</a:t>
            </a:r>
          </a:p>
          <a:p>
            <a:pPr indent="-551426">
              <a:spcBef>
                <a:spcPts val="621"/>
              </a:spcBef>
              <a:buClr>
                <a:srgbClr val="FF9966"/>
              </a:buClr>
              <a:buSzPct val="50000"/>
              <a:defRPr/>
            </a:pPr>
            <a:r>
              <a:rPr lang="en-US" altLang="he-IL" b="1" dirty="0">
                <a:solidFill>
                  <a:srgbClr val="010000"/>
                </a:solidFill>
                <a:latin typeface="Times New Roman"/>
              </a:rPr>
              <a:t>2.) </a:t>
            </a:r>
            <a:r>
              <a:rPr lang="en-US" altLang="he-IL" b="1" u="sng" dirty="0">
                <a:solidFill>
                  <a:srgbClr val="010000"/>
                </a:solidFill>
                <a:latin typeface="Times New Roman"/>
              </a:rPr>
              <a:t>T</a:t>
            </a:r>
            <a:r>
              <a:rPr lang="en-US" altLang="he-IL" b="1" u="sng" dirty="0" smtClean="0">
                <a:solidFill>
                  <a:srgbClr val="010000"/>
                </a:solidFill>
                <a:latin typeface="Times New Roman"/>
              </a:rPr>
              <a:t>he </a:t>
            </a:r>
            <a:r>
              <a:rPr lang="en-US" altLang="he-IL" b="1" u="sng" dirty="0" err="1" smtClean="0">
                <a:solidFill>
                  <a:srgbClr val="010000"/>
                </a:solidFill>
                <a:latin typeface="Times New Roman"/>
              </a:rPr>
              <a:t>pA</a:t>
            </a:r>
            <a:r>
              <a:rPr lang="en-US" altLang="he-IL" b="1" u="sng" dirty="0" smtClean="0">
                <a:solidFill>
                  <a:srgbClr val="010000"/>
                </a:solidFill>
                <a:latin typeface="Times New Roman"/>
              </a:rPr>
              <a:t> Puzzle</a:t>
            </a:r>
          </a:p>
          <a:p>
            <a:pPr>
              <a:spcBef>
                <a:spcPts val="300"/>
              </a:spcBef>
              <a:buClr>
                <a:srgbClr val="000066"/>
              </a:buClr>
              <a:buSzPct val="74000"/>
              <a:defRPr/>
            </a:pPr>
            <a:r>
              <a:rPr lang="en-US" altLang="he-IL" b="1" dirty="0" smtClean="0">
                <a:solidFill>
                  <a:srgbClr val="000099"/>
                </a:solidFill>
                <a:latin typeface="Times New Roman"/>
              </a:rPr>
              <a:t>   </a:t>
            </a:r>
            <a:r>
              <a:rPr lang="en-US" altLang="he-IL" b="1" dirty="0" smtClean="0">
                <a:solidFill>
                  <a:srgbClr val="000099"/>
                </a:solidFill>
                <a:latin typeface="Times New Roman"/>
                <a:sym typeface="Symbol"/>
              </a:rPr>
              <a:t> </a:t>
            </a:r>
            <a:r>
              <a:rPr lang="en-US" altLang="he-IL" sz="2000" b="1" dirty="0" smtClean="0">
                <a:solidFill>
                  <a:srgbClr val="000099"/>
                </a:solidFill>
                <a:latin typeface="Times New Roman"/>
                <a:sym typeface="Symbol"/>
              </a:rPr>
              <a:t></a:t>
            </a:r>
            <a:r>
              <a:rPr lang="en-US" altLang="he-IL" b="1" dirty="0" smtClean="0">
                <a:solidFill>
                  <a:srgbClr val="000099"/>
                </a:solidFill>
                <a:latin typeface="Times New Roman"/>
                <a:sym typeface="Symbol"/>
              </a:rPr>
              <a:t>  </a:t>
            </a:r>
            <a:r>
              <a:rPr lang="en-US" altLang="he-IL" sz="2600" b="1" dirty="0" smtClean="0">
                <a:solidFill>
                  <a:schemeClr val="bg2"/>
                </a:solidFill>
                <a:latin typeface="Times New Roman"/>
                <a:sym typeface="Symbol"/>
              </a:rPr>
              <a:t>D</a:t>
            </a:r>
            <a:r>
              <a:rPr lang="en-US" altLang="he-IL" sz="2600" b="1" dirty="0" smtClean="0">
                <a:solidFill>
                  <a:srgbClr val="000099"/>
                </a:solidFill>
                <a:latin typeface="Times New Roman"/>
                <a:sym typeface="Symbol"/>
              </a:rPr>
              <a:t>-meson </a:t>
            </a:r>
            <a:r>
              <a:rPr lang="en-US" altLang="he-IL" sz="2600" b="1" dirty="0" smtClean="0">
                <a:solidFill>
                  <a:srgbClr val="990099"/>
                </a:solidFill>
                <a:latin typeface="Times New Roman"/>
                <a:sym typeface="Symbol"/>
              </a:rPr>
              <a:t>R</a:t>
            </a:r>
            <a:r>
              <a:rPr lang="en-US" altLang="he-IL" sz="2600" b="1" baseline="-25000" dirty="0" smtClean="0">
                <a:solidFill>
                  <a:srgbClr val="990099"/>
                </a:solidFill>
                <a:latin typeface="Times New Roman"/>
                <a:sym typeface="Symbol"/>
              </a:rPr>
              <a:t>AA</a:t>
            </a:r>
            <a:r>
              <a:rPr lang="en-US" altLang="he-IL" sz="2600" b="1" dirty="0" smtClean="0">
                <a:solidFill>
                  <a:srgbClr val="000099"/>
                </a:solidFill>
                <a:latin typeface="Times New Roman"/>
                <a:sym typeface="Symbol"/>
              </a:rPr>
              <a:t> vs. </a:t>
            </a:r>
            <a:r>
              <a:rPr lang="en-US" altLang="he-IL" sz="2600" b="1" dirty="0" smtClean="0">
                <a:solidFill>
                  <a:srgbClr val="990099"/>
                </a:solidFill>
                <a:latin typeface="Times New Roman"/>
                <a:sym typeface="Symbol"/>
              </a:rPr>
              <a:t>v</a:t>
            </a:r>
            <a:r>
              <a:rPr lang="en-US" altLang="he-IL" sz="2600" b="1" baseline="-25000" dirty="0" smtClean="0">
                <a:solidFill>
                  <a:srgbClr val="990099"/>
                </a:solidFill>
                <a:latin typeface="Times New Roman"/>
                <a:sym typeface="Symbol"/>
              </a:rPr>
              <a:t>2</a:t>
            </a:r>
          </a:p>
          <a:p>
            <a:pPr>
              <a:spcBef>
                <a:spcPts val="300"/>
              </a:spcBef>
              <a:buClr>
                <a:srgbClr val="000066"/>
              </a:buClr>
              <a:buSzPct val="74000"/>
              <a:defRPr/>
            </a:pPr>
            <a:r>
              <a:rPr lang="en-US" altLang="he-IL" b="1" dirty="0">
                <a:solidFill>
                  <a:srgbClr val="000099"/>
                </a:solidFill>
                <a:latin typeface="Times New Roman"/>
                <a:sym typeface="Symbol"/>
              </a:rPr>
              <a:t> </a:t>
            </a:r>
            <a:r>
              <a:rPr lang="en-US" altLang="he-IL" b="1" dirty="0" smtClean="0">
                <a:solidFill>
                  <a:srgbClr val="000099"/>
                </a:solidFill>
                <a:latin typeface="Times New Roman"/>
                <a:sym typeface="Symbol"/>
              </a:rPr>
              <a:t>   </a:t>
            </a:r>
            <a:r>
              <a:rPr lang="en-US" altLang="he-IL" sz="2000" b="1" dirty="0" smtClean="0">
                <a:solidFill>
                  <a:srgbClr val="000099"/>
                </a:solidFill>
                <a:latin typeface="Times New Roman"/>
                <a:sym typeface="Symbol"/>
              </a:rPr>
              <a:t></a:t>
            </a:r>
            <a:r>
              <a:rPr lang="en-US" altLang="he-IL" b="1" dirty="0" smtClean="0">
                <a:solidFill>
                  <a:srgbClr val="000099"/>
                </a:solidFill>
                <a:latin typeface="Times New Roman"/>
                <a:sym typeface="Symbol"/>
              </a:rPr>
              <a:t>  </a:t>
            </a:r>
            <a:r>
              <a:rPr lang="en-US" altLang="he-IL" sz="2600" b="1" dirty="0" smtClean="0">
                <a:solidFill>
                  <a:srgbClr val="000099"/>
                </a:solidFill>
                <a:latin typeface="Times New Roman"/>
                <a:sym typeface="Symbol"/>
              </a:rPr>
              <a:t>Bottom(onium) vs. Charm(onium)</a:t>
            </a:r>
            <a:endParaRPr lang="en-US" altLang="he-IL" sz="2600" b="1" dirty="0">
              <a:solidFill>
                <a:srgbClr val="000099"/>
              </a:solidFill>
              <a:latin typeface="Times New Roman"/>
            </a:endParaRPr>
          </a:p>
          <a:p>
            <a:pPr indent="-551426">
              <a:spcBef>
                <a:spcPts val="621"/>
              </a:spcBef>
              <a:buClr>
                <a:srgbClr val="FF9966"/>
              </a:buClr>
              <a:buSzPct val="50000"/>
              <a:defRPr/>
            </a:pPr>
            <a:r>
              <a:rPr lang="en-US" altLang="he-IL" b="1" dirty="0" smtClean="0">
                <a:solidFill>
                  <a:srgbClr val="010000"/>
                </a:solidFill>
                <a:latin typeface="Times New Roman"/>
              </a:rPr>
              <a:t>3.) </a:t>
            </a:r>
            <a:r>
              <a:rPr lang="en-US" altLang="he-IL" b="1" dirty="0">
                <a:solidFill>
                  <a:srgbClr val="010000"/>
                </a:solidFill>
                <a:latin typeface="Times New Roman"/>
              </a:rPr>
              <a:t> </a:t>
            </a:r>
            <a:r>
              <a:rPr lang="en-US" altLang="he-IL" b="1" u="sng" dirty="0">
                <a:solidFill>
                  <a:srgbClr val="010000"/>
                </a:solidFill>
                <a:latin typeface="Times New Roman"/>
              </a:rPr>
              <a:t>C</a:t>
            </a:r>
            <a:r>
              <a:rPr lang="en-US" altLang="he-IL" b="1" u="sng" dirty="0" smtClean="0">
                <a:solidFill>
                  <a:srgbClr val="010000"/>
                </a:solidFill>
                <a:latin typeface="Times New Roman"/>
              </a:rPr>
              <a:t>harm-Baryon Chemistry</a:t>
            </a:r>
          </a:p>
          <a:p>
            <a:pPr lvl="0">
              <a:spcBef>
                <a:spcPts val="100"/>
              </a:spcBef>
              <a:buClr>
                <a:srgbClr val="000066"/>
              </a:buClr>
              <a:buSzPct val="74000"/>
              <a:defRPr/>
            </a:pPr>
            <a:r>
              <a:rPr lang="en-US" altLang="he-IL" b="1" dirty="0">
                <a:solidFill>
                  <a:srgbClr val="000099"/>
                </a:solidFill>
                <a:latin typeface="Times New Roman"/>
                <a:sym typeface="Symbol"/>
              </a:rPr>
              <a:t> </a:t>
            </a:r>
            <a:r>
              <a:rPr lang="en-US" altLang="he-IL" b="1" dirty="0" smtClean="0">
                <a:solidFill>
                  <a:srgbClr val="000099"/>
                </a:solidFill>
                <a:latin typeface="Times New Roman"/>
                <a:sym typeface="Symbol"/>
              </a:rPr>
              <a:t>   </a:t>
            </a:r>
            <a:r>
              <a:rPr lang="en-US" altLang="he-IL" sz="2000" b="1" dirty="0" smtClean="0">
                <a:solidFill>
                  <a:srgbClr val="000099"/>
                </a:solidFill>
                <a:latin typeface="Times New Roman"/>
                <a:sym typeface="Symbol"/>
              </a:rPr>
              <a:t> </a:t>
            </a:r>
            <a:r>
              <a:rPr lang="en-US" altLang="he-IL" b="1" dirty="0" smtClean="0">
                <a:solidFill>
                  <a:srgbClr val="000099"/>
                </a:solidFill>
                <a:latin typeface="Times New Roman"/>
                <a:sym typeface="Symbol"/>
              </a:rPr>
              <a:t> </a:t>
            </a:r>
            <a:r>
              <a:rPr lang="en-US" altLang="he-IL" sz="2600" b="1" dirty="0" smtClean="0">
                <a:solidFill>
                  <a:srgbClr val="000099"/>
                </a:solidFill>
                <a:latin typeface="Times New Roman"/>
                <a:sym typeface="Symbol"/>
              </a:rPr>
              <a:t>Excited States in </a:t>
            </a:r>
            <a:r>
              <a:rPr lang="en-US" altLang="he-IL" sz="2600" b="1" dirty="0" smtClean="0">
                <a:solidFill>
                  <a:schemeClr val="bg2"/>
                </a:solidFill>
                <a:latin typeface="Times New Roman"/>
                <a:sym typeface="Symbol"/>
              </a:rPr>
              <a:t>pp</a:t>
            </a:r>
            <a:endParaRPr lang="en-US" altLang="he-IL" sz="2600" b="1" dirty="0">
              <a:solidFill>
                <a:schemeClr val="bg2"/>
              </a:solidFill>
              <a:latin typeface="Times New Roman"/>
              <a:sym typeface="Symbol"/>
            </a:endParaRPr>
          </a:p>
          <a:p>
            <a:pPr lvl="0">
              <a:spcBef>
                <a:spcPts val="100"/>
              </a:spcBef>
              <a:buClr>
                <a:srgbClr val="000066"/>
              </a:buClr>
              <a:buSzPct val="74000"/>
              <a:defRPr/>
            </a:pPr>
            <a:r>
              <a:rPr lang="en-US" altLang="he-IL" b="1" dirty="0">
                <a:solidFill>
                  <a:srgbClr val="000099"/>
                </a:solidFill>
                <a:latin typeface="Times New Roman"/>
                <a:sym typeface="Symbol"/>
              </a:rPr>
              <a:t>    </a:t>
            </a:r>
            <a:r>
              <a:rPr lang="en-US" altLang="he-IL" sz="2000" b="1" dirty="0">
                <a:solidFill>
                  <a:srgbClr val="000099"/>
                </a:solidFill>
                <a:latin typeface="Times New Roman"/>
                <a:sym typeface="Symbol"/>
              </a:rPr>
              <a:t></a:t>
            </a:r>
            <a:r>
              <a:rPr lang="en-US" altLang="he-IL" b="1" dirty="0">
                <a:solidFill>
                  <a:srgbClr val="000099"/>
                </a:solidFill>
                <a:latin typeface="Times New Roman"/>
                <a:sym typeface="Symbol"/>
              </a:rPr>
              <a:t>  </a:t>
            </a:r>
            <a:r>
              <a:rPr lang="en-US" altLang="he-IL" sz="2600" b="1" dirty="0" smtClean="0">
                <a:solidFill>
                  <a:srgbClr val="000099"/>
                </a:solidFill>
                <a:latin typeface="Times New Roman"/>
                <a:sym typeface="Symbol"/>
              </a:rPr>
              <a:t>Improved Control in </a:t>
            </a:r>
            <a:r>
              <a:rPr lang="en-US" altLang="he-IL" sz="2600" b="1" dirty="0" smtClean="0">
                <a:solidFill>
                  <a:schemeClr val="bg2"/>
                </a:solidFill>
                <a:latin typeface="Times New Roman"/>
                <a:sym typeface="Symbol"/>
              </a:rPr>
              <a:t>AA</a:t>
            </a:r>
          </a:p>
          <a:p>
            <a:pPr>
              <a:spcBef>
                <a:spcPts val="621"/>
              </a:spcBef>
              <a:buClr>
                <a:srgbClr val="FF9966"/>
              </a:buClr>
              <a:buSzPct val="50000"/>
              <a:defRPr/>
            </a:pPr>
            <a:r>
              <a:rPr lang="en-US" altLang="he-IL" b="1" dirty="0">
                <a:solidFill>
                  <a:srgbClr val="010000"/>
                </a:solidFill>
                <a:latin typeface="Times New Roman"/>
              </a:rPr>
              <a:t>4</a:t>
            </a:r>
            <a:r>
              <a:rPr lang="en-US" altLang="he-IL" b="1" dirty="0" smtClean="0">
                <a:solidFill>
                  <a:srgbClr val="010000"/>
                </a:solidFill>
                <a:latin typeface="Times New Roman"/>
              </a:rPr>
              <a:t>.) </a:t>
            </a:r>
            <a:r>
              <a:rPr lang="en-US" altLang="he-IL" b="1" u="sng" dirty="0">
                <a:solidFill>
                  <a:srgbClr val="010000"/>
                </a:solidFill>
                <a:latin typeface="Times New Roman"/>
              </a:rPr>
              <a:t>Conclusions</a:t>
            </a:r>
          </a:p>
        </p:txBody>
      </p:sp>
      <p:sp>
        <p:nvSpPr>
          <p:cNvPr id="7174" name="Rectangle 3"/>
          <p:cNvSpPr>
            <a:spLocks noGrp="1" noChangeArrowheads="1"/>
          </p:cNvSpPr>
          <p:nvPr>
            <p:ph type="title"/>
          </p:nvPr>
        </p:nvSpPr>
        <p:spPr>
          <a:xfrm>
            <a:off x="0" y="228599"/>
            <a:ext cx="9906000" cy="628651"/>
          </a:xfrm>
        </p:spPr>
        <p:txBody>
          <a:bodyPr/>
          <a:lstStyle/>
          <a:p>
            <a:r>
              <a:rPr lang="en-US" altLang="en-US" sz="4100">
                <a:solidFill>
                  <a:schemeClr val="bg2"/>
                </a:solidFill>
              </a:rPr>
              <a:t>Outline</a:t>
            </a:r>
          </a:p>
        </p:txBody>
      </p:sp>
    </p:spTree>
  </p:cSld>
  <p:clrMapOvr>
    <a:masterClrMapping/>
  </p:clrMapOvr>
  <p:transition>
    <p:strips dir="rd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906000" cy="762000"/>
          </a:xfrm>
        </p:spPr>
        <p:txBody>
          <a:bodyPr/>
          <a:lstStyle/>
          <a:p>
            <a:r>
              <a:rPr lang="en-US" altLang="en-US" sz="3500" u="none" dirty="0" smtClean="0">
                <a:solidFill>
                  <a:schemeClr val="bg2"/>
                </a:solidFill>
              </a:rPr>
              <a:t>2.) </a:t>
            </a:r>
            <a:r>
              <a:rPr lang="en-US" altLang="en-US" sz="3500" dirty="0" smtClean="0">
                <a:solidFill>
                  <a:schemeClr val="bg2"/>
                </a:solidFill>
              </a:rPr>
              <a:t>The </a:t>
            </a:r>
            <a:r>
              <a:rPr lang="en-US" altLang="en-US" sz="3500" dirty="0" err="1" smtClean="0">
                <a:solidFill>
                  <a:schemeClr val="bg2"/>
                </a:solidFill>
              </a:rPr>
              <a:t>pA</a:t>
            </a:r>
            <a:r>
              <a:rPr lang="en-US" altLang="en-US" sz="3500" dirty="0" smtClean="0">
                <a:solidFill>
                  <a:schemeClr val="bg2"/>
                </a:solidFill>
              </a:rPr>
              <a:t> Puzzle: HF Version</a:t>
            </a:r>
            <a:endParaRPr lang="en-US" altLang="en-US" sz="3500" dirty="0">
              <a:solidFill>
                <a:schemeClr val="bg2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57200" y="5965448"/>
            <a:ext cx="449580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-189061">
              <a:buFont typeface="Arial" panose="020B0604020202020204" pitchFamily="34" charset="0"/>
              <a:buChar char="•"/>
              <a:defRPr/>
            </a:pPr>
            <a:r>
              <a:rPr lang="en-US" sz="2400" dirty="0">
                <a:solidFill>
                  <a:srgbClr val="0000CC"/>
                </a:solidFill>
                <a:latin typeface="+mn-lt"/>
              </a:rPr>
              <a:t>P</a:t>
            </a:r>
            <a:r>
              <a:rPr lang="en-US" sz="2400" dirty="0" smtClean="0">
                <a:solidFill>
                  <a:srgbClr val="0000CC"/>
                </a:solidFill>
                <a:latin typeface="+mn-lt"/>
              </a:rPr>
              <a:t>recise (low-) </a:t>
            </a:r>
            <a:r>
              <a:rPr lang="en-US" sz="2400" b="1" dirty="0" err="1" smtClean="0">
                <a:solidFill>
                  <a:srgbClr val="990099"/>
                </a:solidFill>
                <a:latin typeface="+mn-lt"/>
              </a:rPr>
              <a:t>p</a:t>
            </a:r>
            <a:r>
              <a:rPr lang="en-US" sz="2400" b="1" baseline="-25000" dirty="0" err="1" smtClean="0">
                <a:solidFill>
                  <a:srgbClr val="990099"/>
                </a:solidFill>
                <a:latin typeface="+mn-lt"/>
              </a:rPr>
              <a:t>T</a:t>
            </a:r>
            <a:r>
              <a:rPr lang="en-US" sz="2400" dirty="0" smtClean="0">
                <a:solidFill>
                  <a:srgbClr val="0000CC"/>
                </a:solidFill>
                <a:latin typeface="+mn-lt"/>
              </a:rPr>
              <a:t> shape  </a:t>
            </a:r>
          </a:p>
          <a:p>
            <a:pPr>
              <a:defRPr/>
            </a:pPr>
            <a:r>
              <a:rPr lang="en-US" sz="2400" dirty="0" smtClean="0">
                <a:solidFill>
                  <a:srgbClr val="0000CC"/>
                </a:solidFill>
                <a:latin typeface="+mn-lt"/>
              </a:rPr>
              <a:t> comparisons potentially useful</a:t>
            </a:r>
            <a:endParaRPr lang="en-US" sz="2400" dirty="0">
              <a:solidFill>
                <a:srgbClr val="0000CC"/>
              </a:solidFill>
              <a:latin typeface="+mn-lt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762000"/>
            <a:ext cx="3855655" cy="2600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86387" y="752475"/>
            <a:ext cx="3333750" cy="32230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5492" y="3382790"/>
            <a:ext cx="4070308" cy="26370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" name="TextBox 17"/>
          <p:cNvSpPr txBox="1"/>
          <p:nvPr/>
        </p:nvSpPr>
        <p:spPr>
          <a:xfrm>
            <a:off x="5172074" y="4450140"/>
            <a:ext cx="4710113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-189061">
              <a:buFont typeface="Arial" panose="020B0604020202020204" pitchFamily="34" charset="0"/>
              <a:buChar char="•"/>
              <a:defRPr/>
            </a:pPr>
            <a:r>
              <a:rPr lang="en-US" sz="2400" dirty="0" smtClean="0">
                <a:solidFill>
                  <a:srgbClr val="0000CC"/>
                </a:solidFill>
                <a:latin typeface="+mn-lt"/>
              </a:rPr>
              <a:t>Re-evaluation of HF transport  </a:t>
            </a:r>
          </a:p>
          <a:p>
            <a:pPr>
              <a:defRPr/>
            </a:pPr>
            <a:r>
              <a:rPr lang="en-US" sz="2400" dirty="0">
                <a:solidFill>
                  <a:srgbClr val="0000CC"/>
                </a:solidFill>
                <a:latin typeface="+mn-lt"/>
              </a:rPr>
              <a:t> </a:t>
            </a:r>
            <a:r>
              <a:rPr lang="en-US" sz="2400" dirty="0" smtClean="0">
                <a:solidFill>
                  <a:srgbClr val="0000CC"/>
                </a:solidFill>
                <a:latin typeface="+mn-lt"/>
              </a:rPr>
              <a:t>results in kinetic (rather than hydro)    </a:t>
            </a:r>
          </a:p>
          <a:p>
            <a:pPr>
              <a:defRPr/>
            </a:pPr>
            <a:r>
              <a:rPr lang="en-US" sz="2400" dirty="0">
                <a:solidFill>
                  <a:srgbClr val="0000CC"/>
                </a:solidFill>
                <a:latin typeface="+mn-lt"/>
              </a:rPr>
              <a:t> </a:t>
            </a:r>
            <a:r>
              <a:rPr lang="en-US" sz="2400" dirty="0" smtClean="0">
                <a:solidFill>
                  <a:srgbClr val="0000CC"/>
                </a:solidFill>
                <a:latin typeface="+mn-lt"/>
              </a:rPr>
              <a:t>bulk medium warranted, including</a:t>
            </a:r>
          </a:p>
          <a:p>
            <a:pPr>
              <a:defRPr/>
            </a:pPr>
            <a:r>
              <a:rPr lang="en-US" sz="2400" dirty="0">
                <a:solidFill>
                  <a:srgbClr val="0000CC"/>
                </a:solidFill>
                <a:latin typeface="+mn-lt"/>
              </a:rPr>
              <a:t> </a:t>
            </a:r>
            <a:r>
              <a:rPr lang="en-US" sz="2400" dirty="0" smtClean="0">
                <a:solidFill>
                  <a:srgbClr val="0000CC"/>
                </a:solidFill>
                <a:latin typeface="+mn-lt"/>
              </a:rPr>
              <a:t>“escape” effects</a:t>
            </a:r>
          </a:p>
        </p:txBody>
      </p:sp>
    </p:spTree>
  </p:cSld>
  <p:clrMapOvr>
    <a:masterClrMapping/>
  </p:clrMapOvr>
  <p:transition>
    <p:strips dir="rd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906000" cy="685800"/>
          </a:xfrm>
        </p:spPr>
        <p:txBody>
          <a:bodyPr/>
          <a:lstStyle/>
          <a:p>
            <a:r>
              <a:rPr lang="en-US" altLang="en-US" sz="3500" dirty="0" smtClean="0">
                <a:solidFill>
                  <a:schemeClr val="bg2"/>
                </a:solidFill>
              </a:rPr>
              <a:t>2.2 Bottom(onium) vs. Charm(onium) Sector</a:t>
            </a:r>
            <a:endParaRPr lang="en-US" altLang="en-US" sz="3500" dirty="0">
              <a:solidFill>
                <a:schemeClr val="bg2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76200" y="3620869"/>
            <a:ext cx="465923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-189061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lang="en-US" sz="2400" b="1" dirty="0" smtClean="0">
                <a:solidFill>
                  <a:srgbClr val="990099"/>
                </a:solidFill>
                <a:latin typeface="Times New Roman"/>
              </a:rPr>
              <a:t>v</a:t>
            </a:r>
            <a:r>
              <a:rPr lang="en-US" sz="2400" b="1" baseline="-25000" dirty="0" smtClean="0">
                <a:solidFill>
                  <a:srgbClr val="990099"/>
                </a:solidFill>
                <a:latin typeface="Times New Roman"/>
              </a:rPr>
              <a:t>2</a:t>
            </a:r>
            <a:r>
              <a:rPr lang="en-US" sz="2400" b="1" dirty="0" smtClean="0">
                <a:solidFill>
                  <a:srgbClr val="990099"/>
                </a:solidFill>
                <a:latin typeface="Times New Roman"/>
              </a:rPr>
              <a:t>~0 </a:t>
            </a:r>
            <a:r>
              <a:rPr lang="en-US" sz="2400" dirty="0" smtClean="0">
                <a:solidFill>
                  <a:srgbClr val="0000CC"/>
                </a:solidFill>
                <a:latin typeface="Times New Roman"/>
              </a:rPr>
              <a:t>for </a:t>
            </a:r>
            <a:r>
              <a:rPr lang="en-US" sz="2400" dirty="0" smtClean="0">
                <a:solidFill>
                  <a:srgbClr val="FF0000"/>
                </a:solidFill>
                <a:latin typeface="Times New Roman"/>
              </a:rPr>
              <a:t>bottom</a:t>
            </a:r>
            <a:r>
              <a:rPr lang="en-US" sz="2400" dirty="0" smtClean="0">
                <a:solidFill>
                  <a:srgbClr val="0000CC"/>
                </a:solidFill>
                <a:latin typeface="Times New Roman"/>
              </a:rPr>
              <a:t>, </a:t>
            </a:r>
            <a:r>
              <a:rPr lang="en-US" sz="2400" b="1" dirty="0" smtClean="0">
                <a:solidFill>
                  <a:srgbClr val="990099"/>
                </a:solidFill>
                <a:latin typeface="Times New Roman"/>
              </a:rPr>
              <a:t>v</a:t>
            </a:r>
            <a:r>
              <a:rPr lang="en-US" sz="2400" b="1" baseline="-25000" dirty="0" smtClean="0">
                <a:solidFill>
                  <a:srgbClr val="990099"/>
                </a:solidFill>
                <a:latin typeface="Times New Roman"/>
              </a:rPr>
              <a:t>2</a:t>
            </a:r>
            <a:r>
              <a:rPr lang="en-US" sz="2400" b="1" dirty="0" smtClean="0">
                <a:solidFill>
                  <a:srgbClr val="990099"/>
                </a:solidFill>
                <a:latin typeface="Times New Roman"/>
              </a:rPr>
              <a:t>&gt;0 </a:t>
            </a:r>
            <a:r>
              <a:rPr lang="en-US" sz="2400" dirty="0" smtClean="0">
                <a:solidFill>
                  <a:srgbClr val="0000CC"/>
                </a:solidFill>
                <a:latin typeface="Times New Roman"/>
              </a:rPr>
              <a:t>for charm</a:t>
            </a:r>
            <a:endParaRPr lang="en-US" sz="2400" b="1" dirty="0">
              <a:solidFill>
                <a:schemeClr val="bg2"/>
              </a:solidFill>
              <a:latin typeface="Times New Roman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0228" y="1044102"/>
            <a:ext cx="3884571" cy="27945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0200" y="1027167"/>
            <a:ext cx="3695700" cy="27018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228600" y="533400"/>
            <a:ext cx="37338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defRPr/>
            </a:pPr>
            <a:r>
              <a:rPr lang="en-US" sz="2400" b="1" dirty="0">
                <a:solidFill>
                  <a:srgbClr val="990099"/>
                </a:solidFill>
                <a:latin typeface="Times New Roman"/>
              </a:rPr>
              <a:t> </a:t>
            </a:r>
            <a:r>
              <a:rPr lang="en-US" sz="2400" b="1" dirty="0" smtClean="0">
                <a:solidFill>
                  <a:srgbClr val="990099"/>
                </a:solidFill>
                <a:latin typeface="Times New Roman"/>
              </a:rPr>
              <a:t>          </a:t>
            </a:r>
            <a:r>
              <a:rPr lang="en-US" sz="2400" b="1" dirty="0" smtClean="0">
                <a:solidFill>
                  <a:srgbClr val="000099"/>
                </a:solidFill>
                <a:latin typeface="Times New Roman"/>
              </a:rPr>
              <a:t>HF Muons in </a:t>
            </a:r>
            <a:r>
              <a:rPr lang="en-US" sz="2400" dirty="0" smtClean="0">
                <a:solidFill>
                  <a:srgbClr val="000099"/>
                </a:solidFill>
                <a:latin typeface="Times New Roman"/>
              </a:rPr>
              <a:t> </a:t>
            </a:r>
            <a:r>
              <a:rPr lang="en-US" sz="2400" b="1" dirty="0" smtClean="0">
                <a:solidFill>
                  <a:schemeClr val="bg2"/>
                </a:solidFill>
                <a:latin typeface="Times New Roman"/>
              </a:rPr>
              <a:t>pp</a:t>
            </a:r>
            <a:endParaRPr lang="en-US" sz="2400" b="1" dirty="0">
              <a:solidFill>
                <a:srgbClr val="000099"/>
              </a:solidFill>
              <a:latin typeface="Times New Roman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395912" y="564713"/>
            <a:ext cx="3900488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defRPr/>
            </a:pPr>
            <a:r>
              <a:rPr lang="en-US" sz="2400" dirty="0">
                <a:solidFill>
                  <a:srgbClr val="000099"/>
                </a:solidFill>
                <a:latin typeface="Times New Roman"/>
              </a:rPr>
              <a:t> </a:t>
            </a:r>
            <a:r>
              <a:rPr lang="en-US" sz="2400" dirty="0" smtClean="0">
                <a:solidFill>
                  <a:srgbClr val="000099"/>
                </a:solidFill>
                <a:latin typeface="Times New Roman"/>
              </a:rPr>
              <a:t>           </a:t>
            </a:r>
            <a:r>
              <a:rPr lang="en-US" sz="2400" b="1" dirty="0" err="1" smtClean="0">
                <a:solidFill>
                  <a:srgbClr val="000099"/>
                </a:solidFill>
                <a:latin typeface="Times New Roman"/>
              </a:rPr>
              <a:t>Quarkonia</a:t>
            </a:r>
            <a:r>
              <a:rPr lang="en-US" sz="2400" b="1" dirty="0" smtClean="0">
                <a:solidFill>
                  <a:srgbClr val="000099"/>
                </a:solidFill>
                <a:latin typeface="Times New Roman"/>
              </a:rPr>
              <a:t> in </a:t>
            </a:r>
            <a:r>
              <a:rPr lang="en-US" sz="2400" b="1" dirty="0" smtClean="0">
                <a:solidFill>
                  <a:schemeClr val="bg2"/>
                </a:solidFill>
                <a:latin typeface="Times New Roman"/>
              </a:rPr>
              <a:t>AA</a:t>
            </a:r>
            <a:endParaRPr lang="en-US" sz="2400" b="1" dirty="0">
              <a:solidFill>
                <a:srgbClr val="000099"/>
              </a:solidFill>
              <a:latin typeface="Times New Roman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486400" y="3581400"/>
            <a:ext cx="412583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-189061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lang="en-US" sz="2400" b="1" dirty="0" smtClean="0">
                <a:solidFill>
                  <a:srgbClr val="990099"/>
                </a:solidFill>
                <a:latin typeface="Times New Roman"/>
              </a:rPr>
              <a:t>v</a:t>
            </a:r>
            <a:r>
              <a:rPr lang="en-US" sz="2400" b="1" baseline="-25000" dirty="0" smtClean="0">
                <a:solidFill>
                  <a:srgbClr val="990099"/>
                </a:solidFill>
                <a:latin typeface="Times New Roman"/>
              </a:rPr>
              <a:t>2</a:t>
            </a:r>
            <a:r>
              <a:rPr lang="en-US" sz="2400" b="1" dirty="0" smtClean="0">
                <a:solidFill>
                  <a:srgbClr val="990099"/>
                </a:solidFill>
                <a:latin typeface="Times New Roman"/>
              </a:rPr>
              <a:t>~0 </a:t>
            </a:r>
            <a:r>
              <a:rPr lang="en-US" sz="2400" dirty="0" smtClean="0">
                <a:solidFill>
                  <a:srgbClr val="0000CC"/>
                </a:solidFill>
                <a:latin typeface="Times New Roman"/>
              </a:rPr>
              <a:t>for </a:t>
            </a:r>
            <a:r>
              <a:rPr lang="en-US" sz="2400" b="1" dirty="0">
                <a:solidFill>
                  <a:srgbClr val="FF0000"/>
                </a:solidFill>
                <a:latin typeface="Times New Roman"/>
              </a:rPr>
              <a:t>ϒ</a:t>
            </a:r>
            <a:r>
              <a:rPr lang="en-US" sz="2400" dirty="0" smtClean="0">
                <a:solidFill>
                  <a:srgbClr val="0000CC"/>
                </a:solidFill>
                <a:latin typeface="Times New Roman"/>
              </a:rPr>
              <a:t>, </a:t>
            </a:r>
            <a:r>
              <a:rPr lang="en-US" sz="2400" b="1" dirty="0" smtClean="0">
                <a:solidFill>
                  <a:srgbClr val="990099"/>
                </a:solidFill>
                <a:latin typeface="Times New Roman"/>
              </a:rPr>
              <a:t>v</a:t>
            </a:r>
            <a:r>
              <a:rPr lang="en-US" sz="2400" b="1" baseline="-25000" dirty="0" smtClean="0">
                <a:solidFill>
                  <a:srgbClr val="990099"/>
                </a:solidFill>
                <a:latin typeface="Times New Roman"/>
              </a:rPr>
              <a:t>2</a:t>
            </a:r>
            <a:r>
              <a:rPr lang="en-US" sz="2400" b="1" dirty="0" smtClean="0">
                <a:solidFill>
                  <a:srgbClr val="990099"/>
                </a:solidFill>
                <a:latin typeface="Times New Roman"/>
              </a:rPr>
              <a:t>&gt;0 </a:t>
            </a:r>
            <a:r>
              <a:rPr lang="en-US" sz="2400" dirty="0" smtClean="0">
                <a:solidFill>
                  <a:srgbClr val="0000CC"/>
                </a:solidFill>
                <a:latin typeface="Times New Roman"/>
              </a:rPr>
              <a:t>for </a:t>
            </a:r>
            <a:r>
              <a:rPr lang="en-US" sz="2400" b="1" dirty="0" smtClean="0">
                <a:solidFill>
                  <a:srgbClr val="0000CC"/>
                </a:solidFill>
                <a:latin typeface="Times New Roman"/>
              </a:rPr>
              <a:t>J/</a:t>
            </a:r>
            <a:r>
              <a:rPr lang="en-US" sz="2400" b="1" dirty="0" smtClean="0">
                <a:solidFill>
                  <a:srgbClr val="0000CC"/>
                </a:solidFill>
              </a:rPr>
              <a:t>y</a:t>
            </a:r>
            <a:endParaRPr lang="en-US" sz="2400" b="1" dirty="0">
              <a:solidFill>
                <a:srgbClr val="0000CC"/>
              </a:solidFill>
            </a:endParaRPr>
          </a:p>
        </p:txBody>
      </p:sp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62225" y="4319577"/>
            <a:ext cx="3152775" cy="25384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TextBox 11"/>
          <p:cNvSpPr txBox="1"/>
          <p:nvPr/>
        </p:nvSpPr>
        <p:spPr>
          <a:xfrm>
            <a:off x="5682414" y="4402446"/>
            <a:ext cx="4223586" cy="21236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defRPr/>
            </a:pPr>
            <a:r>
              <a:rPr lang="en-US" sz="2400" b="1" dirty="0" smtClean="0">
                <a:solidFill>
                  <a:srgbClr val="000099"/>
                </a:solidFill>
                <a:latin typeface="Times New Roman"/>
              </a:rPr>
              <a:t>CGC Prediction for </a:t>
            </a:r>
            <a:r>
              <a:rPr lang="en-US" sz="2400" b="1" dirty="0" err="1" smtClean="0">
                <a:solidFill>
                  <a:schemeClr val="bg2"/>
                </a:solidFill>
                <a:latin typeface="Times New Roman"/>
              </a:rPr>
              <a:t>pA</a:t>
            </a:r>
            <a:r>
              <a:rPr lang="en-US" sz="2400" b="1" dirty="0" smtClean="0">
                <a:solidFill>
                  <a:schemeClr val="bg2"/>
                </a:solidFill>
                <a:latin typeface="Times New Roman"/>
              </a:rPr>
              <a:t>:</a:t>
            </a:r>
          </a:p>
          <a:p>
            <a:pPr marL="274320" indent="-274320">
              <a:buFont typeface="Arial" panose="020B0604020202020204" pitchFamily="34" charset="0"/>
              <a:buChar char="•"/>
              <a:defRPr/>
            </a:pPr>
            <a:r>
              <a:rPr lang="en-US" sz="2400" dirty="0" smtClean="0">
                <a:solidFill>
                  <a:srgbClr val="0000CC"/>
                </a:solidFill>
                <a:latin typeface="Times New Roman"/>
              </a:rPr>
              <a:t>Large </a:t>
            </a:r>
            <a:r>
              <a:rPr lang="en-US" sz="2400" b="1" dirty="0" smtClean="0">
                <a:solidFill>
                  <a:schemeClr val="bg2"/>
                </a:solidFill>
                <a:latin typeface="Times New Roman"/>
              </a:rPr>
              <a:t>J/</a:t>
            </a:r>
            <a:r>
              <a:rPr lang="en-US" sz="2400" b="1" dirty="0" smtClean="0">
                <a:solidFill>
                  <a:schemeClr val="bg2"/>
                </a:solidFill>
              </a:rPr>
              <a:t>y</a:t>
            </a:r>
            <a:r>
              <a:rPr lang="en-US" sz="2400" dirty="0" smtClean="0">
                <a:solidFill>
                  <a:srgbClr val="0000CC"/>
                </a:solidFill>
                <a:latin typeface="Times New Roman"/>
              </a:rPr>
              <a:t> and </a:t>
            </a:r>
            <a:r>
              <a:rPr lang="el-GR" sz="2400" b="1" dirty="0" smtClean="0">
                <a:solidFill>
                  <a:schemeClr val="bg2"/>
                </a:solidFill>
                <a:latin typeface="Times New Roman"/>
              </a:rPr>
              <a:t>ϒ</a:t>
            </a:r>
            <a:r>
              <a:rPr lang="en-US" sz="2400" dirty="0" smtClean="0">
                <a:solidFill>
                  <a:srgbClr val="0000CC"/>
                </a:solidFill>
                <a:latin typeface="Times New Roman"/>
              </a:rPr>
              <a:t> </a:t>
            </a:r>
            <a:r>
              <a:rPr lang="en-US" sz="2400" b="1" dirty="0" smtClean="0">
                <a:solidFill>
                  <a:srgbClr val="990099"/>
                </a:solidFill>
                <a:latin typeface="Times New Roman"/>
              </a:rPr>
              <a:t>v</a:t>
            </a:r>
            <a:r>
              <a:rPr lang="en-US" sz="2400" b="1" baseline="-25000" dirty="0" smtClean="0">
                <a:solidFill>
                  <a:srgbClr val="990099"/>
                </a:solidFill>
                <a:latin typeface="Times New Roman"/>
              </a:rPr>
              <a:t>2</a:t>
            </a:r>
            <a:r>
              <a:rPr lang="en-US" sz="2400" dirty="0" smtClean="0">
                <a:solidFill>
                  <a:srgbClr val="0000CC"/>
                </a:solidFill>
                <a:latin typeface="Times New Roman"/>
              </a:rPr>
              <a:t> from initial-state effects  </a:t>
            </a:r>
            <a:r>
              <a:rPr lang="en-US" sz="1400" b="1" dirty="0" smtClean="0">
                <a:solidFill>
                  <a:srgbClr val="008000"/>
                </a:solidFill>
                <a:latin typeface="Times New Roman"/>
              </a:rPr>
              <a:t>[</a:t>
            </a:r>
            <a:r>
              <a:rPr lang="en-US" sz="1400" b="1" dirty="0" smtClean="0">
                <a:solidFill>
                  <a:srgbClr val="008000"/>
                </a:solidFill>
                <a:latin typeface="Times New Roman"/>
              </a:rPr>
              <a:t>Zhang et </a:t>
            </a:r>
            <a:r>
              <a:rPr lang="en-US" sz="1400" b="1" dirty="0" smtClean="0">
                <a:solidFill>
                  <a:srgbClr val="008000"/>
                </a:solidFill>
                <a:latin typeface="Times New Roman"/>
              </a:rPr>
              <a:t>al</a:t>
            </a:r>
            <a:r>
              <a:rPr lang="en-US" sz="1400" b="1" dirty="0">
                <a:solidFill>
                  <a:srgbClr val="008000"/>
                </a:solidFill>
                <a:latin typeface="Times New Roman"/>
              </a:rPr>
              <a:t> </a:t>
            </a:r>
            <a:r>
              <a:rPr lang="en-US" sz="1400" b="1" dirty="0" smtClean="0">
                <a:solidFill>
                  <a:srgbClr val="008000"/>
                </a:solidFill>
                <a:latin typeface="Times New Roman"/>
              </a:rPr>
              <a:t> </a:t>
            </a:r>
            <a:r>
              <a:rPr lang="en-US" sz="1400" b="1" dirty="0" smtClean="0">
                <a:solidFill>
                  <a:srgbClr val="008000"/>
                </a:solidFill>
                <a:latin typeface="Times New Roman"/>
              </a:rPr>
              <a:t>‘19</a:t>
            </a:r>
            <a:r>
              <a:rPr lang="en-US" sz="1400" b="1" dirty="0" smtClean="0">
                <a:solidFill>
                  <a:srgbClr val="008000"/>
                </a:solidFill>
                <a:latin typeface="Times New Roman"/>
              </a:rPr>
              <a:t>]</a:t>
            </a:r>
          </a:p>
          <a:p>
            <a:pPr>
              <a:lnSpc>
                <a:spcPct val="200000"/>
              </a:lnSpc>
              <a:defRPr/>
            </a:pPr>
            <a:r>
              <a:rPr lang="en-US" sz="2400" dirty="0" smtClean="0">
                <a:solidFill>
                  <a:srgbClr val="0000CC"/>
                </a:solidFill>
                <a:latin typeface="Times New Roman"/>
              </a:rPr>
              <a:t> </a:t>
            </a:r>
            <a:r>
              <a:rPr lang="en-US" sz="2400" b="1" dirty="0" smtClean="0">
                <a:solidFill>
                  <a:srgbClr val="990099"/>
                </a:solidFill>
                <a:latin typeface="Times New Roman"/>
                <a:sym typeface="Symbol"/>
              </a:rPr>
              <a:t></a:t>
            </a:r>
            <a:r>
              <a:rPr lang="en-US" sz="2400" dirty="0" smtClean="0">
                <a:solidFill>
                  <a:srgbClr val="0000CC"/>
                </a:solidFill>
                <a:latin typeface="Times New Roman"/>
                <a:sym typeface="Symbol"/>
              </a:rPr>
              <a:t> discriminatory measurement!</a:t>
            </a:r>
            <a:endParaRPr lang="en-US" sz="2400" dirty="0">
              <a:solidFill>
                <a:srgbClr val="0000CC"/>
              </a:solidFill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267978491"/>
      </p:ext>
    </p:extLst>
  </p:cSld>
  <p:clrMapOvr>
    <a:masterClrMapping/>
  </p:clrMapOvr>
  <p:transition>
    <p:strips dir="rd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906000" cy="685800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US" altLang="en-US" sz="3500" u="none" dirty="0" smtClean="0">
                <a:solidFill>
                  <a:schemeClr val="bg2"/>
                </a:solidFill>
              </a:rPr>
              <a:t>3.) </a:t>
            </a:r>
            <a:r>
              <a:rPr lang="en-US" altLang="en-US" sz="3500" dirty="0" smtClean="0">
                <a:solidFill>
                  <a:schemeClr val="bg2"/>
                </a:solidFill>
              </a:rPr>
              <a:t>Heavy-Flavor </a:t>
            </a:r>
            <a:r>
              <a:rPr lang="en-US" altLang="en-US" sz="3500" dirty="0" err="1" smtClean="0">
                <a:solidFill>
                  <a:schemeClr val="bg2"/>
                </a:solidFill>
              </a:rPr>
              <a:t>Hadro</a:t>
            </a:r>
            <a:r>
              <a:rPr lang="en-US" altLang="en-US" sz="3500" dirty="0" smtClean="0">
                <a:solidFill>
                  <a:schemeClr val="bg2"/>
                </a:solidFill>
              </a:rPr>
              <a:t>-Chemistry: pp + </a:t>
            </a:r>
            <a:r>
              <a:rPr lang="en-US" altLang="en-US" sz="3500" dirty="0" err="1" smtClean="0">
                <a:solidFill>
                  <a:schemeClr val="bg2"/>
                </a:solidFill>
              </a:rPr>
              <a:t>pA</a:t>
            </a:r>
            <a:endParaRPr lang="en-US" altLang="en-US" sz="3500" dirty="0">
              <a:solidFill>
                <a:schemeClr val="bg2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0" y="5486400"/>
            <a:ext cx="7620000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-189061">
              <a:buFont typeface="Arial" panose="020B0604020202020204" pitchFamily="34" charset="0"/>
              <a:buChar char="•"/>
              <a:defRPr/>
            </a:pPr>
            <a:r>
              <a:rPr lang="en-US" sz="2400" dirty="0" smtClean="0">
                <a:solidFill>
                  <a:srgbClr val="0000CC"/>
                </a:solidFill>
                <a:latin typeface="Times New Roman"/>
              </a:rPr>
              <a:t>Compelling measurement of  excited states: </a:t>
            </a:r>
          </a:p>
          <a:p>
            <a:pPr>
              <a:defRPr/>
            </a:pPr>
            <a:r>
              <a:rPr lang="en-US" sz="2400" dirty="0">
                <a:solidFill>
                  <a:srgbClr val="0000CC"/>
                </a:solidFill>
                <a:latin typeface="Times New Roman"/>
              </a:rPr>
              <a:t> </a:t>
            </a:r>
            <a:r>
              <a:rPr lang="en-US" sz="2400" dirty="0" smtClean="0">
                <a:solidFill>
                  <a:srgbClr val="0000CC"/>
                </a:solidFill>
                <a:latin typeface="Times New Roman"/>
              </a:rPr>
              <a:t> test </a:t>
            </a:r>
            <a:r>
              <a:rPr lang="en-US" sz="2400" dirty="0" err="1" smtClean="0">
                <a:solidFill>
                  <a:srgbClr val="0000CC"/>
                </a:solidFill>
                <a:latin typeface="Times New Roman"/>
              </a:rPr>
              <a:t>hadronization</a:t>
            </a:r>
            <a:r>
              <a:rPr lang="en-US" sz="2400" dirty="0">
                <a:solidFill>
                  <a:srgbClr val="0000CC"/>
                </a:solidFill>
                <a:latin typeface="Times New Roman"/>
              </a:rPr>
              <a:t> </a:t>
            </a:r>
            <a:r>
              <a:rPr lang="en-US" sz="2400" dirty="0" smtClean="0">
                <a:solidFill>
                  <a:srgbClr val="0000CC"/>
                </a:solidFill>
                <a:latin typeface="Times New Roman"/>
              </a:rPr>
              <a:t>models + </a:t>
            </a:r>
            <a:r>
              <a:rPr lang="en-US" sz="2400" dirty="0" err="1" smtClean="0">
                <a:solidFill>
                  <a:srgbClr val="0000CC"/>
                </a:solidFill>
                <a:latin typeface="Times New Roman"/>
              </a:rPr>
              <a:t>feeddown</a:t>
            </a:r>
            <a:r>
              <a:rPr lang="en-US" sz="2400" dirty="0" smtClean="0">
                <a:solidFill>
                  <a:srgbClr val="0000CC"/>
                </a:solidFill>
                <a:latin typeface="Times New Roman"/>
              </a:rPr>
              <a:t> </a:t>
            </a:r>
            <a:r>
              <a:rPr lang="en-US" sz="2400" dirty="0" smtClean="0">
                <a:solidFill>
                  <a:srgbClr val="0000CC"/>
                </a:solidFill>
                <a:latin typeface="Times New Roman"/>
              </a:rPr>
              <a:t>systematics</a:t>
            </a:r>
            <a:endParaRPr lang="en-US" sz="2400" dirty="0" smtClean="0">
              <a:solidFill>
                <a:srgbClr val="0000CC"/>
              </a:solidFill>
              <a:latin typeface="Times New Roman"/>
            </a:endParaRPr>
          </a:p>
          <a:p>
            <a:pPr>
              <a:defRPr/>
            </a:pPr>
            <a:r>
              <a:rPr lang="en-US" sz="2400" dirty="0">
                <a:solidFill>
                  <a:srgbClr val="0000CC"/>
                </a:solidFill>
                <a:latin typeface="Times New Roman"/>
              </a:rPr>
              <a:t> </a:t>
            </a:r>
            <a:r>
              <a:rPr lang="en-US" sz="2400" dirty="0" smtClean="0">
                <a:solidFill>
                  <a:srgbClr val="0000CC"/>
                </a:solidFill>
                <a:latin typeface="Times New Roman"/>
              </a:rPr>
              <a:t> </a:t>
            </a:r>
            <a:r>
              <a:rPr lang="en-US" sz="2400" dirty="0" smtClean="0">
                <a:solidFill>
                  <a:srgbClr val="0000CC"/>
                </a:solidFill>
                <a:latin typeface="Times New Roman"/>
              </a:rPr>
              <a:t>(incl. </a:t>
            </a:r>
            <a:r>
              <a:rPr lang="en-US" sz="2400" dirty="0" smtClean="0">
                <a:solidFill>
                  <a:srgbClr val="0000CC"/>
                </a:solidFill>
                <a:latin typeface="Times New Roman"/>
              </a:rPr>
              <a:t>multiplicity </a:t>
            </a:r>
            <a:r>
              <a:rPr lang="en-US" sz="2400" dirty="0" smtClean="0">
                <a:solidFill>
                  <a:srgbClr val="0000CC"/>
                </a:solidFill>
                <a:latin typeface="Times New Roman"/>
              </a:rPr>
              <a:t>dependence)</a:t>
            </a:r>
            <a:endParaRPr lang="en-US" sz="2400" dirty="0" smtClean="0">
              <a:solidFill>
                <a:srgbClr val="0000CC"/>
              </a:solidFill>
              <a:latin typeface="Times New Roman"/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1600200"/>
            <a:ext cx="4108273" cy="3581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1600200"/>
            <a:ext cx="3338942" cy="2262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itle 1"/>
          <p:cNvSpPr txBox="1">
            <a:spLocks/>
          </p:cNvSpPr>
          <p:nvPr/>
        </p:nvSpPr>
        <p:spPr bwMode="auto">
          <a:xfrm>
            <a:off x="457200" y="533400"/>
            <a:ext cx="9067800" cy="10899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5186" tIns="47594" rIns="95186" bIns="47594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kumimoji="1" sz="4900" b="1" u="sng">
                <a:solidFill>
                  <a:srgbClr val="000066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kumimoji="1" sz="4900" b="1" u="sng">
                <a:solidFill>
                  <a:srgbClr val="000066"/>
                </a:solidFill>
                <a:latin typeface="Times New Roman" pitchFamily="18" charset="0"/>
                <a:cs typeface="Times New Roman (Hebrew)" charset="-79"/>
              </a:defRPr>
            </a:lvl2pPr>
            <a:lvl3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kumimoji="1" sz="4900" b="1" u="sng">
                <a:solidFill>
                  <a:srgbClr val="000066"/>
                </a:solidFill>
                <a:latin typeface="Times New Roman" pitchFamily="18" charset="0"/>
                <a:cs typeface="Times New Roman (Hebrew)" charset="-79"/>
              </a:defRPr>
            </a:lvl3pPr>
            <a:lvl4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kumimoji="1" sz="4900" b="1" u="sng">
                <a:solidFill>
                  <a:srgbClr val="000066"/>
                </a:solidFill>
                <a:latin typeface="Times New Roman" pitchFamily="18" charset="0"/>
                <a:cs typeface="Times New Roman (Hebrew)" charset="-79"/>
              </a:defRPr>
            </a:lvl4pPr>
            <a:lvl5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kumimoji="1" sz="4900" b="1" u="sng">
                <a:solidFill>
                  <a:srgbClr val="000066"/>
                </a:solidFill>
                <a:latin typeface="Times New Roman" pitchFamily="18" charset="0"/>
                <a:cs typeface="Times New Roman (Hebrew)" charset="-79"/>
              </a:defRPr>
            </a:lvl5pPr>
            <a:lvl6pPr marL="472651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kumimoji="1" sz="4900" b="1" u="sng">
                <a:solidFill>
                  <a:srgbClr val="000066"/>
                </a:solidFill>
                <a:latin typeface="Times New Roman" pitchFamily="18" charset="0"/>
                <a:cs typeface="Times New Roman (Hebrew)" charset="-79"/>
              </a:defRPr>
            </a:lvl6pPr>
            <a:lvl7pPr marL="945302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kumimoji="1" sz="4900" b="1" u="sng">
                <a:solidFill>
                  <a:srgbClr val="000066"/>
                </a:solidFill>
                <a:latin typeface="Times New Roman" pitchFamily="18" charset="0"/>
                <a:cs typeface="Times New Roman (Hebrew)" charset="-79"/>
              </a:defRPr>
            </a:lvl7pPr>
            <a:lvl8pPr marL="1417953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kumimoji="1" sz="4900" b="1" u="sng">
                <a:solidFill>
                  <a:srgbClr val="000066"/>
                </a:solidFill>
                <a:latin typeface="Times New Roman" pitchFamily="18" charset="0"/>
                <a:cs typeface="Times New Roman (Hebrew)" charset="-79"/>
              </a:defRPr>
            </a:lvl8pPr>
            <a:lvl9pPr marL="1890604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kumimoji="1" sz="4900" b="1" u="sng">
                <a:solidFill>
                  <a:srgbClr val="000066"/>
                </a:solidFill>
                <a:latin typeface="Times New Roman" pitchFamily="18" charset="0"/>
                <a:cs typeface="Times New Roman (Hebrew)" charset="-79"/>
              </a:defRPr>
            </a:lvl9pPr>
          </a:lstStyle>
          <a:p>
            <a:pPr marL="274320" indent="-274320" algn="l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altLang="en-US" sz="2500" b="0" u="none" kern="0" dirty="0">
                <a:solidFill>
                  <a:srgbClr val="0000CC"/>
                </a:solidFill>
              </a:rPr>
              <a:t>D</a:t>
            </a:r>
            <a:r>
              <a:rPr lang="en-US" altLang="en-US" sz="2500" b="0" u="none" kern="0" dirty="0" smtClean="0">
                <a:solidFill>
                  <a:srgbClr val="0000CC"/>
                </a:solidFill>
              </a:rPr>
              <a:t>irect probe of </a:t>
            </a:r>
            <a:r>
              <a:rPr lang="en-US" altLang="en-US" sz="2500" b="0" u="none" kern="0" dirty="0" err="1" smtClean="0">
                <a:solidFill>
                  <a:srgbClr val="0000CC"/>
                </a:solidFill>
              </a:rPr>
              <a:t>hadronization</a:t>
            </a:r>
            <a:endParaRPr lang="en-US" altLang="en-US" sz="2500" b="0" u="none" kern="0" dirty="0" smtClean="0">
              <a:solidFill>
                <a:srgbClr val="0000CC"/>
              </a:solidFill>
            </a:endParaRPr>
          </a:p>
          <a:p>
            <a:pPr marL="274320" indent="-274320" algn="l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altLang="en-US" sz="2500" b="0" u="none" kern="0" dirty="0">
                <a:solidFill>
                  <a:srgbClr val="0000CC"/>
                </a:solidFill>
              </a:rPr>
              <a:t>R</a:t>
            </a:r>
            <a:r>
              <a:rPr lang="en-US" altLang="en-US" sz="2500" b="0" u="none" kern="0" dirty="0" smtClean="0">
                <a:solidFill>
                  <a:srgbClr val="0000CC"/>
                </a:solidFill>
              </a:rPr>
              <a:t>ich for </a:t>
            </a:r>
            <a:r>
              <a:rPr lang="en-US" altLang="en-US" sz="2500" u="none" kern="0" dirty="0" smtClean="0">
                <a:solidFill>
                  <a:srgbClr val="0000CC"/>
                </a:solidFill>
              </a:rPr>
              <a:t>baryons</a:t>
            </a:r>
            <a:r>
              <a:rPr lang="en-US" altLang="en-US" sz="2500" b="0" u="none" kern="0" dirty="0" smtClean="0">
                <a:solidFill>
                  <a:srgbClr val="0000CC"/>
                </a:solidFill>
              </a:rPr>
              <a:t> in hadronic collisions (+ different from </a:t>
            </a:r>
            <a:r>
              <a:rPr lang="en-US" altLang="en-US" sz="2500" u="none" kern="0" dirty="0" err="1" smtClean="0">
                <a:solidFill>
                  <a:schemeClr val="bg2"/>
                </a:solidFill>
              </a:rPr>
              <a:t>ee</a:t>
            </a:r>
            <a:r>
              <a:rPr lang="en-US" altLang="en-US" sz="2500" b="0" u="none" kern="0" dirty="0" smtClean="0">
                <a:solidFill>
                  <a:srgbClr val="0000CC"/>
                </a:solidFill>
              </a:rPr>
              <a:t>, </a:t>
            </a:r>
            <a:r>
              <a:rPr lang="en-US" altLang="en-US" sz="2500" u="none" kern="0" dirty="0" smtClean="0">
                <a:solidFill>
                  <a:schemeClr val="bg2"/>
                </a:solidFill>
              </a:rPr>
              <a:t>ep</a:t>
            </a:r>
            <a:r>
              <a:rPr lang="en-US" altLang="en-US" sz="2500" b="0" u="none" kern="0" dirty="0" smtClean="0">
                <a:solidFill>
                  <a:srgbClr val="0000CC"/>
                </a:solidFill>
              </a:rPr>
              <a:t>)</a:t>
            </a:r>
          </a:p>
        </p:txBody>
      </p:sp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29400" y="3950174"/>
            <a:ext cx="2940148" cy="26792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67978491"/>
      </p:ext>
    </p:extLst>
  </p:cSld>
  <p:clrMapOvr>
    <a:masterClrMapping/>
  </p:clrMapOvr>
  <p:transition>
    <p:strips dir="rd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906000" cy="762000"/>
          </a:xfrm>
        </p:spPr>
        <p:txBody>
          <a:bodyPr/>
          <a:lstStyle/>
          <a:p>
            <a:r>
              <a:rPr lang="en-US" altLang="en-US" sz="3500" dirty="0" smtClean="0">
                <a:solidFill>
                  <a:schemeClr val="bg2"/>
                </a:solidFill>
              </a:rPr>
              <a:t>3.2</a:t>
            </a:r>
            <a:r>
              <a:rPr lang="en-US" altLang="en-US" sz="3500" dirty="0">
                <a:solidFill>
                  <a:schemeClr val="bg2"/>
                </a:solidFill>
              </a:rPr>
              <a:t> </a:t>
            </a:r>
            <a:r>
              <a:rPr lang="en-US" altLang="en-US" sz="3500" dirty="0" err="1" smtClean="0">
                <a:solidFill>
                  <a:schemeClr val="bg2"/>
                </a:solidFill>
              </a:rPr>
              <a:t>Hadro</a:t>
            </a:r>
            <a:r>
              <a:rPr lang="en-US" altLang="en-US" sz="3500" dirty="0" smtClean="0">
                <a:solidFill>
                  <a:schemeClr val="bg2"/>
                </a:solidFill>
              </a:rPr>
              <a:t>-Chemistry in AA</a:t>
            </a:r>
            <a:endParaRPr lang="en-US" altLang="en-US" sz="3500" dirty="0">
              <a:solidFill>
                <a:schemeClr val="bg2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76200" y="5105400"/>
            <a:ext cx="9829800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-189061">
              <a:buFont typeface="Arial" panose="020B0604020202020204" pitchFamily="34" charset="0"/>
              <a:buChar char="•"/>
              <a:defRPr/>
            </a:pPr>
            <a:r>
              <a:rPr lang="en-US" sz="2500" dirty="0" smtClean="0">
                <a:solidFill>
                  <a:srgbClr val="0000CC"/>
                </a:solidFill>
                <a:latin typeface="Times New Roman"/>
              </a:rPr>
              <a:t>Need to better scrutinize + benchmark </a:t>
            </a:r>
          </a:p>
          <a:p>
            <a:pPr>
              <a:defRPr/>
            </a:pPr>
            <a:r>
              <a:rPr lang="en-US" sz="2500" dirty="0">
                <a:solidFill>
                  <a:srgbClr val="0000CC"/>
                </a:solidFill>
                <a:latin typeface="Times New Roman"/>
              </a:rPr>
              <a:t> </a:t>
            </a:r>
            <a:r>
              <a:rPr lang="en-US" sz="2500" dirty="0" smtClean="0">
                <a:solidFill>
                  <a:srgbClr val="0000CC"/>
                </a:solidFill>
                <a:latin typeface="Times New Roman"/>
              </a:rPr>
              <a:t>string/fragmentation/coalescence/recombination/stat-</a:t>
            </a:r>
            <a:r>
              <a:rPr lang="en-US" sz="2500" dirty="0" err="1" smtClean="0">
                <a:solidFill>
                  <a:srgbClr val="0000CC"/>
                </a:solidFill>
                <a:latin typeface="Times New Roman"/>
              </a:rPr>
              <a:t>hadronization</a:t>
            </a:r>
            <a:r>
              <a:rPr lang="en-US" sz="2500" dirty="0" smtClean="0">
                <a:solidFill>
                  <a:srgbClr val="0000CC"/>
                </a:solidFill>
                <a:latin typeface="Times New Roman"/>
              </a:rPr>
              <a:t> models</a:t>
            </a:r>
          </a:p>
          <a:p>
            <a:pPr indent="-189061">
              <a:spcBef>
                <a:spcPts val="600"/>
              </a:spcBef>
              <a:buFont typeface="Arial" panose="020B0604020202020204" pitchFamily="34" charset="0"/>
              <a:buChar char="•"/>
              <a:defRPr/>
            </a:pPr>
            <a:r>
              <a:rPr lang="en-US" sz="2500" dirty="0">
                <a:solidFill>
                  <a:srgbClr val="0000CC"/>
                </a:solidFill>
                <a:latin typeface="Times New Roman"/>
              </a:rPr>
              <a:t> </a:t>
            </a:r>
            <a:r>
              <a:rPr lang="en-US" sz="2500" dirty="0" smtClean="0">
                <a:solidFill>
                  <a:srgbClr val="0000CC"/>
                </a:solidFill>
                <a:latin typeface="Times New Roman"/>
              </a:rPr>
              <a:t>Differences between </a:t>
            </a:r>
            <a:r>
              <a:rPr lang="en-US" sz="2500" b="1" dirty="0" smtClean="0">
                <a:solidFill>
                  <a:srgbClr val="008000"/>
                </a:solidFill>
                <a:latin typeface="Times New Roman"/>
              </a:rPr>
              <a:t>RHIC</a:t>
            </a:r>
            <a:r>
              <a:rPr lang="en-US" sz="2500" dirty="0" smtClean="0">
                <a:solidFill>
                  <a:srgbClr val="0000CC"/>
                </a:solidFill>
                <a:latin typeface="Times New Roman"/>
              </a:rPr>
              <a:t> and </a:t>
            </a:r>
            <a:r>
              <a:rPr lang="en-US" sz="2500" b="1" dirty="0" smtClean="0">
                <a:solidFill>
                  <a:srgbClr val="FF0000"/>
                </a:solidFill>
                <a:latin typeface="Times New Roman"/>
              </a:rPr>
              <a:t>LHC</a:t>
            </a:r>
            <a:r>
              <a:rPr lang="en-US" sz="2500" dirty="0" smtClean="0">
                <a:solidFill>
                  <a:srgbClr val="0000CC"/>
                </a:solidFill>
                <a:latin typeface="Times New Roman"/>
              </a:rPr>
              <a:t> data?</a:t>
            </a: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3838" y="1066800"/>
            <a:ext cx="3913362" cy="36017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6800" y="1066800"/>
            <a:ext cx="4876800" cy="3723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8720201" y="4724400"/>
            <a:ext cx="110959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err="1" smtClean="0">
                <a:solidFill>
                  <a:srgbClr val="008000"/>
                </a:solidFill>
                <a:latin typeface="+mn-lt"/>
              </a:rPr>
              <a:t>He+RR</a:t>
            </a:r>
            <a:r>
              <a:rPr lang="en-US" sz="1400" b="1" dirty="0" smtClean="0">
                <a:solidFill>
                  <a:srgbClr val="008000"/>
                </a:solidFill>
                <a:latin typeface="+mn-lt"/>
              </a:rPr>
              <a:t> ‘19]</a:t>
            </a:r>
            <a:endParaRPr lang="en-US" sz="1400" b="1" dirty="0">
              <a:solidFill>
                <a:srgbClr val="008000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267978491"/>
      </p:ext>
    </p:extLst>
  </p:cSld>
  <p:clrMapOvr>
    <a:masterClrMapping/>
  </p:clrMapOvr>
  <p:transition>
    <p:strips dir="rd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ext Box 2"/>
          <p:cNvSpPr txBox="1">
            <a:spLocks noChangeArrowheads="1"/>
          </p:cNvSpPr>
          <p:nvPr/>
        </p:nvSpPr>
        <p:spPr bwMode="auto">
          <a:xfrm>
            <a:off x="2697164" y="0"/>
            <a:ext cx="2871127" cy="6494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4530" tIns="47265" rIns="94530" bIns="47265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2800" b="1">
                <a:solidFill>
                  <a:schemeClr val="tx1"/>
                </a:solidFill>
                <a:latin typeface="Times New Roman" pitchFamily="18" charset="0"/>
                <a:cs typeface="Times New Roman (Hebrew)" charset="-79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u"/>
              <a:defRPr kumimoji="1" sz="2400">
                <a:solidFill>
                  <a:schemeClr val="tx1"/>
                </a:solidFill>
                <a:latin typeface="Times New Roman" pitchFamily="18" charset="0"/>
                <a:cs typeface="Times New Roman (Hebrew)" charset="-79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2000">
                <a:solidFill>
                  <a:schemeClr val="tx1"/>
                </a:solidFill>
                <a:latin typeface="Times New Roman" pitchFamily="18" charset="0"/>
                <a:cs typeface="Times New Roman (Hebrew)" charset="-79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2000">
                <a:solidFill>
                  <a:schemeClr val="tx1"/>
                </a:solidFill>
                <a:latin typeface="Arial" charset="0"/>
                <a:cs typeface="Times New Roman (Hebrew)" charset="-79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charset="0"/>
                <a:cs typeface="Times New Roman (Hebrew)" charset="-79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charset="0"/>
                <a:cs typeface="Times New Roman (Hebrew)" charset="-79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charset="0"/>
                <a:cs typeface="Times New Roman (Hebrew)" charset="-79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charset="0"/>
                <a:cs typeface="Times New Roman (Hebrew)" charset="-79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charset="0"/>
                <a:cs typeface="Times New Roman (Hebrew)" charset="-79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3600" dirty="0">
                <a:solidFill>
                  <a:schemeClr val="bg2"/>
                </a:solidFill>
              </a:rPr>
              <a:t>4</a:t>
            </a:r>
            <a:r>
              <a:rPr lang="en-US" altLang="en-US" sz="3600" dirty="0" smtClean="0">
                <a:solidFill>
                  <a:schemeClr val="bg2"/>
                </a:solidFill>
              </a:rPr>
              <a:t>.)  </a:t>
            </a:r>
            <a:r>
              <a:rPr lang="en-US" altLang="en-US" sz="3600" u="sng" dirty="0">
                <a:solidFill>
                  <a:schemeClr val="bg2"/>
                </a:solidFill>
              </a:rPr>
              <a:t>Summary</a:t>
            </a:r>
          </a:p>
        </p:txBody>
      </p:sp>
      <p:sp>
        <p:nvSpPr>
          <p:cNvPr id="16387" name="Text Box 3"/>
          <p:cNvSpPr txBox="1">
            <a:spLocks noChangeArrowheads="1"/>
          </p:cNvSpPr>
          <p:nvPr/>
        </p:nvSpPr>
        <p:spPr bwMode="auto">
          <a:xfrm>
            <a:off x="0" y="685800"/>
            <a:ext cx="9677400" cy="28161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4530" tIns="47265" rIns="94530" bIns="47265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2800" b="1">
                <a:solidFill>
                  <a:schemeClr val="tx1"/>
                </a:solidFill>
                <a:latin typeface="Times New Roman" pitchFamily="18" charset="0"/>
                <a:cs typeface="Times New Roman (Hebrew)" charset="-79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u"/>
              <a:defRPr kumimoji="1" sz="2400">
                <a:solidFill>
                  <a:schemeClr val="tx1"/>
                </a:solidFill>
                <a:latin typeface="Times New Roman" pitchFamily="18" charset="0"/>
                <a:cs typeface="Times New Roman (Hebrew)" charset="-79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2000">
                <a:solidFill>
                  <a:schemeClr val="tx1"/>
                </a:solidFill>
                <a:latin typeface="Times New Roman" pitchFamily="18" charset="0"/>
                <a:cs typeface="Times New Roman (Hebrew)" charset="-79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2000">
                <a:solidFill>
                  <a:schemeClr val="tx1"/>
                </a:solidFill>
                <a:latin typeface="Arial" charset="0"/>
                <a:cs typeface="Times New Roman (Hebrew)" charset="-79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charset="0"/>
                <a:cs typeface="Times New Roman (Hebrew)" charset="-79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charset="0"/>
                <a:cs typeface="Times New Roman (Hebrew)" charset="-79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charset="0"/>
                <a:cs typeface="Times New Roman (Hebrew)" charset="-79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charset="0"/>
                <a:cs typeface="Times New Roman (Hebrew)" charset="-79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charset="0"/>
                <a:cs typeface="Times New Roman (Hebrew)" charset="-79"/>
              </a:defRPr>
            </a:lvl9pPr>
          </a:lstStyle>
          <a:p>
            <a:pPr marL="189061" indent="-283590">
              <a:lnSpc>
                <a:spcPct val="140000"/>
              </a:lnSpc>
              <a:spcBef>
                <a:spcPct val="0"/>
              </a:spcBef>
              <a:buClrTx/>
              <a:buSzTx/>
              <a:buFont typeface="Arial" panose="020B0604020202020204" pitchFamily="34" charset="0"/>
              <a:buChar char="•"/>
              <a:defRPr/>
            </a:pPr>
            <a:r>
              <a:rPr lang="en-US" altLang="en-US" sz="2600" b="0" dirty="0" smtClean="0">
                <a:solidFill>
                  <a:srgbClr val="000099"/>
                </a:solidFill>
              </a:rPr>
              <a:t>Interesting measurements:    --  low-</a:t>
            </a:r>
            <a:r>
              <a:rPr lang="en-US" altLang="en-US" sz="2600" dirty="0" err="1" smtClean="0">
                <a:solidFill>
                  <a:srgbClr val="990099"/>
                </a:solidFill>
              </a:rPr>
              <a:t>p</a:t>
            </a:r>
            <a:r>
              <a:rPr lang="en-US" altLang="en-US" sz="2600" baseline="-25000" dirty="0" err="1" smtClean="0">
                <a:solidFill>
                  <a:srgbClr val="990099"/>
                </a:solidFill>
              </a:rPr>
              <a:t>T</a:t>
            </a:r>
            <a:r>
              <a:rPr lang="en-US" altLang="en-US" sz="2600" b="0" dirty="0" smtClean="0">
                <a:solidFill>
                  <a:srgbClr val="000099"/>
                </a:solidFill>
              </a:rPr>
              <a:t> </a:t>
            </a:r>
            <a:r>
              <a:rPr lang="en-US" altLang="en-US" sz="2600" dirty="0" smtClean="0">
                <a:solidFill>
                  <a:schemeClr val="bg2"/>
                </a:solidFill>
              </a:rPr>
              <a:t>D</a:t>
            </a:r>
            <a:r>
              <a:rPr lang="en-US" altLang="en-US" sz="2600" baseline="30000" dirty="0" smtClean="0">
                <a:solidFill>
                  <a:schemeClr val="bg2"/>
                </a:solidFill>
              </a:rPr>
              <a:t>0</a:t>
            </a:r>
            <a:r>
              <a:rPr lang="en-US" altLang="en-US" sz="2600" b="0" dirty="0" smtClean="0">
                <a:solidFill>
                  <a:srgbClr val="000099"/>
                </a:solidFill>
              </a:rPr>
              <a:t> </a:t>
            </a:r>
            <a:r>
              <a:rPr lang="en-US" altLang="en-US" sz="2600" dirty="0" smtClean="0">
                <a:solidFill>
                  <a:srgbClr val="990099"/>
                </a:solidFill>
              </a:rPr>
              <a:t>v</a:t>
            </a:r>
            <a:r>
              <a:rPr lang="en-US" altLang="en-US" sz="2600" baseline="-25000" dirty="0" smtClean="0">
                <a:solidFill>
                  <a:srgbClr val="990099"/>
                </a:solidFill>
              </a:rPr>
              <a:t>2</a:t>
            </a:r>
            <a:r>
              <a:rPr lang="en-US" altLang="en-US" sz="2600" b="0" dirty="0" smtClean="0">
                <a:solidFill>
                  <a:srgbClr val="000099"/>
                </a:solidFill>
              </a:rPr>
              <a:t> in </a:t>
            </a:r>
            <a:r>
              <a:rPr lang="en-US" altLang="en-US" sz="2600" dirty="0" err="1" smtClean="0">
                <a:solidFill>
                  <a:schemeClr val="bg2"/>
                </a:solidFill>
              </a:rPr>
              <a:t>pA</a:t>
            </a:r>
            <a:endParaRPr lang="en-US" altLang="en-US" sz="2600" dirty="0" smtClean="0">
              <a:solidFill>
                <a:schemeClr val="bg2"/>
              </a:solidFill>
            </a:endParaRPr>
          </a:p>
          <a:p>
            <a:pPr>
              <a:lnSpc>
                <a:spcPct val="140000"/>
              </a:lnSpc>
              <a:spcBef>
                <a:spcPct val="0"/>
              </a:spcBef>
              <a:buClrTx/>
              <a:buSzTx/>
              <a:buNone/>
              <a:defRPr/>
            </a:pPr>
            <a:r>
              <a:rPr lang="en-US" altLang="en-US" sz="2600" b="0" dirty="0">
                <a:solidFill>
                  <a:srgbClr val="000099"/>
                </a:solidFill>
              </a:rPr>
              <a:t> </a:t>
            </a:r>
            <a:r>
              <a:rPr lang="en-US" altLang="en-US" sz="2600" b="0" dirty="0" smtClean="0">
                <a:solidFill>
                  <a:srgbClr val="000099"/>
                </a:solidFill>
              </a:rPr>
              <a:t>                                                --  </a:t>
            </a:r>
            <a:r>
              <a:rPr lang="el-GR" altLang="en-US" sz="2600" dirty="0" smtClean="0">
                <a:solidFill>
                  <a:schemeClr val="bg2"/>
                </a:solidFill>
              </a:rPr>
              <a:t>ϒ</a:t>
            </a:r>
            <a:r>
              <a:rPr lang="en-US" altLang="en-US" sz="2600" b="0" dirty="0" smtClean="0">
                <a:solidFill>
                  <a:srgbClr val="000099"/>
                </a:solidFill>
              </a:rPr>
              <a:t> </a:t>
            </a:r>
            <a:r>
              <a:rPr lang="en-US" altLang="en-US" sz="2600" dirty="0" smtClean="0">
                <a:solidFill>
                  <a:srgbClr val="990099"/>
                </a:solidFill>
              </a:rPr>
              <a:t>v</a:t>
            </a:r>
            <a:r>
              <a:rPr lang="en-US" altLang="en-US" sz="2600" baseline="-25000" dirty="0" smtClean="0">
                <a:solidFill>
                  <a:srgbClr val="990099"/>
                </a:solidFill>
              </a:rPr>
              <a:t>2</a:t>
            </a:r>
            <a:r>
              <a:rPr lang="en-US" altLang="en-US" sz="2600" b="0" dirty="0" smtClean="0">
                <a:solidFill>
                  <a:srgbClr val="000099"/>
                </a:solidFill>
              </a:rPr>
              <a:t> in </a:t>
            </a:r>
            <a:r>
              <a:rPr lang="en-US" altLang="en-US" sz="2600" b="0" dirty="0" err="1" smtClean="0">
                <a:solidFill>
                  <a:srgbClr val="000099"/>
                </a:solidFill>
              </a:rPr>
              <a:t>pA</a:t>
            </a:r>
            <a:endParaRPr lang="en-US" altLang="en-US" sz="2600" b="0" dirty="0" smtClean="0">
              <a:solidFill>
                <a:srgbClr val="000099"/>
              </a:solidFill>
            </a:endParaRPr>
          </a:p>
          <a:p>
            <a:pPr>
              <a:spcBef>
                <a:spcPct val="0"/>
              </a:spcBef>
              <a:buClrTx/>
              <a:buSzTx/>
              <a:buNone/>
              <a:defRPr/>
            </a:pPr>
            <a:r>
              <a:rPr lang="en-US" altLang="en-US" sz="2600" b="0" dirty="0">
                <a:solidFill>
                  <a:srgbClr val="000099"/>
                </a:solidFill>
              </a:rPr>
              <a:t> </a:t>
            </a:r>
            <a:r>
              <a:rPr lang="en-US" altLang="en-US" sz="2600" b="0" dirty="0" smtClean="0">
                <a:solidFill>
                  <a:srgbClr val="000099"/>
                </a:solidFill>
              </a:rPr>
              <a:t>                                                --  HF baryon resonances</a:t>
            </a:r>
          </a:p>
          <a:p>
            <a:pPr marL="274320" indent="-274320">
              <a:lnSpc>
                <a:spcPct val="200000"/>
              </a:lnSpc>
              <a:spcBef>
                <a:spcPct val="0"/>
              </a:spcBef>
              <a:buClrTx/>
              <a:buSzTx/>
              <a:buFont typeface="Arial" panose="020B0604020202020204" pitchFamily="34" charset="0"/>
              <a:buChar char="•"/>
              <a:defRPr/>
            </a:pPr>
            <a:r>
              <a:rPr lang="en-US" altLang="en-US" sz="2600" b="0" dirty="0" smtClean="0">
                <a:solidFill>
                  <a:srgbClr val="000099"/>
                </a:solidFill>
              </a:rPr>
              <a:t>Desirable theory:  -- HQ transport in kinetic bulk medium for </a:t>
            </a:r>
            <a:r>
              <a:rPr lang="en-US" altLang="en-US" sz="2600" dirty="0" err="1" smtClean="0">
                <a:solidFill>
                  <a:schemeClr val="bg2"/>
                </a:solidFill>
              </a:rPr>
              <a:t>pA</a:t>
            </a:r>
            <a:r>
              <a:rPr lang="en-US" altLang="en-US" sz="2600" b="0" dirty="0" smtClean="0">
                <a:solidFill>
                  <a:srgbClr val="000099"/>
                </a:solidFill>
              </a:rPr>
              <a:t>   </a:t>
            </a:r>
          </a:p>
          <a:p>
            <a:pPr>
              <a:spcBef>
                <a:spcPct val="0"/>
              </a:spcBef>
              <a:buClrTx/>
              <a:buSzTx/>
              <a:buNone/>
              <a:defRPr/>
            </a:pPr>
            <a:r>
              <a:rPr lang="en-US" altLang="en-US" sz="2600" b="0" dirty="0" smtClean="0">
                <a:solidFill>
                  <a:srgbClr val="000099"/>
                </a:solidFill>
              </a:rPr>
              <a:t>                                 -- reduce spread in </a:t>
            </a:r>
            <a:r>
              <a:rPr lang="en-US" altLang="en-US" sz="2600" b="0" dirty="0" err="1" smtClean="0">
                <a:solidFill>
                  <a:srgbClr val="000099"/>
                </a:solidFill>
              </a:rPr>
              <a:t>hadronization</a:t>
            </a:r>
            <a:r>
              <a:rPr lang="en-US" altLang="en-US" sz="2600" b="0" dirty="0" smtClean="0">
                <a:solidFill>
                  <a:srgbClr val="000099"/>
                </a:solidFill>
              </a:rPr>
              <a:t> models in </a:t>
            </a:r>
            <a:r>
              <a:rPr lang="en-US" altLang="en-US" sz="2600" dirty="0" smtClean="0">
                <a:solidFill>
                  <a:schemeClr val="bg2"/>
                </a:solidFill>
              </a:rPr>
              <a:t>AA</a:t>
            </a:r>
            <a:endParaRPr lang="en-US" altLang="en-US" sz="2600" dirty="0">
              <a:solidFill>
                <a:schemeClr val="bg2"/>
              </a:solidFill>
            </a:endParaRPr>
          </a:p>
        </p:txBody>
      </p:sp>
    </p:spTree>
  </p:cSld>
  <p:clrMapOvr>
    <a:masterClrMapping/>
  </p:clrMapOvr>
  <p:transition>
    <p:strips dir="rd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extBox 15"/>
          <p:cNvSpPr txBox="1">
            <a:spLocks noChangeArrowheads="1"/>
          </p:cNvSpPr>
          <p:nvPr/>
        </p:nvSpPr>
        <p:spPr bwMode="auto">
          <a:xfrm>
            <a:off x="111128" y="955675"/>
            <a:ext cx="9794875" cy="5263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4530" tIns="47265" rIns="94530" bIns="47265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2800" b="1">
                <a:solidFill>
                  <a:schemeClr val="tx1"/>
                </a:solidFill>
                <a:latin typeface="Times New Roman" pitchFamily="18" charset="0"/>
                <a:cs typeface="Times New Roman (Hebrew)" charset="-79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u"/>
              <a:defRPr kumimoji="1" sz="2400">
                <a:solidFill>
                  <a:schemeClr val="tx1"/>
                </a:solidFill>
                <a:latin typeface="Times New Roman" pitchFamily="18" charset="0"/>
                <a:cs typeface="Times New Roman (Hebrew)" charset="-79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2000">
                <a:solidFill>
                  <a:schemeClr val="tx1"/>
                </a:solidFill>
                <a:latin typeface="Times New Roman" pitchFamily="18" charset="0"/>
                <a:cs typeface="Times New Roman (Hebrew)" charset="-79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2000">
                <a:solidFill>
                  <a:schemeClr val="tx1"/>
                </a:solidFill>
                <a:latin typeface="Arial" charset="0"/>
                <a:cs typeface="Times New Roman (Hebrew)" charset="-79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charset="0"/>
                <a:cs typeface="Times New Roman (Hebrew)" charset="-79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charset="0"/>
                <a:cs typeface="Times New Roman (Hebrew)" charset="-79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charset="0"/>
                <a:cs typeface="Times New Roman (Hebrew)" charset="-79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charset="0"/>
                <a:cs typeface="Times New Roman (Hebrew)" charset="-79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charset="0"/>
                <a:cs typeface="Times New Roman (Hebrew)" charset="-79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b="0">
                <a:solidFill>
                  <a:srgbClr val="000066"/>
                </a:solidFill>
              </a:rPr>
              <a:t>|       |                                                           |                              |      </a:t>
            </a:r>
          </a:p>
        </p:txBody>
      </p:sp>
      <p:sp>
        <p:nvSpPr>
          <p:cNvPr id="22531" name="Rectangle 2"/>
          <p:cNvSpPr>
            <a:spLocks noGrp="1" noChangeArrowheads="1"/>
          </p:cNvSpPr>
          <p:nvPr>
            <p:ph type="title"/>
          </p:nvPr>
        </p:nvSpPr>
        <p:spPr>
          <a:xfrm>
            <a:off x="-63501" y="-34923"/>
            <a:ext cx="9994901" cy="733425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US" altLang="en-US" sz="3500" u="none" dirty="0">
                <a:solidFill>
                  <a:schemeClr val="bg2"/>
                </a:solidFill>
              </a:rPr>
              <a:t>2</a:t>
            </a:r>
            <a:r>
              <a:rPr lang="en-US" altLang="en-US" sz="3500" u="none" dirty="0" smtClean="0">
                <a:solidFill>
                  <a:schemeClr val="bg2"/>
                </a:solidFill>
              </a:rPr>
              <a:t>.) </a:t>
            </a:r>
            <a:r>
              <a:rPr lang="en-US" altLang="en-US" sz="3500" dirty="0" smtClean="0">
                <a:solidFill>
                  <a:schemeClr val="bg2"/>
                </a:solidFill>
              </a:rPr>
              <a:t>Open Heavy-Flavor </a:t>
            </a:r>
            <a:r>
              <a:rPr lang="en-US" altLang="en-US" sz="3500" dirty="0">
                <a:solidFill>
                  <a:schemeClr val="bg2"/>
                </a:solidFill>
              </a:rPr>
              <a:t>Transport in URHICs</a:t>
            </a:r>
            <a:endParaRPr lang="en-US" altLang="en-US" sz="3500" dirty="0">
              <a:solidFill>
                <a:srgbClr val="003366"/>
              </a:solidFill>
            </a:endParaRPr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76199" y="5295637"/>
            <a:ext cx="9757837" cy="14496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4530" tIns="47265" rIns="94530" bIns="47265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2800" b="1">
                <a:solidFill>
                  <a:schemeClr val="tx1"/>
                </a:solidFill>
                <a:latin typeface="Times New Roman" pitchFamily="18" charset="0"/>
                <a:cs typeface="Times New Roman (Hebrew)" charset="-79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u"/>
              <a:defRPr kumimoji="1" sz="2400">
                <a:solidFill>
                  <a:schemeClr val="tx1"/>
                </a:solidFill>
                <a:latin typeface="Times New Roman" pitchFamily="18" charset="0"/>
                <a:cs typeface="Times New Roman (Hebrew)" charset="-79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2000">
                <a:solidFill>
                  <a:schemeClr val="tx1"/>
                </a:solidFill>
                <a:latin typeface="Times New Roman" pitchFamily="18" charset="0"/>
                <a:cs typeface="Times New Roman (Hebrew)" charset="-79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2000">
                <a:solidFill>
                  <a:schemeClr val="tx1"/>
                </a:solidFill>
                <a:latin typeface="Arial" charset="0"/>
                <a:cs typeface="Times New Roman (Hebrew)" charset="-79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charset="0"/>
                <a:cs typeface="Times New Roman (Hebrew)" charset="-79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charset="0"/>
                <a:cs typeface="Times New Roman (Hebrew)" charset="-79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charset="0"/>
                <a:cs typeface="Times New Roman (Hebrew)" charset="-79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charset="0"/>
                <a:cs typeface="Times New Roman (Hebrew)" charset="-79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charset="0"/>
                <a:cs typeface="Times New Roman (Hebrew)" charset="-79"/>
              </a:defRPr>
            </a:lvl9pPr>
          </a:lstStyle>
          <a:p>
            <a:pPr>
              <a:spcBef>
                <a:spcPts val="621"/>
              </a:spcBef>
              <a:buClrTx/>
              <a:buSzTx/>
              <a:buFontTx/>
              <a:buChar char="•"/>
            </a:pPr>
            <a:r>
              <a:rPr lang="en-US" altLang="en-US" sz="2600" dirty="0">
                <a:solidFill>
                  <a:srgbClr val="0000CC"/>
                </a:solidFill>
                <a:sym typeface="Symbol" pitchFamily="18" charset="2"/>
              </a:rPr>
              <a:t> </a:t>
            </a:r>
            <a:r>
              <a:rPr lang="en-US" altLang="en-US" sz="2600" b="0" dirty="0" smtClean="0">
                <a:solidFill>
                  <a:srgbClr val="0000CC"/>
                </a:solidFill>
                <a:sym typeface="Symbol" pitchFamily="18" charset="2"/>
              </a:rPr>
              <a:t>no </a:t>
            </a:r>
            <a:r>
              <a:rPr lang="en-US" altLang="en-US" sz="2600" b="0" dirty="0">
                <a:solidFill>
                  <a:srgbClr val="0000CC"/>
                </a:solidFill>
                <a:sym typeface="Symbol" pitchFamily="18" charset="2"/>
              </a:rPr>
              <a:t>principle difference between diffusion +</a:t>
            </a:r>
            <a:r>
              <a:rPr lang="en-US" altLang="en-US" sz="2600" b="0" dirty="0" smtClean="0">
                <a:solidFill>
                  <a:srgbClr val="0000CC"/>
                </a:solidFill>
                <a:sym typeface="Symbol" pitchFamily="18" charset="2"/>
              </a:rPr>
              <a:t> </a:t>
            </a:r>
            <a:r>
              <a:rPr lang="en-US" altLang="en-US" sz="2600" b="0" dirty="0" err="1">
                <a:solidFill>
                  <a:srgbClr val="0000CC"/>
                </a:solidFill>
                <a:sym typeface="Symbol" pitchFamily="18" charset="2"/>
              </a:rPr>
              <a:t>hadronization</a:t>
            </a:r>
            <a:r>
              <a:rPr lang="en-US" altLang="en-US" sz="2600" b="0" dirty="0">
                <a:solidFill>
                  <a:srgbClr val="0000CC"/>
                </a:solidFill>
                <a:sym typeface="Symbol" pitchFamily="18" charset="2"/>
              </a:rPr>
              <a:t> </a:t>
            </a:r>
            <a:r>
              <a:rPr lang="en-US" altLang="en-US" sz="2600" b="0" dirty="0" smtClean="0">
                <a:solidFill>
                  <a:srgbClr val="0000CC"/>
                </a:solidFill>
                <a:sym typeface="Symbol" pitchFamily="18" charset="2"/>
              </a:rPr>
              <a:t>interactions</a:t>
            </a:r>
          </a:p>
          <a:p>
            <a:pPr>
              <a:spcBef>
                <a:spcPts val="621"/>
              </a:spcBef>
              <a:buClrTx/>
              <a:buSzTx/>
              <a:buFontTx/>
              <a:buChar char="•"/>
            </a:pPr>
            <a:r>
              <a:rPr lang="en-US" altLang="en-US" sz="2600" b="0" dirty="0" smtClean="0">
                <a:solidFill>
                  <a:srgbClr val="0000CC"/>
                </a:solidFill>
              </a:rPr>
              <a:t> resonances near </a:t>
            </a:r>
            <a:r>
              <a:rPr lang="en-US" altLang="en-US" sz="2600" dirty="0" smtClean="0">
                <a:solidFill>
                  <a:srgbClr val="990099"/>
                </a:solidFill>
              </a:rPr>
              <a:t>T</a:t>
            </a:r>
            <a:r>
              <a:rPr lang="en-US" altLang="en-US" sz="2600" baseline="-25000" dirty="0" smtClean="0">
                <a:solidFill>
                  <a:srgbClr val="990099"/>
                </a:solidFill>
              </a:rPr>
              <a:t>c</a:t>
            </a:r>
            <a:r>
              <a:rPr lang="en-US" altLang="en-US" sz="2600" b="0" dirty="0" smtClean="0">
                <a:solidFill>
                  <a:srgbClr val="0000CC"/>
                </a:solidFill>
              </a:rPr>
              <a:t>  </a:t>
            </a:r>
            <a:r>
              <a:rPr lang="en-US" altLang="en-US" sz="2600" b="0" dirty="0" smtClean="0">
                <a:solidFill>
                  <a:srgbClr val="0000CC"/>
                </a:solidFill>
                <a:sym typeface="Symbol"/>
              </a:rPr>
              <a:t>  HQ kinetics + </a:t>
            </a:r>
            <a:r>
              <a:rPr lang="en-US" altLang="en-US" sz="2600" b="0" dirty="0" err="1" smtClean="0">
                <a:solidFill>
                  <a:srgbClr val="0000CC"/>
                </a:solidFill>
                <a:sym typeface="Symbol"/>
              </a:rPr>
              <a:t>hadro</a:t>
            </a:r>
            <a:r>
              <a:rPr lang="en-US" altLang="en-US" sz="2600" b="0" dirty="0" smtClean="0">
                <a:solidFill>
                  <a:srgbClr val="0000CC"/>
                </a:solidFill>
                <a:sym typeface="Symbol"/>
              </a:rPr>
              <a:t>-chemistry closely related</a:t>
            </a:r>
          </a:p>
          <a:p>
            <a:pPr>
              <a:spcBef>
                <a:spcPts val="621"/>
              </a:spcBef>
              <a:buClrTx/>
              <a:buSzTx/>
              <a:buFontTx/>
              <a:buChar char="•"/>
            </a:pPr>
            <a:r>
              <a:rPr lang="en-US" altLang="en-US" sz="2600" b="0" dirty="0">
                <a:solidFill>
                  <a:srgbClr val="0000CC"/>
                </a:solidFill>
                <a:sym typeface="Symbol"/>
              </a:rPr>
              <a:t> </a:t>
            </a:r>
            <a:r>
              <a:rPr lang="en-US" altLang="en-US" sz="2600" b="0" dirty="0" smtClean="0">
                <a:solidFill>
                  <a:srgbClr val="0000CC"/>
                </a:solidFill>
                <a:sym typeface="Symbol"/>
              </a:rPr>
              <a:t>need to know equilibrium limits (2. law of thermodynamics)</a:t>
            </a:r>
            <a:endParaRPr lang="en-US" altLang="en-US" sz="2600" b="0" dirty="0">
              <a:solidFill>
                <a:srgbClr val="0000CC"/>
              </a:solidFill>
            </a:endParaRPr>
          </a:p>
        </p:txBody>
      </p:sp>
      <p:sp>
        <p:nvSpPr>
          <p:cNvPr id="22533" name="Text Box 5"/>
          <p:cNvSpPr txBox="1">
            <a:spLocks noChangeArrowheads="1"/>
          </p:cNvSpPr>
          <p:nvPr/>
        </p:nvSpPr>
        <p:spPr bwMode="auto">
          <a:xfrm>
            <a:off x="-36513" y="2898777"/>
            <a:ext cx="2383814" cy="12957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4530" tIns="47265" rIns="94530" bIns="47265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2800" b="1">
                <a:solidFill>
                  <a:schemeClr val="tx1"/>
                </a:solidFill>
                <a:latin typeface="Times New Roman" pitchFamily="18" charset="0"/>
                <a:cs typeface="Times New Roman (Hebrew)" charset="-79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u"/>
              <a:defRPr kumimoji="1" sz="2400">
                <a:solidFill>
                  <a:schemeClr val="tx1"/>
                </a:solidFill>
                <a:latin typeface="Times New Roman" pitchFamily="18" charset="0"/>
                <a:cs typeface="Times New Roman (Hebrew)" charset="-79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2000">
                <a:solidFill>
                  <a:schemeClr val="tx1"/>
                </a:solidFill>
                <a:latin typeface="Times New Roman" pitchFamily="18" charset="0"/>
                <a:cs typeface="Times New Roman (Hebrew)" charset="-79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2000">
                <a:solidFill>
                  <a:schemeClr val="tx1"/>
                </a:solidFill>
                <a:latin typeface="Arial" charset="0"/>
                <a:cs typeface="Times New Roman (Hebrew)" charset="-79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charset="0"/>
                <a:cs typeface="Times New Roman (Hebrew)" charset="-79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charset="0"/>
                <a:cs typeface="Times New Roman (Hebrew)" charset="-79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charset="0"/>
                <a:cs typeface="Times New Roman (Hebrew)" charset="-79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charset="0"/>
                <a:cs typeface="Times New Roman (Hebrew)" charset="-79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charset="0"/>
                <a:cs typeface="Times New Roman (Hebrew)" charset="-79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Char char="•"/>
            </a:pPr>
            <a:r>
              <a:rPr lang="en-US" altLang="en-US" sz="2600" b="0">
                <a:solidFill>
                  <a:srgbClr val="000099"/>
                </a:solidFill>
              </a:rPr>
              <a:t> initial cond.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600" b="0">
                <a:solidFill>
                  <a:srgbClr val="000099"/>
                </a:solidFill>
              </a:rPr>
              <a:t> (nPDFs, …), 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600" b="0">
                <a:solidFill>
                  <a:srgbClr val="000099"/>
                </a:solidFill>
              </a:rPr>
              <a:t> pre-equil. fields</a:t>
            </a:r>
          </a:p>
        </p:txBody>
      </p:sp>
      <p:sp>
        <p:nvSpPr>
          <p:cNvPr id="27654" name="Isosceles Triangle 23"/>
          <p:cNvSpPr>
            <a:spLocks noChangeArrowheads="1"/>
          </p:cNvSpPr>
          <p:nvPr/>
        </p:nvSpPr>
        <p:spPr bwMode="auto">
          <a:xfrm rot="16200000">
            <a:off x="3663952" y="-1832581"/>
            <a:ext cx="2489200" cy="9105900"/>
          </a:xfrm>
          <a:prstGeom prst="triangle">
            <a:avLst>
              <a:gd name="adj" fmla="val 50000"/>
            </a:avLst>
          </a:prstGeom>
          <a:gradFill rotWithShape="1">
            <a:gsLst>
              <a:gs pos="0">
                <a:srgbClr val="000082">
                  <a:alpha val="81000"/>
                </a:srgbClr>
              </a:gs>
              <a:gs pos="64999">
                <a:srgbClr val="BA0066"/>
              </a:gs>
              <a:gs pos="69000">
                <a:srgbClr val="FF0000"/>
              </a:gs>
              <a:gs pos="89999">
                <a:srgbClr val="FF0000"/>
              </a:gs>
              <a:gs pos="100000">
                <a:srgbClr val="FF8200"/>
              </a:gs>
            </a:gsLst>
            <a:lin ang="5400000" scaled="1"/>
          </a:gra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94530" tIns="47265" rIns="94530" bIns="47265"/>
          <a:lstStyle/>
          <a:p>
            <a:pPr>
              <a:defRPr/>
            </a:pPr>
            <a:endParaRPr lang="en-US"/>
          </a:p>
        </p:txBody>
      </p:sp>
      <p:sp>
        <p:nvSpPr>
          <p:cNvPr id="22537" name="Text Box 5"/>
          <p:cNvSpPr txBox="1">
            <a:spLocks noChangeArrowheads="1"/>
          </p:cNvSpPr>
          <p:nvPr/>
        </p:nvSpPr>
        <p:spPr bwMode="auto">
          <a:xfrm>
            <a:off x="2465389" y="3343277"/>
            <a:ext cx="2688770" cy="8956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4530" tIns="47265" rIns="94530" bIns="47265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2800" b="1">
                <a:solidFill>
                  <a:schemeClr val="tx1"/>
                </a:solidFill>
                <a:latin typeface="Times New Roman" pitchFamily="18" charset="0"/>
                <a:cs typeface="Times New Roman (Hebrew)" charset="-79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u"/>
              <a:defRPr kumimoji="1" sz="2400">
                <a:solidFill>
                  <a:schemeClr val="tx1"/>
                </a:solidFill>
                <a:latin typeface="Times New Roman" pitchFamily="18" charset="0"/>
                <a:cs typeface="Times New Roman (Hebrew)" charset="-79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2000">
                <a:solidFill>
                  <a:schemeClr val="tx1"/>
                </a:solidFill>
                <a:latin typeface="Times New Roman" pitchFamily="18" charset="0"/>
                <a:cs typeface="Times New Roman (Hebrew)" charset="-79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2000">
                <a:solidFill>
                  <a:schemeClr val="tx1"/>
                </a:solidFill>
                <a:latin typeface="Arial" charset="0"/>
                <a:cs typeface="Times New Roman (Hebrew)" charset="-79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charset="0"/>
                <a:cs typeface="Times New Roman (Hebrew)" charset="-79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charset="0"/>
                <a:cs typeface="Times New Roman (Hebrew)" charset="-79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charset="0"/>
                <a:cs typeface="Times New Roman (Hebrew)" charset="-79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charset="0"/>
                <a:cs typeface="Times New Roman (Hebrew)" charset="-79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charset="0"/>
                <a:cs typeface="Times New Roman (Hebrew)" charset="-79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Char char="•"/>
            </a:pPr>
            <a:r>
              <a:rPr lang="en-US" altLang="en-US" sz="2600" b="0" dirty="0">
                <a:solidFill>
                  <a:srgbClr val="6600CC"/>
                </a:solidFill>
              </a:rPr>
              <a:t> </a:t>
            </a:r>
            <a:r>
              <a:rPr lang="en-US" altLang="en-US" sz="2600" dirty="0">
                <a:solidFill>
                  <a:srgbClr val="010000"/>
                </a:solidFill>
              </a:rPr>
              <a:t>c</a:t>
            </a:r>
            <a:r>
              <a:rPr lang="en-US" altLang="en-US" sz="2600" b="0" dirty="0">
                <a:solidFill>
                  <a:srgbClr val="6600CC"/>
                </a:solidFill>
              </a:rPr>
              <a:t>-quark diffusion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600" b="0" dirty="0">
                <a:solidFill>
                  <a:srgbClr val="6600CC"/>
                </a:solidFill>
              </a:rPr>
              <a:t>   in QGP liquid </a:t>
            </a:r>
          </a:p>
        </p:txBody>
      </p:sp>
      <p:sp>
        <p:nvSpPr>
          <p:cNvPr id="22538" name="Text Box 5"/>
          <p:cNvSpPr txBox="1">
            <a:spLocks noChangeArrowheads="1"/>
          </p:cNvSpPr>
          <p:nvPr/>
        </p:nvSpPr>
        <p:spPr bwMode="auto">
          <a:xfrm>
            <a:off x="5187951" y="3719513"/>
            <a:ext cx="2273208" cy="8392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4530" tIns="47265" rIns="94530" bIns="47265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2800" b="1">
                <a:solidFill>
                  <a:schemeClr val="tx1"/>
                </a:solidFill>
                <a:latin typeface="Times New Roman" pitchFamily="18" charset="0"/>
                <a:cs typeface="Times New Roman (Hebrew)" charset="-79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u"/>
              <a:defRPr kumimoji="1" sz="2400">
                <a:solidFill>
                  <a:schemeClr val="tx1"/>
                </a:solidFill>
                <a:latin typeface="Times New Roman" pitchFamily="18" charset="0"/>
                <a:cs typeface="Times New Roman (Hebrew)" charset="-79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2000">
                <a:solidFill>
                  <a:schemeClr val="tx1"/>
                </a:solidFill>
                <a:latin typeface="Times New Roman" pitchFamily="18" charset="0"/>
                <a:cs typeface="Times New Roman (Hebrew)" charset="-79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2000">
                <a:solidFill>
                  <a:schemeClr val="tx1"/>
                </a:solidFill>
                <a:latin typeface="Arial" charset="0"/>
                <a:cs typeface="Times New Roman (Hebrew)" charset="-79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charset="0"/>
                <a:cs typeface="Times New Roman (Hebrew)" charset="-79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charset="0"/>
                <a:cs typeface="Times New Roman (Hebrew)" charset="-79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charset="0"/>
                <a:cs typeface="Times New Roman (Hebrew)" charset="-79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charset="0"/>
                <a:cs typeface="Times New Roman (Hebrew)" charset="-79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charset="0"/>
                <a:cs typeface="Times New Roman (Hebrew)" charset="-79"/>
              </a:defRPr>
            </a:lvl9pPr>
          </a:lstStyle>
          <a:p>
            <a:pPr>
              <a:lnSpc>
                <a:spcPts val="2895"/>
              </a:lnSpc>
              <a:spcBef>
                <a:spcPct val="0"/>
              </a:spcBef>
              <a:buClrTx/>
              <a:buSzTx/>
              <a:buFontTx/>
              <a:buChar char="•"/>
            </a:pPr>
            <a:r>
              <a:rPr lang="en-US" altLang="en-US" sz="2600" b="0">
                <a:solidFill>
                  <a:srgbClr val="CC0066"/>
                </a:solidFill>
              </a:rPr>
              <a:t> </a:t>
            </a:r>
            <a:r>
              <a:rPr lang="en-US" altLang="en-US" sz="2600">
                <a:solidFill>
                  <a:srgbClr val="010000"/>
                </a:solidFill>
              </a:rPr>
              <a:t>c</a:t>
            </a:r>
            <a:r>
              <a:rPr lang="en-US" altLang="en-US" sz="2600" b="0">
                <a:solidFill>
                  <a:srgbClr val="CC0066"/>
                </a:solidFill>
              </a:rPr>
              <a:t>-quark </a:t>
            </a:r>
          </a:p>
          <a:p>
            <a:pPr>
              <a:lnSpc>
                <a:spcPts val="2895"/>
              </a:lnSpc>
              <a:spcBef>
                <a:spcPct val="0"/>
              </a:spcBef>
              <a:buClrTx/>
              <a:buSzTx/>
              <a:buNone/>
            </a:pPr>
            <a:r>
              <a:rPr lang="en-US" altLang="en-US" sz="2600" b="0">
                <a:solidFill>
                  <a:srgbClr val="CC0066"/>
                </a:solidFill>
              </a:rPr>
              <a:t>   hadronization</a:t>
            </a:r>
          </a:p>
        </p:txBody>
      </p:sp>
      <p:sp>
        <p:nvSpPr>
          <p:cNvPr id="22539" name="Text Box 5"/>
          <p:cNvSpPr txBox="1">
            <a:spLocks noChangeArrowheads="1"/>
          </p:cNvSpPr>
          <p:nvPr/>
        </p:nvSpPr>
        <p:spPr bwMode="auto">
          <a:xfrm>
            <a:off x="7605713" y="3962401"/>
            <a:ext cx="2228324" cy="16112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4530" tIns="47265" rIns="94530" bIns="47265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2800" b="1">
                <a:solidFill>
                  <a:schemeClr val="tx1"/>
                </a:solidFill>
                <a:latin typeface="Times New Roman" pitchFamily="18" charset="0"/>
                <a:cs typeface="Times New Roman (Hebrew)" charset="-79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u"/>
              <a:defRPr kumimoji="1" sz="2400">
                <a:solidFill>
                  <a:schemeClr val="tx1"/>
                </a:solidFill>
                <a:latin typeface="Times New Roman" pitchFamily="18" charset="0"/>
                <a:cs typeface="Times New Roman (Hebrew)" charset="-79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2000">
                <a:solidFill>
                  <a:schemeClr val="tx1"/>
                </a:solidFill>
                <a:latin typeface="Times New Roman" pitchFamily="18" charset="0"/>
                <a:cs typeface="Times New Roman (Hebrew)" charset="-79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2000">
                <a:solidFill>
                  <a:schemeClr val="tx1"/>
                </a:solidFill>
                <a:latin typeface="Arial" charset="0"/>
                <a:cs typeface="Times New Roman (Hebrew)" charset="-79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charset="0"/>
                <a:cs typeface="Times New Roman (Hebrew)" charset="-79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charset="0"/>
                <a:cs typeface="Times New Roman (Hebrew)" charset="-79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charset="0"/>
                <a:cs typeface="Times New Roman (Hebrew)" charset="-79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charset="0"/>
                <a:cs typeface="Times New Roman (Hebrew)" charset="-79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charset="0"/>
                <a:cs typeface="Times New Roman (Hebrew)" charset="-79"/>
              </a:defRPr>
            </a:lvl9pPr>
          </a:lstStyle>
          <a:p>
            <a:pPr>
              <a:lnSpc>
                <a:spcPts val="2895"/>
              </a:lnSpc>
              <a:spcBef>
                <a:spcPct val="0"/>
              </a:spcBef>
              <a:buClrTx/>
              <a:buSzTx/>
              <a:buFontTx/>
              <a:buChar char="•"/>
            </a:pPr>
            <a:r>
              <a:rPr lang="en-US" altLang="en-US" sz="2600" b="0" dirty="0">
                <a:solidFill>
                  <a:srgbClr val="FF0000"/>
                </a:solidFill>
              </a:rPr>
              <a:t> </a:t>
            </a:r>
            <a:r>
              <a:rPr lang="en-US" altLang="en-US" sz="2600" dirty="0">
                <a:solidFill>
                  <a:srgbClr val="010000"/>
                </a:solidFill>
              </a:rPr>
              <a:t>D</a:t>
            </a:r>
            <a:r>
              <a:rPr lang="en-US" altLang="en-US" sz="2600" b="0" dirty="0">
                <a:solidFill>
                  <a:srgbClr val="FF0000"/>
                </a:solidFill>
              </a:rPr>
              <a:t>-meson</a:t>
            </a:r>
          </a:p>
          <a:p>
            <a:pPr>
              <a:lnSpc>
                <a:spcPts val="2895"/>
              </a:lnSpc>
              <a:spcBef>
                <a:spcPct val="0"/>
              </a:spcBef>
              <a:buClrTx/>
              <a:buSzTx/>
              <a:buNone/>
            </a:pPr>
            <a:r>
              <a:rPr lang="en-US" altLang="en-US" sz="2600" b="0" dirty="0">
                <a:solidFill>
                  <a:srgbClr val="FF0000"/>
                </a:solidFill>
              </a:rPr>
              <a:t>   diffusion in </a:t>
            </a:r>
          </a:p>
          <a:p>
            <a:pPr>
              <a:lnSpc>
                <a:spcPts val="2895"/>
              </a:lnSpc>
              <a:spcBef>
                <a:spcPct val="0"/>
              </a:spcBef>
              <a:buClrTx/>
              <a:buSzTx/>
              <a:buNone/>
            </a:pPr>
            <a:r>
              <a:rPr lang="en-US" altLang="en-US" sz="2600" b="0" dirty="0">
                <a:solidFill>
                  <a:srgbClr val="FF0000"/>
                </a:solidFill>
              </a:rPr>
              <a:t>   hadron liquid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600" b="0" dirty="0">
                <a:solidFill>
                  <a:srgbClr val="9900FF"/>
                </a:solidFill>
                <a:latin typeface="Symbol" pitchFamily="18" charset="2"/>
              </a:rPr>
              <a:t>   </a:t>
            </a:r>
          </a:p>
        </p:txBody>
      </p:sp>
      <p:sp>
        <p:nvSpPr>
          <p:cNvPr id="22540" name="Freeform 16"/>
          <p:cNvSpPr>
            <a:spLocks noChangeArrowheads="1"/>
          </p:cNvSpPr>
          <p:nvPr/>
        </p:nvSpPr>
        <p:spPr bwMode="auto">
          <a:xfrm rot="-193328">
            <a:off x="1017591" y="2408239"/>
            <a:ext cx="8702675" cy="509587"/>
          </a:xfrm>
          <a:custGeom>
            <a:avLst/>
            <a:gdLst>
              <a:gd name="T0" fmla="*/ 0 w 8830102"/>
              <a:gd name="T1" fmla="*/ 2 h 641445"/>
              <a:gd name="T2" fmla="*/ 16002 w 8830102"/>
              <a:gd name="T3" fmla="*/ 2 h 641445"/>
              <a:gd name="T4" fmla="*/ 24003 w 8830102"/>
              <a:gd name="T5" fmla="*/ 2 h 641445"/>
              <a:gd name="T6" fmla="*/ 48007 w 8830102"/>
              <a:gd name="T7" fmla="*/ 2 h 641445"/>
              <a:gd name="T8" fmla="*/ 60009 w 8830102"/>
              <a:gd name="T9" fmla="*/ 2 h 641445"/>
              <a:gd name="T10" fmla="*/ 68011 w 8830102"/>
              <a:gd name="T11" fmla="*/ 2 h 641445"/>
              <a:gd name="T12" fmla="*/ 77346 w 8830102"/>
              <a:gd name="T13" fmla="*/ 2 h 641445"/>
              <a:gd name="T14" fmla="*/ 81348 w 8830102"/>
              <a:gd name="T15" fmla="*/ 2 h 641445"/>
              <a:gd name="T16" fmla="*/ 172027 w 8830102"/>
              <a:gd name="T17" fmla="*/ 0 h 641445"/>
              <a:gd name="T18" fmla="*/ 254708 w 8830102"/>
              <a:gd name="T19" fmla="*/ 2 h 641445"/>
              <a:gd name="T20" fmla="*/ 317381 w 8830102"/>
              <a:gd name="T21" fmla="*/ 2 h 641445"/>
              <a:gd name="T22" fmla="*/ 405392 w 8830102"/>
              <a:gd name="T23" fmla="*/ 2 h 641445"/>
              <a:gd name="T24" fmla="*/ 520076 w 8830102"/>
              <a:gd name="T25" fmla="*/ 2 h 641445"/>
              <a:gd name="T26" fmla="*/ 693433 w 8830102"/>
              <a:gd name="T27" fmla="*/ 2 h 641445"/>
              <a:gd name="T28" fmla="*/ 812120 w 8830102"/>
              <a:gd name="T29" fmla="*/ 2 h 641445"/>
              <a:gd name="T30" fmla="*/ 862788 w 8830102"/>
              <a:gd name="T31" fmla="*/ 2 h 641445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w 8830102"/>
              <a:gd name="T49" fmla="*/ 0 h 641445"/>
              <a:gd name="T50" fmla="*/ 8830102 w 8830102"/>
              <a:gd name="T51" fmla="*/ 641445 h 641445"/>
            </a:gdLst>
            <a:ahLst/>
            <a:cxnLst>
              <a:cxn ang="T32">
                <a:pos x="T0" y="T1"/>
              </a:cxn>
              <a:cxn ang="T33">
                <a:pos x="T2" y="T3"/>
              </a:cxn>
              <a:cxn ang="T34">
                <a:pos x="T4" y="T5"/>
              </a:cxn>
              <a:cxn ang="T35">
                <a:pos x="T6" y="T7"/>
              </a:cxn>
              <a:cxn ang="T36">
                <a:pos x="T8" y="T9"/>
              </a:cxn>
              <a:cxn ang="T37">
                <a:pos x="T10" y="T11"/>
              </a:cxn>
              <a:cxn ang="T38">
                <a:pos x="T12" y="T13"/>
              </a:cxn>
              <a:cxn ang="T39">
                <a:pos x="T14" y="T15"/>
              </a:cxn>
              <a:cxn ang="T40">
                <a:pos x="T16" y="T17"/>
              </a:cxn>
              <a:cxn ang="T41">
                <a:pos x="T18" y="T19"/>
              </a:cxn>
              <a:cxn ang="T42">
                <a:pos x="T20" y="T21"/>
              </a:cxn>
              <a:cxn ang="T43">
                <a:pos x="T22" y="T23"/>
              </a:cxn>
              <a:cxn ang="T44">
                <a:pos x="T24" y="T25"/>
              </a:cxn>
              <a:cxn ang="T45">
                <a:pos x="T26" y="T27"/>
              </a:cxn>
              <a:cxn ang="T46">
                <a:pos x="T28" y="T29"/>
              </a:cxn>
              <a:cxn ang="T47">
                <a:pos x="T30" y="T31"/>
              </a:cxn>
            </a:cxnLst>
            <a:rect l="T48" t="T49" r="T50" b="T51"/>
            <a:pathLst>
              <a:path w="8830102" h="641445">
                <a:moveTo>
                  <a:pt x="0" y="40943"/>
                </a:moveTo>
                <a:cubicBezTo>
                  <a:pt x="19193" y="45208"/>
                  <a:pt x="123404" y="63945"/>
                  <a:pt x="163773" y="81887"/>
                </a:cubicBezTo>
                <a:cubicBezTo>
                  <a:pt x="191660" y="94281"/>
                  <a:pt x="216363" y="114285"/>
                  <a:pt x="245660" y="122830"/>
                </a:cubicBezTo>
                <a:cubicBezTo>
                  <a:pt x="326189" y="146317"/>
                  <a:pt x="409433" y="159224"/>
                  <a:pt x="491320" y="177421"/>
                </a:cubicBezTo>
                <a:cubicBezTo>
                  <a:pt x="532263" y="186519"/>
                  <a:pt x="574360" y="191452"/>
                  <a:pt x="614150" y="204716"/>
                </a:cubicBezTo>
                <a:cubicBezTo>
                  <a:pt x="641445" y="213815"/>
                  <a:pt x="669744" y="220326"/>
                  <a:pt x="696036" y="232012"/>
                </a:cubicBezTo>
                <a:cubicBezTo>
                  <a:pt x="817207" y="285867"/>
                  <a:pt x="647169" y="236857"/>
                  <a:pt x="791570" y="272955"/>
                </a:cubicBezTo>
                <a:lnTo>
                  <a:pt x="832514" y="300251"/>
                </a:lnTo>
                <a:lnTo>
                  <a:pt x="1760561" y="0"/>
                </a:lnTo>
                <a:lnTo>
                  <a:pt x="2606723" y="641445"/>
                </a:lnTo>
                <a:lnTo>
                  <a:pt x="3248167" y="259308"/>
                </a:lnTo>
                <a:lnTo>
                  <a:pt x="4148920" y="368490"/>
                </a:lnTo>
                <a:lnTo>
                  <a:pt x="5322627" y="13648"/>
                </a:lnTo>
                <a:lnTo>
                  <a:pt x="7096836" y="532263"/>
                </a:lnTo>
                <a:lnTo>
                  <a:pt x="8311487" y="464024"/>
                </a:lnTo>
                <a:lnTo>
                  <a:pt x="8830102" y="368490"/>
                </a:lnTo>
              </a:path>
            </a:pathLst>
          </a:custGeom>
          <a:noFill/>
          <a:ln w="31750" algn="ctr">
            <a:solidFill>
              <a:schemeClr val="bg2"/>
            </a:solidFill>
            <a:round/>
            <a:headEnd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94530" tIns="47265" rIns="94530" bIns="47265"/>
          <a:lstStyle/>
          <a:p>
            <a:endParaRPr lang="en-US"/>
          </a:p>
        </p:txBody>
      </p:sp>
      <p:sp>
        <p:nvSpPr>
          <p:cNvPr id="22541" name="Freeform 17"/>
          <p:cNvSpPr>
            <a:spLocks noChangeArrowheads="1"/>
          </p:cNvSpPr>
          <p:nvPr/>
        </p:nvSpPr>
        <p:spPr bwMode="auto">
          <a:xfrm>
            <a:off x="6305551" y="2320926"/>
            <a:ext cx="3316288" cy="300037"/>
          </a:xfrm>
          <a:custGeom>
            <a:avLst/>
            <a:gdLst>
              <a:gd name="T0" fmla="*/ 0 w 3316406"/>
              <a:gd name="T1" fmla="*/ 0 h 300251"/>
              <a:gd name="T2" fmla="*/ 1655646 w 3316406"/>
              <a:gd name="T3" fmla="*/ 268212 h 300251"/>
              <a:gd name="T4" fmla="*/ 2863460 w 3316406"/>
              <a:gd name="T5" fmla="*/ 158488 h 300251"/>
              <a:gd name="T6" fmla="*/ 3297683 w 3316406"/>
              <a:gd name="T7" fmla="*/ 85339 h 300251"/>
              <a:gd name="T8" fmla="*/ 0 60000 65536"/>
              <a:gd name="T9" fmla="*/ 0 60000 65536"/>
              <a:gd name="T10" fmla="*/ 0 60000 65536"/>
              <a:gd name="T11" fmla="*/ 0 60000 65536"/>
              <a:gd name="T12" fmla="*/ 0 w 3316406"/>
              <a:gd name="T13" fmla="*/ 0 h 300251"/>
              <a:gd name="T14" fmla="*/ 3316406 w 3316406"/>
              <a:gd name="T15" fmla="*/ 300251 h 300251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3316406" h="300251">
                <a:moveTo>
                  <a:pt x="0" y="0"/>
                </a:moveTo>
                <a:lnTo>
                  <a:pt x="1665027" y="300251"/>
                </a:lnTo>
                <a:lnTo>
                  <a:pt x="2879678" y="177421"/>
                </a:lnTo>
                <a:lnTo>
                  <a:pt x="3316406" y="95534"/>
                </a:lnTo>
              </a:path>
            </a:pathLst>
          </a:custGeom>
          <a:noFill/>
          <a:ln w="15875" algn="ctr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94530" tIns="47265" rIns="94530" bIns="47265"/>
          <a:lstStyle/>
          <a:p>
            <a:endParaRPr lang="en-US"/>
          </a:p>
        </p:txBody>
      </p:sp>
      <p:sp>
        <p:nvSpPr>
          <p:cNvPr id="22542" name="Text Box 5"/>
          <p:cNvSpPr txBox="1">
            <a:spLocks noChangeArrowheads="1"/>
          </p:cNvSpPr>
          <p:nvPr/>
        </p:nvSpPr>
        <p:spPr bwMode="auto">
          <a:xfrm>
            <a:off x="3352799" y="2489201"/>
            <a:ext cx="424945" cy="467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4530" tIns="47265" rIns="94530" bIns="47265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2800" b="1">
                <a:solidFill>
                  <a:schemeClr val="tx1"/>
                </a:solidFill>
                <a:latin typeface="Times New Roman" pitchFamily="18" charset="0"/>
                <a:cs typeface="Times New Roman (Hebrew)" charset="-79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u"/>
              <a:defRPr kumimoji="1" sz="2400">
                <a:solidFill>
                  <a:schemeClr val="tx1"/>
                </a:solidFill>
                <a:latin typeface="Times New Roman" pitchFamily="18" charset="0"/>
                <a:cs typeface="Times New Roman (Hebrew)" charset="-79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2000">
                <a:solidFill>
                  <a:schemeClr val="tx1"/>
                </a:solidFill>
                <a:latin typeface="Times New Roman" pitchFamily="18" charset="0"/>
                <a:cs typeface="Times New Roman (Hebrew)" charset="-79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2000">
                <a:solidFill>
                  <a:schemeClr val="tx1"/>
                </a:solidFill>
                <a:latin typeface="Arial" charset="0"/>
                <a:cs typeface="Times New Roman (Hebrew)" charset="-79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charset="0"/>
                <a:cs typeface="Times New Roman (Hebrew)" charset="-79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charset="0"/>
                <a:cs typeface="Times New Roman (Hebrew)" charset="-79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charset="0"/>
                <a:cs typeface="Times New Roman (Hebrew)" charset="-79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charset="0"/>
                <a:cs typeface="Times New Roman (Hebrew)" charset="-79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charset="0"/>
                <a:cs typeface="Times New Roman (Hebrew)" charset="-79"/>
              </a:defRPr>
            </a:lvl9pPr>
          </a:lstStyle>
          <a:p>
            <a:pPr>
              <a:lnSpc>
                <a:spcPts val="2895"/>
              </a:lnSpc>
              <a:spcBef>
                <a:spcPct val="0"/>
              </a:spcBef>
              <a:buClrTx/>
              <a:buSzTx/>
              <a:buNone/>
            </a:pPr>
            <a:r>
              <a:rPr lang="en-US" altLang="en-US" sz="4100">
                <a:solidFill>
                  <a:srgbClr val="010000"/>
                </a:solidFill>
              </a:rPr>
              <a:t>c</a:t>
            </a:r>
          </a:p>
        </p:txBody>
      </p:sp>
      <p:sp>
        <p:nvSpPr>
          <p:cNvPr id="22543" name="Text Box 5"/>
          <p:cNvSpPr txBox="1">
            <a:spLocks noChangeArrowheads="1"/>
          </p:cNvSpPr>
          <p:nvPr/>
        </p:nvSpPr>
        <p:spPr bwMode="auto">
          <a:xfrm>
            <a:off x="7208840" y="2084389"/>
            <a:ext cx="543567" cy="467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4530" tIns="47265" rIns="94530" bIns="47265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2800" b="1">
                <a:solidFill>
                  <a:schemeClr val="tx1"/>
                </a:solidFill>
                <a:latin typeface="Times New Roman" pitchFamily="18" charset="0"/>
                <a:cs typeface="Times New Roman (Hebrew)" charset="-79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u"/>
              <a:defRPr kumimoji="1" sz="2400">
                <a:solidFill>
                  <a:schemeClr val="tx1"/>
                </a:solidFill>
                <a:latin typeface="Times New Roman" pitchFamily="18" charset="0"/>
                <a:cs typeface="Times New Roman (Hebrew)" charset="-79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2000">
                <a:solidFill>
                  <a:schemeClr val="tx1"/>
                </a:solidFill>
                <a:latin typeface="Times New Roman" pitchFamily="18" charset="0"/>
                <a:cs typeface="Times New Roman (Hebrew)" charset="-79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2000">
                <a:solidFill>
                  <a:schemeClr val="tx1"/>
                </a:solidFill>
                <a:latin typeface="Arial" charset="0"/>
                <a:cs typeface="Times New Roman (Hebrew)" charset="-79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charset="0"/>
                <a:cs typeface="Times New Roman (Hebrew)" charset="-79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charset="0"/>
                <a:cs typeface="Times New Roman (Hebrew)" charset="-79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charset="0"/>
                <a:cs typeface="Times New Roman (Hebrew)" charset="-79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charset="0"/>
                <a:cs typeface="Times New Roman (Hebrew)" charset="-79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charset="0"/>
                <a:cs typeface="Times New Roman (Hebrew)" charset="-79"/>
              </a:defRPr>
            </a:lvl9pPr>
          </a:lstStyle>
          <a:p>
            <a:pPr>
              <a:lnSpc>
                <a:spcPts val="2895"/>
              </a:lnSpc>
              <a:spcBef>
                <a:spcPct val="0"/>
              </a:spcBef>
              <a:buClrTx/>
              <a:buSzTx/>
              <a:buNone/>
            </a:pPr>
            <a:r>
              <a:rPr lang="en-US" altLang="en-US" sz="3800">
                <a:solidFill>
                  <a:srgbClr val="010000"/>
                </a:solidFill>
              </a:rPr>
              <a:t>D</a:t>
            </a:r>
          </a:p>
        </p:txBody>
      </p:sp>
      <p:cxnSp>
        <p:nvCxnSpPr>
          <p:cNvPr id="14" name="Straight Arrow Connector 13"/>
          <p:cNvCxnSpPr/>
          <p:nvPr/>
        </p:nvCxnSpPr>
        <p:spPr bwMode="auto">
          <a:xfrm>
            <a:off x="228600" y="1246511"/>
            <a:ext cx="9525000" cy="1587"/>
          </a:xfrm>
          <a:prstGeom prst="straightConnector1">
            <a:avLst/>
          </a:prstGeom>
          <a:noFill/>
          <a:ln w="44450" cap="flat" cmpd="sng" algn="ctr">
            <a:gradFill flip="none" rotWithShape="1">
              <a:gsLst>
                <a:gs pos="0">
                  <a:srgbClr val="000082"/>
                </a:gs>
                <a:gs pos="30000">
                  <a:srgbClr val="66008F"/>
                </a:gs>
                <a:gs pos="64999">
                  <a:srgbClr val="BA0066"/>
                </a:gs>
                <a:gs pos="89999">
                  <a:srgbClr val="FF0000"/>
                </a:gs>
                <a:gs pos="100000">
                  <a:srgbClr val="FF8200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arrow"/>
          </a:ln>
          <a:effectLst>
            <a:outerShdw dist="50800" sx="1000" sy="1000" algn="ctr" rotWithShape="0">
              <a:srgbClr val="000000"/>
            </a:outerShdw>
          </a:effectLst>
        </p:spPr>
      </p:cxnSp>
      <p:sp>
        <p:nvSpPr>
          <p:cNvPr id="22545" name="TextBox 17"/>
          <p:cNvSpPr txBox="1">
            <a:spLocks noChangeArrowheads="1"/>
          </p:cNvSpPr>
          <p:nvPr/>
        </p:nvSpPr>
        <p:spPr bwMode="auto">
          <a:xfrm>
            <a:off x="3968751" y="1260476"/>
            <a:ext cx="1356290" cy="5263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4530" tIns="47265" rIns="94530" bIns="47265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2800" b="1">
                <a:solidFill>
                  <a:schemeClr val="tx1"/>
                </a:solidFill>
                <a:latin typeface="Times New Roman" pitchFamily="18" charset="0"/>
                <a:cs typeface="Times New Roman (Hebrew)" charset="-79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u"/>
              <a:defRPr kumimoji="1" sz="2400">
                <a:solidFill>
                  <a:schemeClr val="tx1"/>
                </a:solidFill>
                <a:latin typeface="Times New Roman" pitchFamily="18" charset="0"/>
                <a:cs typeface="Times New Roman (Hebrew)" charset="-79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2000">
                <a:solidFill>
                  <a:schemeClr val="tx1"/>
                </a:solidFill>
                <a:latin typeface="Times New Roman" pitchFamily="18" charset="0"/>
                <a:cs typeface="Times New Roman (Hebrew)" charset="-79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2000">
                <a:solidFill>
                  <a:schemeClr val="tx1"/>
                </a:solidFill>
                <a:latin typeface="Arial" charset="0"/>
                <a:cs typeface="Times New Roman (Hebrew)" charset="-79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charset="0"/>
                <a:cs typeface="Times New Roman (Hebrew)" charset="-79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charset="0"/>
                <a:cs typeface="Times New Roman (Hebrew)" charset="-79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charset="0"/>
                <a:cs typeface="Times New Roman (Hebrew)" charset="-79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charset="0"/>
                <a:cs typeface="Times New Roman (Hebrew)" charset="-79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charset="0"/>
                <a:cs typeface="Times New Roman (Hebrew)" charset="-79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>
                <a:solidFill>
                  <a:srgbClr val="010000"/>
                </a:solidFill>
                <a:latin typeface="Symbol" pitchFamily="18" charset="2"/>
              </a:rPr>
              <a:t>t </a:t>
            </a:r>
            <a:r>
              <a:rPr lang="en-US" altLang="en-US">
                <a:solidFill>
                  <a:srgbClr val="010000"/>
                </a:solidFill>
              </a:rPr>
              <a:t>[fm/c]</a:t>
            </a:r>
          </a:p>
        </p:txBody>
      </p:sp>
      <p:sp>
        <p:nvSpPr>
          <p:cNvPr id="22546" name="TextBox 18"/>
          <p:cNvSpPr txBox="1">
            <a:spLocks noChangeArrowheads="1"/>
          </p:cNvSpPr>
          <p:nvPr/>
        </p:nvSpPr>
        <p:spPr bwMode="auto">
          <a:xfrm>
            <a:off x="76202" y="650875"/>
            <a:ext cx="9292757" cy="5263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4530" tIns="47265" rIns="94530" bIns="47265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2800" b="1">
                <a:solidFill>
                  <a:schemeClr val="tx1"/>
                </a:solidFill>
                <a:latin typeface="Times New Roman" pitchFamily="18" charset="0"/>
                <a:cs typeface="Times New Roman (Hebrew)" charset="-79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u"/>
              <a:defRPr kumimoji="1" sz="2400">
                <a:solidFill>
                  <a:schemeClr val="tx1"/>
                </a:solidFill>
                <a:latin typeface="Times New Roman" pitchFamily="18" charset="0"/>
                <a:cs typeface="Times New Roman (Hebrew)" charset="-79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2000">
                <a:solidFill>
                  <a:schemeClr val="tx1"/>
                </a:solidFill>
                <a:latin typeface="Times New Roman" pitchFamily="18" charset="0"/>
                <a:cs typeface="Times New Roman (Hebrew)" charset="-79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2000">
                <a:solidFill>
                  <a:schemeClr val="tx1"/>
                </a:solidFill>
                <a:latin typeface="Arial" charset="0"/>
                <a:cs typeface="Times New Roman (Hebrew)" charset="-79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charset="0"/>
                <a:cs typeface="Times New Roman (Hebrew)" charset="-79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charset="0"/>
                <a:cs typeface="Times New Roman (Hebrew)" charset="-79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charset="0"/>
                <a:cs typeface="Times New Roman (Hebrew)" charset="-79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charset="0"/>
                <a:cs typeface="Times New Roman (Hebrew)" charset="-79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charset="0"/>
                <a:cs typeface="Times New Roman (Hebrew)" charset="-79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>
                <a:solidFill>
                  <a:srgbClr val="010000"/>
                </a:solidFill>
              </a:rPr>
              <a:t>0    0.5                                                        </a:t>
            </a:r>
            <a:r>
              <a:rPr lang="en-US" altLang="en-US" sz="1100">
                <a:solidFill>
                  <a:srgbClr val="010000"/>
                </a:solidFill>
              </a:rPr>
              <a:t> </a:t>
            </a:r>
            <a:r>
              <a:rPr lang="en-US" altLang="en-US">
                <a:solidFill>
                  <a:srgbClr val="010000"/>
                </a:solidFill>
              </a:rPr>
              <a:t>5                            10</a:t>
            </a:r>
          </a:p>
        </p:txBody>
      </p:sp>
      <p:cxnSp>
        <p:nvCxnSpPr>
          <p:cNvPr id="22548" name="Straight Connector 2"/>
          <p:cNvCxnSpPr>
            <a:cxnSpLocks noChangeShapeType="1"/>
          </p:cNvCxnSpPr>
          <p:nvPr/>
        </p:nvCxnSpPr>
        <p:spPr bwMode="auto">
          <a:xfrm flipV="1">
            <a:off x="5110166" y="2298702"/>
            <a:ext cx="1165225" cy="350837"/>
          </a:xfrm>
          <a:prstGeom prst="line">
            <a:avLst/>
          </a:prstGeom>
          <a:noFill/>
          <a:ln w="15875" algn="ctr">
            <a:solidFill>
              <a:srgbClr val="00000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2549" name="Straight Connector 24"/>
          <p:cNvCxnSpPr>
            <a:cxnSpLocks noChangeShapeType="1"/>
          </p:cNvCxnSpPr>
          <p:nvPr/>
        </p:nvCxnSpPr>
        <p:spPr bwMode="auto">
          <a:xfrm>
            <a:off x="4240213" y="2622551"/>
            <a:ext cx="855662" cy="26988"/>
          </a:xfrm>
          <a:prstGeom prst="line">
            <a:avLst/>
          </a:prstGeom>
          <a:noFill/>
          <a:ln w="9525" algn="ctr">
            <a:solidFill>
              <a:srgbClr val="00000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</p:cSld>
  <p:clrMapOvr>
    <a:masterClrMapping/>
  </p:clrMapOvr>
  <p:transition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9999"/>
      </a:dk1>
      <a:lt1>
        <a:srgbClr val="FFFFFF"/>
      </a:lt1>
      <a:dk2>
        <a:srgbClr val="336699"/>
      </a:dk2>
      <a:lt2>
        <a:srgbClr val="010000"/>
      </a:lt2>
      <a:accent1>
        <a:srgbClr val="CCECFF"/>
      </a:accent1>
      <a:accent2>
        <a:srgbClr val="FFFFCC"/>
      </a:accent2>
      <a:accent3>
        <a:srgbClr val="FFFFFF"/>
      </a:accent3>
      <a:accent4>
        <a:srgbClr val="008282"/>
      </a:accent4>
      <a:accent5>
        <a:srgbClr val="E2F4FF"/>
      </a:accent5>
      <a:accent6>
        <a:srgbClr val="E7E7B9"/>
      </a:accent6>
      <a:hlink>
        <a:srgbClr val="FF9966"/>
      </a:hlink>
      <a:folHlink>
        <a:srgbClr val="FFFFCC"/>
      </a:folHlink>
    </a:clrScheme>
    <a:fontScheme name="Default Design">
      <a:majorFont>
        <a:latin typeface="Times New Roman"/>
        <a:ea typeface=""/>
        <a:cs typeface="Times New Roman (Hebrew)"/>
      </a:majorFont>
      <a:minorFont>
        <a:latin typeface="Times New Roman"/>
        <a:ea typeface=""/>
        <a:cs typeface="Times New Roman (Hebrew)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en-US" sz="2800" b="0" i="0" u="none" strike="noStrike" cap="none" normalizeH="0" baseline="0" smtClean="0">
            <a:ln>
              <a:noFill/>
            </a:ln>
            <a:solidFill>
              <a:srgbClr val="000066"/>
            </a:solidFill>
            <a:effectLst/>
            <a:latin typeface="Symbol" pitchFamily="18" charset="2"/>
            <a:cs typeface="Times New Roman (Hebrew)" charset="-79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en-US" sz="2800" b="0" i="0" u="none" strike="noStrike" cap="none" normalizeH="0" baseline="0" smtClean="0">
            <a:ln>
              <a:noFill/>
            </a:ln>
            <a:solidFill>
              <a:srgbClr val="000066"/>
            </a:solidFill>
            <a:effectLst/>
            <a:latin typeface="Symbol" pitchFamily="18" charset="2"/>
            <a:cs typeface="Times New Roman (Hebrew)" charset="-79"/>
          </a:defRPr>
        </a:defPPr>
      </a:lstStyle>
    </a:lnDef>
  </a:objectDefaults>
  <a:extraClrSchemeLst>
    <a:extraClrScheme>
      <a:clrScheme name="Default Design 1">
        <a:dk1>
          <a:srgbClr val="009999"/>
        </a:dk1>
        <a:lt1>
          <a:srgbClr val="FFFFFF"/>
        </a:lt1>
        <a:dk2>
          <a:srgbClr val="336699"/>
        </a:dk2>
        <a:lt2>
          <a:srgbClr val="010000"/>
        </a:lt2>
        <a:accent1>
          <a:srgbClr val="CCECFF"/>
        </a:accent1>
        <a:accent2>
          <a:srgbClr val="FFFFCC"/>
        </a:accent2>
        <a:accent3>
          <a:srgbClr val="FFFFFF"/>
        </a:accent3>
        <a:accent4>
          <a:srgbClr val="008282"/>
        </a:accent4>
        <a:accent5>
          <a:srgbClr val="E2F4FF"/>
        </a:accent5>
        <a:accent6>
          <a:srgbClr val="E7E7B9"/>
        </a:accent6>
        <a:hlink>
          <a:srgbClr val="FF9966"/>
        </a:hlink>
        <a:folHlink>
          <a:srgbClr val="FFFF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800000"/>
        </a:dk1>
        <a:lt1>
          <a:srgbClr val="FFFFFF"/>
        </a:lt1>
        <a:dk2>
          <a:srgbClr val="000000"/>
        </a:dk2>
        <a:lt2>
          <a:srgbClr val="FFFFCC"/>
        </a:lt2>
        <a:accent1>
          <a:srgbClr val="000000"/>
        </a:accent1>
        <a:accent2>
          <a:srgbClr val="000099"/>
        </a:accent2>
        <a:accent3>
          <a:srgbClr val="AAAAAA"/>
        </a:accent3>
        <a:accent4>
          <a:srgbClr val="DADADA"/>
        </a:accent4>
        <a:accent5>
          <a:srgbClr val="AAAAAA"/>
        </a:accent5>
        <a:accent6>
          <a:srgbClr val="00008A"/>
        </a:accent6>
        <a:hlink>
          <a:srgbClr val="800000"/>
        </a:hlink>
        <a:folHlink>
          <a:srgbClr val="00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CBCBCB"/>
        </a:lt2>
        <a:accent1>
          <a:srgbClr val="C0C0C0"/>
        </a:accent1>
        <a:accent2>
          <a:srgbClr val="DDDDDD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C8C8C8"/>
        </a:accent6>
        <a:hlink>
          <a:srgbClr val="5F5F5F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Default Design">
  <a:themeElements>
    <a:clrScheme name="Default Design 1">
      <a:dk1>
        <a:srgbClr val="009999"/>
      </a:dk1>
      <a:lt1>
        <a:srgbClr val="FFFFFF"/>
      </a:lt1>
      <a:dk2>
        <a:srgbClr val="336699"/>
      </a:dk2>
      <a:lt2>
        <a:srgbClr val="010000"/>
      </a:lt2>
      <a:accent1>
        <a:srgbClr val="CCECFF"/>
      </a:accent1>
      <a:accent2>
        <a:srgbClr val="FFFFCC"/>
      </a:accent2>
      <a:accent3>
        <a:srgbClr val="FFFFFF"/>
      </a:accent3>
      <a:accent4>
        <a:srgbClr val="008282"/>
      </a:accent4>
      <a:accent5>
        <a:srgbClr val="E2F4FF"/>
      </a:accent5>
      <a:accent6>
        <a:srgbClr val="E7E7B9"/>
      </a:accent6>
      <a:hlink>
        <a:srgbClr val="FF9966"/>
      </a:hlink>
      <a:folHlink>
        <a:srgbClr val="FFFFCC"/>
      </a:folHlink>
    </a:clrScheme>
    <a:fontScheme name="Default Design">
      <a:majorFont>
        <a:latin typeface="Times New Roman"/>
        <a:ea typeface=""/>
        <a:cs typeface="Times New Roman (Hebrew)"/>
      </a:majorFont>
      <a:minorFont>
        <a:latin typeface="Times New Roman"/>
        <a:ea typeface=""/>
        <a:cs typeface="Times New Roman (Hebrew)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en-US" sz="2800" b="0" i="0" u="none" strike="noStrike" cap="none" normalizeH="0" baseline="0" smtClean="0">
            <a:ln>
              <a:noFill/>
            </a:ln>
            <a:solidFill>
              <a:srgbClr val="000066"/>
            </a:solidFill>
            <a:effectLst/>
            <a:latin typeface="Symbol" pitchFamily="18" charset="2"/>
            <a:cs typeface="Times New Roman (Hebrew)" charset="-79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en-US" sz="2800" b="0" i="0" u="none" strike="noStrike" cap="none" normalizeH="0" baseline="0" smtClean="0">
            <a:ln>
              <a:noFill/>
            </a:ln>
            <a:solidFill>
              <a:srgbClr val="000066"/>
            </a:solidFill>
            <a:effectLst/>
            <a:latin typeface="Symbol" pitchFamily="18" charset="2"/>
            <a:cs typeface="Times New Roman (Hebrew)" charset="-79"/>
          </a:defRPr>
        </a:defPPr>
      </a:lstStyle>
    </a:lnDef>
  </a:objectDefaults>
  <a:extraClrSchemeLst>
    <a:extraClrScheme>
      <a:clrScheme name="Default Design 1">
        <a:dk1>
          <a:srgbClr val="009999"/>
        </a:dk1>
        <a:lt1>
          <a:srgbClr val="FFFFFF"/>
        </a:lt1>
        <a:dk2>
          <a:srgbClr val="336699"/>
        </a:dk2>
        <a:lt2>
          <a:srgbClr val="010000"/>
        </a:lt2>
        <a:accent1>
          <a:srgbClr val="CCECFF"/>
        </a:accent1>
        <a:accent2>
          <a:srgbClr val="FFFFCC"/>
        </a:accent2>
        <a:accent3>
          <a:srgbClr val="FFFFFF"/>
        </a:accent3>
        <a:accent4>
          <a:srgbClr val="008282"/>
        </a:accent4>
        <a:accent5>
          <a:srgbClr val="E2F4FF"/>
        </a:accent5>
        <a:accent6>
          <a:srgbClr val="E7E7B9"/>
        </a:accent6>
        <a:hlink>
          <a:srgbClr val="FF9966"/>
        </a:hlink>
        <a:folHlink>
          <a:srgbClr val="FFFF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800000"/>
        </a:dk1>
        <a:lt1>
          <a:srgbClr val="FFFFFF"/>
        </a:lt1>
        <a:dk2>
          <a:srgbClr val="000000"/>
        </a:dk2>
        <a:lt2>
          <a:srgbClr val="FFFFCC"/>
        </a:lt2>
        <a:accent1>
          <a:srgbClr val="000000"/>
        </a:accent1>
        <a:accent2>
          <a:srgbClr val="000099"/>
        </a:accent2>
        <a:accent3>
          <a:srgbClr val="AAAAAA"/>
        </a:accent3>
        <a:accent4>
          <a:srgbClr val="DADADA"/>
        </a:accent4>
        <a:accent5>
          <a:srgbClr val="AAAAAA"/>
        </a:accent5>
        <a:accent6>
          <a:srgbClr val="00008A"/>
        </a:accent6>
        <a:hlink>
          <a:srgbClr val="800000"/>
        </a:hlink>
        <a:folHlink>
          <a:srgbClr val="00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CBCBCB"/>
        </a:lt2>
        <a:accent1>
          <a:srgbClr val="C0C0C0"/>
        </a:accent1>
        <a:accent2>
          <a:srgbClr val="DDDDDD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C8C8C8"/>
        </a:accent6>
        <a:hlink>
          <a:srgbClr val="5F5F5F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78266</TotalTime>
  <Words>489</Words>
  <Application>Microsoft Office PowerPoint</Application>
  <PresentationFormat>A4 Paper (210x297 mm)</PresentationFormat>
  <Paragraphs>93</Paragraphs>
  <Slides>10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10</vt:i4>
      </vt:variant>
    </vt:vector>
  </HeadingPairs>
  <TitlesOfParts>
    <vt:vector size="12" baseType="lpstr">
      <vt:lpstr>Default Design</vt:lpstr>
      <vt:lpstr>1_Default Design</vt:lpstr>
      <vt:lpstr>Heavy Flavor in Nuclear Collisions -- Part I: Focus on Open Heavy Flavor </vt:lpstr>
      <vt:lpstr>1.) Heavy Quarks and in-Medium QCD Force</vt:lpstr>
      <vt:lpstr>Outline</vt:lpstr>
      <vt:lpstr>2.) The pA Puzzle: HF Version</vt:lpstr>
      <vt:lpstr>2.2 Bottom(onium) vs. Charm(onium) Sector</vt:lpstr>
      <vt:lpstr>3.) Heavy-Flavor Hadro-Chemistry: pp + pA</vt:lpstr>
      <vt:lpstr>3.2 Hadro-Chemistry in AA</vt:lpstr>
      <vt:lpstr>PowerPoint Presentation</vt:lpstr>
      <vt:lpstr>2.) Open Heavy-Flavor Transport in URHICs</vt:lpstr>
      <vt:lpstr>2.1.2 Augmented SHM</vt:lpstr>
    </vt:vector>
  </TitlesOfParts>
  <Company>Texas A&amp;M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Heavy Flavor in QGP</dc:title>
  <dc:creator>Ralf Rapp</dc:creator>
  <cp:lastModifiedBy>ralf</cp:lastModifiedBy>
  <cp:revision>2638</cp:revision>
  <cp:lastPrinted>2001-01-30T21:49:47Z</cp:lastPrinted>
  <dcterms:created xsi:type="dcterms:W3CDTF">2000-03-06T13:42:14Z</dcterms:created>
  <dcterms:modified xsi:type="dcterms:W3CDTF">2019-08-23T09:10:21Z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emplateType">
    <vt:i4>1</vt:i4>
  </property>
  <property fmtid="{D5CDD505-2E9C-101B-9397-08002B2CF9AE}" pid="3" name="GraphicType">
    <vt:i4>1</vt:i4>
  </property>
  <property fmtid="{D5CDD505-2E9C-101B-9397-08002B2CF9AE}" pid="4" name="Compression">
    <vt:i4>100</vt:i4>
  </property>
  <property fmtid="{D5CDD505-2E9C-101B-9397-08002B2CF9AE}" pid="5" name="ScreenSize">
    <vt:i4>3</vt:i4>
  </property>
  <property fmtid="{D5CDD505-2E9C-101B-9397-08002B2CF9AE}" pid="6" name="ScreenUsage">
    <vt:i4>3</vt:i4>
  </property>
  <property fmtid="{D5CDD505-2E9C-101B-9397-08002B2CF9AE}" pid="7" name="MailAddress">
    <vt:lpwstr/>
  </property>
  <property fmtid="{D5CDD505-2E9C-101B-9397-08002B2CF9AE}" pid="8" name="HomePage">
    <vt:lpwstr/>
  </property>
  <property fmtid="{D5CDD505-2E9C-101B-9397-08002B2CF9AE}" pid="9" name="Other">
    <vt:lpwstr/>
  </property>
  <property fmtid="{D5CDD505-2E9C-101B-9397-08002B2CF9AE}" pid="10" name="DownloadOriginal">
    <vt:bool>false</vt:bool>
  </property>
  <property fmtid="{D5CDD505-2E9C-101B-9397-08002B2CF9AE}" pid="11" name="DownloadIEButton">
    <vt:bool>false</vt:bool>
  </property>
  <property fmtid="{D5CDD505-2E9C-101B-9397-08002B2CF9AE}" pid="12" name="UseBrowserColor">
    <vt:bool>true</vt:bool>
  </property>
  <property fmtid="{D5CDD505-2E9C-101B-9397-08002B2CF9AE}" pid="13" name="BackColor">
    <vt:i4>15132390</vt:i4>
  </property>
  <property fmtid="{D5CDD505-2E9C-101B-9397-08002B2CF9AE}" pid="14" name="TextColor">
    <vt:i4>0</vt:i4>
  </property>
  <property fmtid="{D5CDD505-2E9C-101B-9397-08002B2CF9AE}" pid="15" name="LinkColor">
    <vt:i4>16711782</vt:i4>
  </property>
  <property fmtid="{D5CDD505-2E9C-101B-9397-08002B2CF9AE}" pid="16" name="VisitedColor">
    <vt:i4>10040268</vt:i4>
  </property>
  <property fmtid="{D5CDD505-2E9C-101B-9397-08002B2CF9AE}" pid="17" name="TransparentButton">
    <vt:i4>0</vt:i4>
  </property>
  <property fmtid="{D5CDD505-2E9C-101B-9397-08002B2CF9AE}" pid="18" name="ButtonType">
    <vt:i4>1</vt:i4>
  </property>
  <property fmtid="{D5CDD505-2E9C-101B-9397-08002B2CF9AE}" pid="19" name="ShowNotes">
    <vt:bool>false</vt:bool>
  </property>
  <property fmtid="{D5CDD505-2E9C-101B-9397-08002B2CF9AE}" pid="20" name="NavBtnPos">
    <vt:i4>1</vt:i4>
  </property>
  <property fmtid="{D5CDD505-2E9C-101B-9397-08002B2CF9AE}" pid="21" name="OutputDir">
    <vt:lpwstr>C:\My Documents\Talks-powerpoint</vt:lpwstr>
  </property>
</Properties>
</file>