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5"/>
  </p:notesMasterIdLst>
  <p:sldIdLst>
    <p:sldId id="383" r:id="rId2"/>
    <p:sldId id="385" r:id="rId3"/>
    <p:sldId id="38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73" autoAdjust="0"/>
    <p:restoredTop sz="94553" autoAdjust="0"/>
  </p:normalViewPr>
  <p:slideViewPr>
    <p:cSldViewPr>
      <p:cViewPr>
        <p:scale>
          <a:sx n="80" d="100"/>
          <a:sy n="80" d="100"/>
        </p:scale>
        <p:origin x="-1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5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FF5E4B-99C3-4BE8-877A-F6CD0594CDD6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ADA4E4B-F308-46AF-9625-6C62C8A6DF9F}">
      <dgm:prSet phldrT="[Text]" custT="1"/>
      <dgm:spPr/>
      <dgm:t>
        <a:bodyPr/>
        <a:lstStyle/>
        <a:p>
          <a:r>
            <a:rPr lang="hu-HU" sz="4000" dirty="0" smtClean="0"/>
            <a:t>ARC CE</a:t>
          </a:r>
          <a:endParaRPr lang="hu-HU" sz="4000" dirty="0"/>
        </a:p>
      </dgm:t>
    </dgm:pt>
    <dgm:pt modelId="{79444BEA-6694-48EE-B2E4-B692FBD17710}" type="parTrans" cxnId="{927B618B-F1C9-4ACC-B906-D64FB17F2AB4}">
      <dgm:prSet/>
      <dgm:spPr/>
      <dgm:t>
        <a:bodyPr/>
        <a:lstStyle/>
        <a:p>
          <a:endParaRPr lang="hu-HU"/>
        </a:p>
      </dgm:t>
    </dgm:pt>
    <dgm:pt modelId="{6DB203D8-6D0C-4D62-A640-C0BB3C500C8F}" type="sibTrans" cxnId="{927B618B-F1C9-4ACC-B906-D64FB17F2AB4}">
      <dgm:prSet/>
      <dgm:spPr/>
      <dgm:t>
        <a:bodyPr/>
        <a:lstStyle/>
        <a:p>
          <a:endParaRPr lang="hu-HU"/>
        </a:p>
      </dgm:t>
    </dgm:pt>
    <dgm:pt modelId="{C4C0BFD4-6D89-437F-BD68-51137E368582}">
      <dgm:prSet phldrT="[Text]"/>
      <dgm:spPr/>
      <dgm:t>
        <a:bodyPr/>
        <a:lstStyle/>
        <a:p>
          <a:r>
            <a:rPr lang="hu-HU" sz="1000" dirty="0" smtClean="0"/>
            <a:t>LDAP</a:t>
          </a:r>
          <a:endParaRPr lang="hu-HU" sz="1000" dirty="0"/>
        </a:p>
      </dgm:t>
    </dgm:pt>
    <dgm:pt modelId="{C0614E31-D91E-4C58-BCF7-C49725E9E185}" type="parTrans" cxnId="{6AB8C2AF-CE5A-4A65-A6BA-87730A1DF749}">
      <dgm:prSet/>
      <dgm:spPr/>
      <dgm:t>
        <a:bodyPr/>
        <a:lstStyle/>
        <a:p>
          <a:endParaRPr lang="hu-HU"/>
        </a:p>
      </dgm:t>
    </dgm:pt>
    <dgm:pt modelId="{51743409-D553-4B93-AD91-F5371C20F381}" type="sibTrans" cxnId="{6AB8C2AF-CE5A-4A65-A6BA-87730A1DF749}">
      <dgm:prSet/>
      <dgm:spPr/>
      <dgm:t>
        <a:bodyPr/>
        <a:lstStyle/>
        <a:p>
          <a:endParaRPr lang="hu-HU"/>
        </a:p>
      </dgm:t>
    </dgm:pt>
    <dgm:pt modelId="{A87C485E-BB3C-4C5F-BC9D-6ADA21E36960}">
      <dgm:prSet phldrT="[Text]" custT="1"/>
      <dgm:spPr/>
      <dgm:t>
        <a:bodyPr/>
        <a:lstStyle/>
        <a:p>
          <a:r>
            <a:rPr lang="hu-HU" sz="1100" dirty="0" smtClean="0"/>
            <a:t>Gridftpd</a:t>
          </a:r>
          <a:endParaRPr lang="hu-HU" sz="1100" dirty="0"/>
        </a:p>
      </dgm:t>
    </dgm:pt>
    <dgm:pt modelId="{12F4BAA7-06E1-4BAA-9EF2-F6B02CE28590}" type="parTrans" cxnId="{07EC225A-CB02-42AE-B654-6FF073C644E6}">
      <dgm:prSet/>
      <dgm:spPr/>
      <dgm:t>
        <a:bodyPr/>
        <a:lstStyle/>
        <a:p>
          <a:endParaRPr lang="hu-HU"/>
        </a:p>
      </dgm:t>
    </dgm:pt>
    <dgm:pt modelId="{D2CC7F5B-A6F6-419B-8A19-F05ABFF3F7F9}" type="sibTrans" cxnId="{07EC225A-CB02-42AE-B654-6FF073C644E6}">
      <dgm:prSet/>
      <dgm:spPr/>
      <dgm:t>
        <a:bodyPr/>
        <a:lstStyle/>
        <a:p>
          <a:endParaRPr lang="hu-HU"/>
        </a:p>
      </dgm:t>
    </dgm:pt>
    <dgm:pt modelId="{2295217D-580A-4905-8C90-428113079617}">
      <dgm:prSet phldrT="[Text]"/>
      <dgm:spPr/>
      <dgm:t>
        <a:bodyPr/>
        <a:lstStyle/>
        <a:p>
          <a:r>
            <a:rPr lang="hu-HU" sz="1000" dirty="0" smtClean="0"/>
            <a:t>Arched (WS): EMIES </a:t>
          </a:r>
          <a:endParaRPr lang="hu-HU" sz="1000" dirty="0"/>
        </a:p>
      </dgm:t>
    </dgm:pt>
    <dgm:pt modelId="{3EBF9D60-600B-4A0E-B168-473C5ED207C9}" type="parTrans" cxnId="{1A78E805-B121-44EB-A01D-183557920F0E}">
      <dgm:prSet/>
      <dgm:spPr/>
    </dgm:pt>
    <dgm:pt modelId="{97A9456D-1160-4243-AD48-088375F1E19B}" type="sibTrans" cxnId="{1A78E805-B121-44EB-A01D-183557920F0E}">
      <dgm:prSet/>
      <dgm:spPr/>
    </dgm:pt>
    <dgm:pt modelId="{C025D7C4-414B-4A36-8826-BDDE5895FA46}">
      <dgm:prSet phldrT="[Text]" custT="1"/>
      <dgm:spPr/>
      <dgm:t>
        <a:bodyPr/>
        <a:lstStyle/>
        <a:p>
          <a:r>
            <a:rPr lang="hu-HU" sz="1000" dirty="0" smtClean="0"/>
            <a:t>Nordugrid tree </a:t>
          </a:r>
          <a:endParaRPr lang="hu-HU" sz="1000" dirty="0"/>
        </a:p>
      </dgm:t>
    </dgm:pt>
    <dgm:pt modelId="{E4465428-C676-4017-AC79-16C51BA68E24}" type="parTrans" cxnId="{BF22591A-41D5-4812-BE3B-16C5E37E9D7B}">
      <dgm:prSet/>
      <dgm:spPr/>
    </dgm:pt>
    <dgm:pt modelId="{7727AB32-0B73-4641-9310-957C90E1BFBB}" type="sibTrans" cxnId="{BF22591A-41D5-4812-BE3B-16C5E37E9D7B}">
      <dgm:prSet/>
      <dgm:spPr/>
    </dgm:pt>
    <dgm:pt modelId="{00A21855-AC66-4C1A-A9B8-33BD63E7D895}">
      <dgm:prSet phldrT="[Text]" custT="1"/>
      <dgm:spPr/>
      <dgm:t>
        <a:bodyPr/>
        <a:lstStyle/>
        <a:p>
          <a:r>
            <a:rPr lang="hu-HU" sz="1000" dirty="0" smtClean="0"/>
            <a:t>Glue2 tree</a:t>
          </a:r>
          <a:endParaRPr lang="hu-HU" sz="1000" dirty="0"/>
        </a:p>
      </dgm:t>
    </dgm:pt>
    <dgm:pt modelId="{8C8E4CC3-80CF-491F-B9FB-17A83713FDF5}" type="parTrans" cxnId="{90A6FA57-2C3E-4B65-B0A6-E03D76FEC8A2}">
      <dgm:prSet/>
      <dgm:spPr/>
    </dgm:pt>
    <dgm:pt modelId="{0B39CD8E-A8C2-4B86-B4D8-8218017C48F2}" type="sibTrans" cxnId="{90A6FA57-2C3E-4B65-B0A6-E03D76FEC8A2}">
      <dgm:prSet/>
      <dgm:spPr/>
    </dgm:pt>
    <dgm:pt modelId="{F0DA5A88-C2AF-448F-B32A-5C9DC2FA8240}">
      <dgm:prSet phldrT="[Text]" custT="1"/>
      <dgm:spPr/>
      <dgm:t>
        <a:bodyPr/>
        <a:lstStyle/>
        <a:p>
          <a:r>
            <a:rPr lang="hu-HU" sz="1000" dirty="0" smtClean="0"/>
            <a:t>Glue1 tree</a:t>
          </a:r>
          <a:endParaRPr lang="hu-HU" sz="1000" dirty="0"/>
        </a:p>
      </dgm:t>
    </dgm:pt>
    <dgm:pt modelId="{8CAAA22A-E7DB-4B2F-9062-F7F62D70D47C}" type="parTrans" cxnId="{99D79C71-B2A1-4A94-A24E-89EBEB02DD6F}">
      <dgm:prSet/>
      <dgm:spPr/>
    </dgm:pt>
    <dgm:pt modelId="{92598DFA-F7C9-476F-AE34-44692E3616A1}" type="sibTrans" cxnId="{99D79C71-B2A1-4A94-A24E-89EBEB02DD6F}">
      <dgm:prSet/>
      <dgm:spPr/>
    </dgm:pt>
    <dgm:pt modelId="{496DE3D1-4266-4525-8819-B68AF0A39284}">
      <dgm:prSet phldrT="[Text]" custT="1"/>
      <dgm:spPr/>
      <dgm:t>
        <a:bodyPr/>
        <a:lstStyle/>
        <a:p>
          <a:r>
            <a:rPr lang="hu-HU" sz="1000" dirty="0" smtClean="0"/>
            <a:t>Job info, status</a:t>
          </a:r>
          <a:endParaRPr lang="hu-HU" sz="1000" dirty="0"/>
        </a:p>
      </dgm:t>
    </dgm:pt>
    <dgm:pt modelId="{C0008797-2A80-4D9D-B4DC-95F73EAEE7F3}" type="parTrans" cxnId="{20A4F3E3-34FA-4A96-BBE9-BF8162462E6E}">
      <dgm:prSet/>
      <dgm:spPr/>
    </dgm:pt>
    <dgm:pt modelId="{1FF8302B-6DC5-4064-B6E9-2F9EAFF41603}" type="sibTrans" cxnId="{20A4F3E3-34FA-4A96-BBE9-BF8162462E6E}">
      <dgm:prSet/>
      <dgm:spPr/>
    </dgm:pt>
    <dgm:pt modelId="{5B81AB1F-B38F-4F71-9ED5-84F389F7E3C3}">
      <dgm:prSet phldrT="[Text]" custT="1"/>
      <dgm:spPr/>
      <dgm:t>
        <a:bodyPr/>
        <a:lstStyle/>
        <a:p>
          <a:r>
            <a:rPr lang="hu-HU" sz="1000" dirty="0" smtClean="0"/>
            <a:t>Cluster info</a:t>
          </a:r>
          <a:endParaRPr lang="hu-HU" sz="1000" dirty="0"/>
        </a:p>
      </dgm:t>
    </dgm:pt>
    <dgm:pt modelId="{CEA2DB11-F5CC-432B-9ED5-209D99EF2207}" type="parTrans" cxnId="{14C6A2D0-1BDC-4FE6-8EB3-540A800F47D6}">
      <dgm:prSet/>
      <dgm:spPr/>
    </dgm:pt>
    <dgm:pt modelId="{9903EED9-8722-4C06-9E90-FECBB87ADE0E}" type="sibTrans" cxnId="{14C6A2D0-1BDC-4FE6-8EB3-540A800F47D6}">
      <dgm:prSet/>
      <dgm:spPr/>
    </dgm:pt>
    <dgm:pt modelId="{95AFF5EF-077B-497D-99BD-C1B5C4D9CE5C}">
      <dgm:prSet phldrT="[Text]" custT="1"/>
      <dgm:spPr/>
      <dgm:t>
        <a:bodyPr/>
        <a:lstStyle/>
        <a:p>
          <a:r>
            <a:rPr lang="hu-HU" sz="1000" dirty="0" smtClean="0"/>
            <a:t>Cluster info</a:t>
          </a:r>
          <a:endParaRPr lang="hu-HU" sz="1000" dirty="0"/>
        </a:p>
      </dgm:t>
    </dgm:pt>
    <dgm:pt modelId="{A133C345-F1FE-493B-84B8-01727E4CA2FE}" type="parTrans" cxnId="{974C5D2E-5735-4A18-8796-C277731CA7C0}">
      <dgm:prSet/>
      <dgm:spPr/>
    </dgm:pt>
    <dgm:pt modelId="{AF908FD5-7E19-4982-A664-F045FA698DF3}" type="sibTrans" cxnId="{974C5D2E-5735-4A18-8796-C277731CA7C0}">
      <dgm:prSet/>
      <dgm:spPr/>
    </dgm:pt>
    <dgm:pt modelId="{A44FBF1C-2E72-48B0-8CA7-B361EF01387F}">
      <dgm:prSet phldrT="[Text]" custT="1"/>
      <dgm:spPr/>
      <dgm:t>
        <a:bodyPr/>
        <a:lstStyle/>
        <a:p>
          <a:r>
            <a:rPr lang="hu-HU" sz="1000" dirty="0" smtClean="0"/>
            <a:t>Cluster info</a:t>
          </a:r>
          <a:endParaRPr lang="hu-HU" sz="1000" dirty="0"/>
        </a:p>
      </dgm:t>
    </dgm:pt>
    <dgm:pt modelId="{65B875E2-9168-46F4-8B1E-BBFD8297FA48}" type="parTrans" cxnId="{04BAD1A1-6FEB-4664-983A-579FA5B24974}">
      <dgm:prSet/>
      <dgm:spPr/>
    </dgm:pt>
    <dgm:pt modelId="{1A3FAC8C-3967-4F64-A11A-D241E98023E2}" type="sibTrans" cxnId="{04BAD1A1-6FEB-4664-983A-579FA5B24974}">
      <dgm:prSet/>
      <dgm:spPr/>
    </dgm:pt>
    <dgm:pt modelId="{11B56616-5C87-4AA3-B77D-1E3B09B2BC39}">
      <dgm:prSet phldrT="[Text]" custT="1"/>
      <dgm:spPr/>
      <dgm:t>
        <a:bodyPr/>
        <a:lstStyle/>
        <a:p>
          <a:r>
            <a:rPr lang="hu-HU" sz="1000" dirty="0" smtClean="0"/>
            <a:t>[job info, status]</a:t>
          </a:r>
          <a:endParaRPr lang="hu-HU" sz="1000" dirty="0"/>
        </a:p>
      </dgm:t>
    </dgm:pt>
    <dgm:pt modelId="{622CD304-A786-44EF-A9F1-F2C29111248C}" type="parTrans" cxnId="{7A896416-0AC9-4038-B789-9250080C406B}">
      <dgm:prSet/>
      <dgm:spPr/>
    </dgm:pt>
    <dgm:pt modelId="{7D6CD27C-FFB3-49A9-8EAE-4A769968020A}" type="sibTrans" cxnId="{7A896416-0AC9-4038-B789-9250080C406B}">
      <dgm:prSet/>
      <dgm:spPr/>
    </dgm:pt>
    <dgm:pt modelId="{DCFE0917-29BE-4FED-B01E-F119408ED69C}">
      <dgm:prSet phldrT="[Text]" custT="1"/>
      <dgm:spPr/>
      <dgm:t>
        <a:bodyPr/>
        <a:lstStyle/>
        <a:p>
          <a:r>
            <a:rPr lang="hu-HU" sz="1200" dirty="0" smtClean="0"/>
            <a:t>Job creation (xrsl)</a:t>
          </a:r>
          <a:endParaRPr lang="hu-HU" sz="1200" dirty="0"/>
        </a:p>
      </dgm:t>
    </dgm:pt>
    <dgm:pt modelId="{F8E09317-0047-431F-B50C-B5EA61590D8A}" type="parTrans" cxnId="{5CE5EE3F-B552-4C32-8B92-3BD5F14CA97B}">
      <dgm:prSet/>
      <dgm:spPr/>
    </dgm:pt>
    <dgm:pt modelId="{D9469A60-002B-4C78-A4CA-B810641C5EC7}" type="sibTrans" cxnId="{5CE5EE3F-B552-4C32-8B92-3BD5F14CA97B}">
      <dgm:prSet/>
      <dgm:spPr/>
    </dgm:pt>
    <dgm:pt modelId="{400D8B57-8C71-4B6F-B90B-B969FF07A22C}">
      <dgm:prSet phldrT="[Text]" custT="1"/>
      <dgm:spPr/>
      <dgm:t>
        <a:bodyPr/>
        <a:lstStyle/>
        <a:p>
          <a:r>
            <a:rPr lang="hu-HU" sz="1200" dirty="0" smtClean="0"/>
            <a:t>Job management (xrsl)</a:t>
          </a:r>
          <a:endParaRPr lang="hu-HU" sz="1200" dirty="0"/>
        </a:p>
      </dgm:t>
    </dgm:pt>
    <dgm:pt modelId="{164DF19D-0BEB-4B73-A515-CB1C2FBC346D}" type="parTrans" cxnId="{B1D08BB9-BD52-4586-839D-EA35662267A0}">
      <dgm:prSet/>
      <dgm:spPr/>
    </dgm:pt>
    <dgm:pt modelId="{84F7CDDA-DAFE-417E-9FEE-4E838737770A}" type="sibTrans" cxnId="{B1D08BB9-BD52-4586-839D-EA35662267A0}">
      <dgm:prSet/>
      <dgm:spPr/>
    </dgm:pt>
    <dgm:pt modelId="{1284B349-2FBC-4B96-8C1A-9454138FD48E}">
      <dgm:prSet phldrT="[Text]" custT="1"/>
      <dgm:spPr/>
      <dgm:t>
        <a:bodyPr/>
        <a:lstStyle/>
        <a:p>
          <a:r>
            <a:rPr lang="hu-HU" sz="1200" dirty="0" smtClean="0"/>
            <a:t>Data staging</a:t>
          </a:r>
          <a:endParaRPr lang="hu-HU" sz="1200" dirty="0"/>
        </a:p>
      </dgm:t>
    </dgm:pt>
    <dgm:pt modelId="{08009BF7-F313-479D-A91C-2D60EB5556FD}" type="parTrans" cxnId="{D38CE2F1-A33D-4475-BAE7-E90DB10145A6}">
      <dgm:prSet/>
      <dgm:spPr/>
    </dgm:pt>
    <dgm:pt modelId="{6C929DA6-E594-4B68-9E76-F2B324A5788F}" type="sibTrans" cxnId="{D38CE2F1-A33D-4475-BAE7-E90DB10145A6}">
      <dgm:prSet/>
      <dgm:spPr/>
    </dgm:pt>
    <dgm:pt modelId="{32CD9BF3-ADAE-46EE-AF1E-24BF8DE8E0CA}">
      <dgm:prSet phldrT="[Text]" custT="1"/>
      <dgm:spPr/>
      <dgm:t>
        <a:bodyPr/>
        <a:lstStyle/>
        <a:p>
          <a:r>
            <a:rPr lang="hu-HU" sz="1200" dirty="0" smtClean="0"/>
            <a:t>Delegation</a:t>
          </a:r>
          <a:endParaRPr lang="hu-HU" sz="1200" dirty="0"/>
        </a:p>
      </dgm:t>
    </dgm:pt>
    <dgm:pt modelId="{40FEED8F-5130-42DC-9419-506B8D324257}" type="parTrans" cxnId="{14D01680-0A44-4E7E-A40D-9DDFD692234B}">
      <dgm:prSet/>
      <dgm:spPr/>
    </dgm:pt>
    <dgm:pt modelId="{084B3BC0-8520-4B05-839F-ED17C8355BB9}" type="sibTrans" cxnId="{14D01680-0A44-4E7E-A40D-9DDFD692234B}">
      <dgm:prSet/>
      <dgm:spPr/>
    </dgm:pt>
    <dgm:pt modelId="{58476030-4299-434A-9BB7-D0BF0445D34B}">
      <dgm:prSet phldrT="[Text]" custT="1"/>
      <dgm:spPr/>
      <dgm:t>
        <a:bodyPr/>
        <a:lstStyle/>
        <a:p>
          <a:r>
            <a:rPr lang="hu-HU" sz="900" dirty="0" smtClean="0"/>
            <a:t>Job creation (ADL)</a:t>
          </a:r>
          <a:endParaRPr lang="hu-HU" sz="900" dirty="0"/>
        </a:p>
      </dgm:t>
    </dgm:pt>
    <dgm:pt modelId="{3F3DE4FF-D7E8-4B18-9025-E74A17532300}" type="parTrans" cxnId="{79CD09A5-6F84-48DD-955C-CFC028936DEE}">
      <dgm:prSet/>
      <dgm:spPr/>
    </dgm:pt>
    <dgm:pt modelId="{123B7185-FC8E-47AC-8AC1-A28CE7F91DDC}" type="sibTrans" cxnId="{79CD09A5-6F84-48DD-955C-CFC028936DEE}">
      <dgm:prSet/>
      <dgm:spPr/>
    </dgm:pt>
    <dgm:pt modelId="{81403863-E5A5-4E24-B006-2BE1DBCBE58E}">
      <dgm:prSet phldrT="[Text]" custT="1"/>
      <dgm:spPr/>
      <dgm:t>
        <a:bodyPr/>
        <a:lstStyle/>
        <a:p>
          <a:r>
            <a:rPr lang="hu-HU" sz="900" dirty="0" smtClean="0"/>
            <a:t>Job management (vector ops)</a:t>
          </a:r>
          <a:endParaRPr lang="hu-HU" sz="900" dirty="0"/>
        </a:p>
      </dgm:t>
    </dgm:pt>
    <dgm:pt modelId="{E3C4B23B-D1EE-4CCB-B969-75CC326583EA}" type="parTrans" cxnId="{8BF718A4-BF8F-4E20-81D6-28DC1949258C}">
      <dgm:prSet/>
      <dgm:spPr/>
    </dgm:pt>
    <dgm:pt modelId="{37F67DF6-D7BC-4FD5-A402-C59AA9B15523}" type="sibTrans" cxnId="{8BF718A4-BF8F-4E20-81D6-28DC1949258C}">
      <dgm:prSet/>
      <dgm:spPr/>
    </dgm:pt>
    <dgm:pt modelId="{3AFD8272-5F43-4345-8B97-037496F25871}">
      <dgm:prSet phldrT="[Text]" custT="1"/>
      <dgm:spPr/>
      <dgm:t>
        <a:bodyPr/>
        <a:lstStyle/>
        <a:p>
          <a:r>
            <a:rPr lang="hu-HU" sz="900" dirty="0" smtClean="0"/>
            <a:t>Job status (EMIES states)</a:t>
          </a:r>
          <a:endParaRPr lang="hu-HU" sz="900" dirty="0"/>
        </a:p>
      </dgm:t>
    </dgm:pt>
    <dgm:pt modelId="{A2E63032-CB3F-41F3-929F-10A6AA3C3978}" type="parTrans" cxnId="{3AFD12EF-CE97-442B-9094-AFB75A5B8E9D}">
      <dgm:prSet/>
      <dgm:spPr/>
    </dgm:pt>
    <dgm:pt modelId="{D5DEDC4F-C299-4247-B98B-DFE9DF2469B8}" type="sibTrans" cxnId="{3AFD12EF-CE97-442B-9094-AFB75A5B8E9D}">
      <dgm:prSet/>
      <dgm:spPr/>
    </dgm:pt>
    <dgm:pt modelId="{98AE5AA5-A9E7-4E70-ABB4-48371985E80D}">
      <dgm:prSet phldrT="[Text]" custT="1"/>
      <dgm:spPr/>
      <dgm:t>
        <a:bodyPr/>
        <a:lstStyle/>
        <a:p>
          <a:r>
            <a:rPr lang="hu-HU" sz="900" dirty="0" smtClean="0"/>
            <a:t>Delegation</a:t>
          </a:r>
          <a:endParaRPr lang="hu-HU" sz="900" dirty="0"/>
        </a:p>
      </dgm:t>
    </dgm:pt>
    <dgm:pt modelId="{DEA74987-C82E-4532-BE0C-119FB2C00F75}" type="parTrans" cxnId="{B2C2D048-AB5C-42EA-82CF-C1F8337DF102}">
      <dgm:prSet/>
      <dgm:spPr/>
    </dgm:pt>
    <dgm:pt modelId="{864FF0B9-5A0C-4AE7-B5FB-56AE624ACD98}" type="sibTrans" cxnId="{B2C2D048-AB5C-42EA-82CF-C1F8337DF102}">
      <dgm:prSet/>
      <dgm:spPr/>
    </dgm:pt>
    <dgm:pt modelId="{27230806-554D-4BEF-B643-885C1CB9B42E}">
      <dgm:prSet/>
      <dgm:spPr/>
      <dgm:t>
        <a:bodyPr/>
        <a:lstStyle/>
        <a:p>
          <a:r>
            <a:rPr lang="hu-HU" sz="1000" dirty="0" smtClean="0"/>
            <a:t>Arched (WS): Ext. BES</a:t>
          </a:r>
          <a:endParaRPr lang="hu-HU" sz="1000" dirty="0"/>
        </a:p>
      </dgm:t>
    </dgm:pt>
    <dgm:pt modelId="{2CFC54C8-BB65-4934-AB72-D35054EFADDA}" type="parTrans" cxnId="{6FF61B0C-A0B3-4789-9849-AE94FF64A904}">
      <dgm:prSet/>
      <dgm:spPr/>
      <dgm:t>
        <a:bodyPr/>
        <a:lstStyle/>
        <a:p>
          <a:endParaRPr lang="hu-HU"/>
        </a:p>
      </dgm:t>
    </dgm:pt>
    <dgm:pt modelId="{82199239-2323-4A0F-9E2F-7C765CEEC2B4}" type="sibTrans" cxnId="{6FF61B0C-A0B3-4789-9849-AE94FF64A904}">
      <dgm:prSet/>
      <dgm:spPr/>
      <dgm:t>
        <a:bodyPr/>
        <a:lstStyle/>
        <a:p>
          <a:endParaRPr lang="hu-HU"/>
        </a:p>
      </dgm:t>
    </dgm:pt>
    <dgm:pt modelId="{21FE3A67-7117-4C38-A53F-803A224F34AD}">
      <dgm:prSet custT="1"/>
      <dgm:spPr/>
      <dgm:t>
        <a:bodyPr/>
        <a:lstStyle/>
        <a:p>
          <a:r>
            <a:rPr lang="hu-HU" sz="900" dirty="0" smtClean="0"/>
            <a:t>Job creation (JSDL mixture)</a:t>
          </a:r>
          <a:endParaRPr lang="hu-HU" sz="900" dirty="0"/>
        </a:p>
      </dgm:t>
    </dgm:pt>
    <dgm:pt modelId="{57F10FCE-9563-4168-A486-2F9DDB1EFFC0}" type="parTrans" cxnId="{CBDA242A-8823-4CA1-86FE-E60A211F1BBB}">
      <dgm:prSet/>
      <dgm:spPr/>
      <dgm:t>
        <a:bodyPr/>
        <a:lstStyle/>
        <a:p>
          <a:endParaRPr lang="hu-HU"/>
        </a:p>
      </dgm:t>
    </dgm:pt>
    <dgm:pt modelId="{8DB39886-9DD4-4F96-B36C-A31A8F9C16EA}" type="sibTrans" cxnId="{CBDA242A-8823-4CA1-86FE-E60A211F1BBB}">
      <dgm:prSet/>
      <dgm:spPr/>
      <dgm:t>
        <a:bodyPr/>
        <a:lstStyle/>
        <a:p>
          <a:endParaRPr lang="hu-HU"/>
        </a:p>
      </dgm:t>
    </dgm:pt>
    <dgm:pt modelId="{0E647086-5EE1-4858-90BE-2A0748A0A62A}">
      <dgm:prSet custT="1"/>
      <dgm:spPr/>
      <dgm:t>
        <a:bodyPr/>
        <a:lstStyle/>
        <a:p>
          <a:r>
            <a:rPr lang="hu-HU" sz="900" dirty="0" smtClean="0"/>
            <a:t>Job management</a:t>
          </a:r>
          <a:endParaRPr lang="hu-HU" sz="900" dirty="0"/>
        </a:p>
      </dgm:t>
    </dgm:pt>
    <dgm:pt modelId="{BA8A8B9E-D71C-4ECB-9F3E-153BC61169FC}" type="parTrans" cxnId="{A5BCFBB3-F664-45B7-869B-8525A8D42C06}">
      <dgm:prSet/>
      <dgm:spPr/>
      <dgm:t>
        <a:bodyPr/>
        <a:lstStyle/>
        <a:p>
          <a:endParaRPr lang="hu-HU"/>
        </a:p>
      </dgm:t>
    </dgm:pt>
    <dgm:pt modelId="{7CC85565-C897-41E1-92F1-A26E67567045}" type="sibTrans" cxnId="{A5BCFBB3-F664-45B7-869B-8525A8D42C06}">
      <dgm:prSet/>
      <dgm:spPr/>
      <dgm:t>
        <a:bodyPr/>
        <a:lstStyle/>
        <a:p>
          <a:endParaRPr lang="hu-HU"/>
        </a:p>
      </dgm:t>
    </dgm:pt>
    <dgm:pt modelId="{A57CDE14-497F-4F24-88FD-01310CFD4EBB}">
      <dgm:prSet custT="1"/>
      <dgm:spPr/>
      <dgm:t>
        <a:bodyPr/>
        <a:lstStyle/>
        <a:p>
          <a:r>
            <a:rPr lang="hu-HU" sz="900" dirty="0" smtClean="0"/>
            <a:t>Job info (limited, BES schema)</a:t>
          </a:r>
        </a:p>
      </dgm:t>
    </dgm:pt>
    <dgm:pt modelId="{13EC64F1-39BB-4030-A42E-9FE28C1F85B9}" type="parTrans" cxnId="{BB10BF84-D58E-4CCB-AA7B-865196047053}">
      <dgm:prSet/>
      <dgm:spPr/>
      <dgm:t>
        <a:bodyPr/>
        <a:lstStyle/>
        <a:p>
          <a:endParaRPr lang="hu-HU"/>
        </a:p>
      </dgm:t>
    </dgm:pt>
    <dgm:pt modelId="{DF3806AF-FC27-4BB5-9778-88465F2EBFCE}" type="sibTrans" cxnId="{BB10BF84-D58E-4CCB-AA7B-865196047053}">
      <dgm:prSet/>
      <dgm:spPr/>
      <dgm:t>
        <a:bodyPr/>
        <a:lstStyle/>
        <a:p>
          <a:endParaRPr lang="hu-HU"/>
        </a:p>
      </dgm:t>
    </dgm:pt>
    <dgm:pt modelId="{D6E25ED9-5703-45F8-B720-4CCBC8A7DFD9}">
      <dgm:prSet phldrT="[Text]" custT="1"/>
      <dgm:spPr/>
      <dgm:t>
        <a:bodyPr/>
        <a:lstStyle/>
        <a:p>
          <a:r>
            <a:rPr lang="hu-HU" sz="900" dirty="0" smtClean="0"/>
            <a:t>Job info (GLUE2-like)</a:t>
          </a:r>
          <a:endParaRPr lang="hu-HU" sz="900" dirty="0"/>
        </a:p>
      </dgm:t>
    </dgm:pt>
    <dgm:pt modelId="{AC339922-11CD-402C-8F53-9E733D92E73B}" type="parTrans" cxnId="{427FA8EF-7153-4FA0-B41B-C8205C97135B}">
      <dgm:prSet/>
      <dgm:spPr/>
    </dgm:pt>
    <dgm:pt modelId="{B140EA8A-E0DF-48AB-9C66-AFFD2C8F4EA1}" type="sibTrans" cxnId="{427FA8EF-7153-4FA0-B41B-C8205C97135B}">
      <dgm:prSet/>
      <dgm:spPr/>
    </dgm:pt>
    <dgm:pt modelId="{CE6C45E3-C029-45BB-B7E0-107576CD8F1D}">
      <dgm:prSet custT="1"/>
      <dgm:spPr/>
      <dgm:t>
        <a:bodyPr/>
        <a:lstStyle/>
        <a:p>
          <a:r>
            <a:rPr lang="hu-HU" sz="900" dirty="0" smtClean="0"/>
            <a:t>Cluster info (limited BES schema) </a:t>
          </a:r>
        </a:p>
      </dgm:t>
    </dgm:pt>
    <dgm:pt modelId="{F6306E09-2EFE-4341-A8EB-288AD1032262}" type="parTrans" cxnId="{7F257FEF-E7B9-4757-86E2-21902621AB81}">
      <dgm:prSet/>
      <dgm:spPr/>
    </dgm:pt>
    <dgm:pt modelId="{38E2E1E1-D69D-4D56-AD7E-91A01EA8AE35}" type="sibTrans" cxnId="{7F257FEF-E7B9-4757-86E2-21902621AB81}">
      <dgm:prSet/>
      <dgm:spPr/>
    </dgm:pt>
    <dgm:pt modelId="{1DECD131-39AD-40AC-AE43-B90BE1A62EF5}">
      <dgm:prSet custT="1"/>
      <dgm:spPr/>
      <dgm:t>
        <a:bodyPr/>
        <a:lstStyle/>
        <a:p>
          <a:r>
            <a:rPr lang="hu-HU" sz="900" dirty="0" smtClean="0"/>
            <a:t>Job status (BES state model)</a:t>
          </a:r>
        </a:p>
      </dgm:t>
    </dgm:pt>
    <dgm:pt modelId="{4095D3C6-1556-40ED-ACC6-11656D8AAB19}" type="parTrans" cxnId="{3E822B4A-CE9F-4C6B-9211-6393FAC5D6A4}">
      <dgm:prSet/>
      <dgm:spPr/>
    </dgm:pt>
    <dgm:pt modelId="{F61C012B-390C-467E-9350-4D08ABE36140}" type="sibTrans" cxnId="{3E822B4A-CE9F-4C6B-9211-6393FAC5D6A4}">
      <dgm:prSet/>
      <dgm:spPr/>
    </dgm:pt>
    <dgm:pt modelId="{E93D66EF-365B-4C04-9E43-DB4F941C4F15}">
      <dgm:prSet phldrT="[Text]" custT="1"/>
      <dgm:spPr/>
      <dgm:t>
        <a:bodyPr/>
        <a:lstStyle/>
        <a:p>
          <a:r>
            <a:rPr lang="hu-HU" sz="900" dirty="0" smtClean="0"/>
            <a:t>cluster info (GLUE2-like)</a:t>
          </a:r>
          <a:endParaRPr lang="hu-HU" sz="900" dirty="0"/>
        </a:p>
      </dgm:t>
    </dgm:pt>
    <dgm:pt modelId="{37999F26-C1BF-430C-A88B-0E11576A86DD}" type="parTrans" cxnId="{255F0129-D11B-40C6-9890-07357CCACDCE}">
      <dgm:prSet/>
      <dgm:spPr/>
    </dgm:pt>
    <dgm:pt modelId="{28CEF0D7-2BFA-4CB0-83FC-855F9D4C3427}" type="sibTrans" cxnId="{255F0129-D11B-40C6-9890-07357CCACDCE}">
      <dgm:prSet/>
      <dgm:spPr/>
    </dgm:pt>
    <dgm:pt modelId="{7EF38165-CB98-4AE4-AE51-EF2395A7448B}">
      <dgm:prSet phldrT="[Text]" custT="1"/>
      <dgm:spPr/>
      <dgm:t>
        <a:bodyPr/>
        <a:lstStyle/>
        <a:p>
          <a:r>
            <a:rPr lang="hu-HU" sz="900" dirty="0" smtClean="0"/>
            <a:t>Data staging</a:t>
          </a:r>
          <a:endParaRPr lang="hu-HU" sz="900" dirty="0"/>
        </a:p>
      </dgm:t>
    </dgm:pt>
    <dgm:pt modelId="{343DCCEE-C447-4954-AD61-1EB4815BDB87}" type="parTrans" cxnId="{F882F2BE-D8CF-4510-968A-B1FC10DD0BC7}">
      <dgm:prSet/>
      <dgm:spPr/>
    </dgm:pt>
    <dgm:pt modelId="{A04BB63E-231B-4D35-8D5A-BADD84625DCB}" type="sibTrans" cxnId="{F882F2BE-D8CF-4510-968A-B1FC10DD0BC7}">
      <dgm:prSet/>
      <dgm:spPr/>
    </dgm:pt>
    <dgm:pt modelId="{289E58B1-A405-4979-B135-54E124D9A94B}">
      <dgm:prSet custT="1"/>
      <dgm:spPr/>
      <dgm:t>
        <a:bodyPr/>
        <a:lstStyle/>
        <a:p>
          <a:r>
            <a:rPr lang="hu-HU" sz="900" dirty="0" smtClean="0"/>
            <a:t>Data staging</a:t>
          </a:r>
        </a:p>
      </dgm:t>
    </dgm:pt>
    <dgm:pt modelId="{A18EF2E7-5328-48C2-B825-C04ADD7FCB44}" type="parTrans" cxnId="{225826D3-B67B-46F8-A8D9-383EC6D2938C}">
      <dgm:prSet/>
      <dgm:spPr/>
    </dgm:pt>
    <dgm:pt modelId="{1C8C0E24-F321-4A96-A9CC-02A1182B526D}" type="sibTrans" cxnId="{225826D3-B67B-46F8-A8D9-383EC6D2938C}">
      <dgm:prSet/>
      <dgm:spPr/>
    </dgm:pt>
    <dgm:pt modelId="{55717A47-42FA-4EBB-B5F0-2945167B6E02}">
      <dgm:prSet/>
      <dgm:spPr/>
      <dgm:t>
        <a:bodyPr/>
        <a:lstStyle/>
        <a:p>
          <a:r>
            <a:rPr lang="hu-HU" dirty="0" smtClean="0"/>
            <a:t>Cache server (WS)</a:t>
          </a:r>
        </a:p>
      </dgm:t>
    </dgm:pt>
    <dgm:pt modelId="{167F721D-E41F-42E7-85D6-3339F4DB284A}" type="parTrans" cxnId="{D65E7103-8446-4312-8A44-7E31CBE43906}">
      <dgm:prSet/>
      <dgm:spPr/>
    </dgm:pt>
    <dgm:pt modelId="{B3A1A88D-B175-4D08-9B73-548CFFDF16D3}" type="sibTrans" cxnId="{D65E7103-8446-4312-8A44-7E31CBE43906}">
      <dgm:prSet/>
      <dgm:spPr/>
    </dgm:pt>
    <dgm:pt modelId="{0B92243E-210C-4BAB-8665-4AFE8DEC115B}">
      <dgm:prSet/>
      <dgm:spPr/>
      <dgm:t>
        <a:bodyPr/>
        <a:lstStyle/>
        <a:p>
          <a:endParaRPr lang="hu-HU" dirty="0" smtClean="0"/>
        </a:p>
      </dgm:t>
    </dgm:pt>
    <dgm:pt modelId="{6447F2EB-CAEB-42AB-BAA8-18F1A1F624F8}" type="parTrans" cxnId="{7AE3A926-82C2-4A66-ABF4-98E7BE63BB7E}">
      <dgm:prSet/>
      <dgm:spPr/>
    </dgm:pt>
    <dgm:pt modelId="{E80C040C-6121-4E72-ABC5-189A81DDAF3F}" type="sibTrans" cxnId="{7AE3A926-82C2-4A66-ABF4-98E7BE63BB7E}">
      <dgm:prSet/>
      <dgm:spPr/>
    </dgm:pt>
    <dgm:pt modelId="{6B502048-BAA3-4129-97A6-C426300913E4}">
      <dgm:prSet/>
      <dgm:spPr/>
      <dgm:t>
        <a:bodyPr/>
        <a:lstStyle/>
        <a:p>
          <a:r>
            <a:rPr lang="hu-HU" dirty="0" smtClean="0"/>
            <a:t>Query interface for cache content</a:t>
          </a:r>
        </a:p>
      </dgm:t>
    </dgm:pt>
    <dgm:pt modelId="{49483171-F781-43C2-970A-F45178BDA3C5}" type="parTrans" cxnId="{0AA245AC-A18C-4677-8F34-9552B3451946}">
      <dgm:prSet/>
      <dgm:spPr/>
    </dgm:pt>
    <dgm:pt modelId="{0BCF99B8-3DDC-485C-AB2E-EB9C15B40A18}" type="sibTrans" cxnId="{0AA245AC-A18C-4677-8F34-9552B3451946}">
      <dgm:prSet/>
      <dgm:spPr/>
    </dgm:pt>
    <dgm:pt modelId="{57C8C20C-B571-4E91-A4DD-6A189B39DD91}" type="pres">
      <dgm:prSet presAssocID="{1BFF5E4B-99C3-4BE8-877A-F6CD0594CDD6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sv-SE"/>
        </a:p>
      </dgm:t>
    </dgm:pt>
    <dgm:pt modelId="{1F707C15-BADB-4BAB-9704-57E5DE8CE9D6}" type="pres">
      <dgm:prSet presAssocID="{1BFF5E4B-99C3-4BE8-877A-F6CD0594CDD6}" presName="outerBox" presStyleCnt="0"/>
      <dgm:spPr/>
    </dgm:pt>
    <dgm:pt modelId="{8D983F7E-31F6-41D1-8589-A939A27759DE}" type="pres">
      <dgm:prSet presAssocID="{1BFF5E4B-99C3-4BE8-877A-F6CD0594CDD6}" presName="outerBoxParent" presStyleLbl="node1" presStyleIdx="0" presStyleCnt="1" custLinFactNeighborX="175" custLinFactNeighborY="-7813"/>
      <dgm:spPr/>
      <dgm:t>
        <a:bodyPr/>
        <a:lstStyle/>
        <a:p>
          <a:endParaRPr lang="sv-SE"/>
        </a:p>
      </dgm:t>
    </dgm:pt>
    <dgm:pt modelId="{365E2C3F-198D-4811-B769-B4E56B7D668C}" type="pres">
      <dgm:prSet presAssocID="{1BFF5E4B-99C3-4BE8-877A-F6CD0594CDD6}" presName="outerBoxChildren" presStyleCnt="0"/>
      <dgm:spPr/>
    </dgm:pt>
    <dgm:pt modelId="{9C47682A-4AF4-44F5-9A96-375E98217BBB}" type="pres">
      <dgm:prSet presAssocID="{C4C0BFD4-6D89-437F-BD68-51137E368582}" presName="oChild" presStyleLbl="fgAcc1" presStyleIdx="0" presStyleCnt="5" custLinFactX="-2245" custLinFactNeighborX="-100000" custLinFactNeighborY="-5138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B00D78A-F528-4F0A-9C4F-939D675A4779}" type="pres">
      <dgm:prSet presAssocID="{51743409-D553-4B93-AD91-F5371C20F381}" presName="outerSibTrans" presStyleCnt="0"/>
      <dgm:spPr/>
    </dgm:pt>
    <dgm:pt modelId="{6DC930CF-0D59-4848-BCEE-08BBA4FE1AB6}" type="pres">
      <dgm:prSet presAssocID="{A87C485E-BB3C-4C5F-BC9D-6ADA21E36960}" presName="oChild" presStyleLbl="fgAcc1" presStyleIdx="1" presStyleCnt="5" custLinFactX="-157" custLinFactNeighborX="-100000" custLinFactNeighborY="-4791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0D2B902-328C-4744-905B-1F91CB293BEB}" type="pres">
      <dgm:prSet presAssocID="{D2CC7F5B-A6F6-419B-8A19-F05ABFF3F7F9}" presName="outerSibTrans" presStyleCnt="0"/>
      <dgm:spPr/>
    </dgm:pt>
    <dgm:pt modelId="{A7BF43EA-FCEA-4C75-8EA4-3DF03C57588B}" type="pres">
      <dgm:prSet presAssocID="{2295217D-580A-4905-8C90-428113079617}" presName="oChild" presStyleLbl="fgAcc1" presStyleIdx="2" presStyleCnt="5" custLinFactX="5303" custLinFactNeighborX="100000" custLinFactNeighborY="69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6939D4F-F716-4CDC-B953-EBFE2A08668D}" type="pres">
      <dgm:prSet presAssocID="{97A9456D-1160-4243-AD48-088375F1E19B}" presName="outerSibTrans" presStyleCnt="0"/>
      <dgm:spPr/>
    </dgm:pt>
    <dgm:pt modelId="{30890998-006E-4E65-BA58-2C7A8142F60F}" type="pres">
      <dgm:prSet presAssocID="{27230806-554D-4BEF-B643-885C1CB9B42E}" presName="oChild" presStyleLbl="fgAcc1" presStyleIdx="3" presStyleCnt="5" custLinFactX="12669" custLinFactNeighborX="100000" custLinFactNeighborY="69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B847474-E508-4BAD-8D66-5F7FA51D114D}" type="pres">
      <dgm:prSet presAssocID="{82199239-2323-4A0F-9E2F-7C765CEEC2B4}" presName="outerSibTrans" presStyleCnt="0"/>
      <dgm:spPr/>
    </dgm:pt>
    <dgm:pt modelId="{5DB71913-A79B-4DD6-BAE6-DC8B6E24FE61}" type="pres">
      <dgm:prSet presAssocID="{55717A47-42FA-4EBB-B5F0-2945167B6E02}" presName="oChild" presStyleLbl="fgAcc1" presStyleIdx="4" presStyleCnt="5" custScaleX="48118" custScaleY="59722" custLinFactX="-779" custLinFactNeighborX="-100000" custLinFactNeighborY="-8958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BB4935A-EBF8-434A-9FF2-3DB44B619741}" type="presOf" srcId="{27230806-554D-4BEF-B643-885C1CB9B42E}" destId="{30890998-006E-4E65-BA58-2C7A8142F60F}" srcOrd="0" destOrd="0" presId="urn:microsoft.com/office/officeart/2005/8/layout/target2"/>
    <dgm:cxn modelId="{427FA8EF-7153-4FA0-B41B-C8205C97135B}" srcId="{2295217D-580A-4905-8C90-428113079617}" destId="{D6E25ED9-5703-45F8-B720-4CCBC8A7DFD9}" srcOrd="3" destOrd="0" parTransId="{AC339922-11CD-402C-8F53-9E733D92E73B}" sibTransId="{B140EA8A-E0DF-48AB-9C66-AFFD2C8F4EA1}"/>
    <dgm:cxn modelId="{D65E7103-8446-4312-8A44-7E31CBE43906}" srcId="{7ADA4E4B-F308-46AF-9625-6C62C8A6DF9F}" destId="{55717A47-42FA-4EBB-B5F0-2945167B6E02}" srcOrd="4" destOrd="0" parTransId="{167F721D-E41F-42E7-85D6-3339F4DB284A}" sibTransId="{B3A1A88D-B175-4D08-9B73-548CFFDF16D3}"/>
    <dgm:cxn modelId="{1236F873-5921-45CC-B7DD-D41D52C82CFE}" type="presOf" srcId="{21FE3A67-7117-4C38-A53F-803A224F34AD}" destId="{30890998-006E-4E65-BA58-2C7A8142F60F}" srcOrd="0" destOrd="1" presId="urn:microsoft.com/office/officeart/2005/8/layout/target2"/>
    <dgm:cxn modelId="{3AFD12EF-CE97-442B-9094-AFB75A5B8E9D}" srcId="{2295217D-580A-4905-8C90-428113079617}" destId="{3AFD8272-5F43-4345-8B97-037496F25871}" srcOrd="2" destOrd="0" parTransId="{A2E63032-CB3F-41F3-929F-10A6AA3C3978}" sibTransId="{D5DEDC4F-C299-4247-B98B-DFE9DF2469B8}"/>
    <dgm:cxn modelId="{D41E8C2A-06CB-4C30-BFC2-5CFAC75A72D0}" type="presOf" srcId="{A44FBF1C-2E72-48B0-8CA7-B361EF01387F}" destId="{9C47682A-4AF4-44F5-9A96-375E98217BBB}" srcOrd="0" destOrd="5" presId="urn:microsoft.com/office/officeart/2005/8/layout/target2"/>
    <dgm:cxn modelId="{F9A51E51-214D-4247-BD3F-CC7CDC536C04}" type="presOf" srcId="{C4C0BFD4-6D89-437F-BD68-51137E368582}" destId="{9C47682A-4AF4-44F5-9A96-375E98217BBB}" srcOrd="0" destOrd="0" presId="urn:microsoft.com/office/officeart/2005/8/layout/target2"/>
    <dgm:cxn modelId="{1A78E805-B121-44EB-A01D-183557920F0E}" srcId="{7ADA4E4B-F308-46AF-9625-6C62C8A6DF9F}" destId="{2295217D-580A-4905-8C90-428113079617}" srcOrd="2" destOrd="0" parTransId="{3EBF9D60-600B-4A0E-B168-473C5ED207C9}" sibTransId="{97A9456D-1160-4243-AD48-088375F1E19B}"/>
    <dgm:cxn modelId="{5CE5EE3F-B552-4C32-8B92-3BD5F14CA97B}" srcId="{A87C485E-BB3C-4C5F-BC9D-6ADA21E36960}" destId="{DCFE0917-29BE-4FED-B01E-F119408ED69C}" srcOrd="0" destOrd="0" parTransId="{F8E09317-0047-431F-B50C-B5EA61590D8A}" sibTransId="{D9469A60-002B-4C78-A4CA-B810641C5EC7}"/>
    <dgm:cxn modelId="{14D01680-0A44-4E7E-A40D-9DDFD692234B}" srcId="{A87C485E-BB3C-4C5F-BC9D-6ADA21E36960}" destId="{32CD9BF3-ADAE-46EE-AF1E-24BF8DE8E0CA}" srcOrd="3" destOrd="0" parTransId="{40FEED8F-5130-42DC-9419-506B8D324257}" sibTransId="{084B3BC0-8520-4B05-839F-ED17C8355BB9}"/>
    <dgm:cxn modelId="{8BF718A4-BF8F-4E20-81D6-28DC1949258C}" srcId="{2295217D-580A-4905-8C90-428113079617}" destId="{81403863-E5A5-4E24-B006-2BE1DBCBE58E}" srcOrd="1" destOrd="0" parTransId="{E3C4B23B-D1EE-4CCB-B969-75CC326583EA}" sibTransId="{37F67DF6-D7BC-4FD5-A402-C59AA9B15523}"/>
    <dgm:cxn modelId="{B1D08BB9-BD52-4586-839D-EA35662267A0}" srcId="{A87C485E-BB3C-4C5F-BC9D-6ADA21E36960}" destId="{400D8B57-8C71-4B6F-B90B-B969FF07A22C}" srcOrd="1" destOrd="0" parTransId="{164DF19D-0BEB-4B73-A515-CB1C2FBC346D}" sibTransId="{84F7CDDA-DAFE-417E-9FEE-4E838737770A}"/>
    <dgm:cxn modelId="{255F0129-D11B-40C6-9890-07357CCACDCE}" srcId="{2295217D-580A-4905-8C90-428113079617}" destId="{E93D66EF-365B-4C04-9E43-DB4F941C4F15}" srcOrd="4" destOrd="0" parTransId="{37999F26-C1BF-430C-A88B-0E11576A86DD}" sibTransId="{28CEF0D7-2BFA-4CB0-83FC-855F9D4C3427}"/>
    <dgm:cxn modelId="{7AE3A926-82C2-4A66-ABF4-98E7BE63BB7E}" srcId="{55717A47-42FA-4EBB-B5F0-2945167B6E02}" destId="{0B92243E-210C-4BAB-8665-4AFE8DEC115B}" srcOrd="1" destOrd="0" parTransId="{6447F2EB-CAEB-42AB-BAA8-18F1A1F624F8}" sibTransId="{E80C040C-6121-4E72-ABC5-189A81DDAF3F}"/>
    <dgm:cxn modelId="{E34AAA7A-A5E7-4C75-9226-DC1FF6AF7F9A}" type="presOf" srcId="{7EF38165-CB98-4AE4-AE51-EF2395A7448B}" destId="{A7BF43EA-FCEA-4C75-8EA4-3DF03C57588B}" srcOrd="0" destOrd="6" presId="urn:microsoft.com/office/officeart/2005/8/layout/target2"/>
    <dgm:cxn modelId="{927B618B-F1C9-4ACC-B906-D64FB17F2AB4}" srcId="{1BFF5E4B-99C3-4BE8-877A-F6CD0594CDD6}" destId="{7ADA4E4B-F308-46AF-9625-6C62C8A6DF9F}" srcOrd="0" destOrd="0" parTransId="{79444BEA-6694-48EE-B2E4-B692FBD17710}" sibTransId="{6DB203D8-6D0C-4D62-A640-C0BB3C500C8F}"/>
    <dgm:cxn modelId="{C225D4ED-CAEE-4975-A155-80B2899D9C16}" type="presOf" srcId="{496DE3D1-4266-4525-8819-B68AF0A39284}" destId="{9C47682A-4AF4-44F5-9A96-375E98217BBB}" srcOrd="0" destOrd="2" presId="urn:microsoft.com/office/officeart/2005/8/layout/target2"/>
    <dgm:cxn modelId="{A0DD099C-EBD2-4F2B-B784-0D3E6141DCE8}" type="presOf" srcId="{D6E25ED9-5703-45F8-B720-4CCBC8A7DFD9}" destId="{A7BF43EA-FCEA-4C75-8EA4-3DF03C57588B}" srcOrd="0" destOrd="4" presId="urn:microsoft.com/office/officeart/2005/8/layout/target2"/>
    <dgm:cxn modelId="{4D508887-CF7E-4A9E-9C9E-9EC63C315143}" type="presOf" srcId="{98AE5AA5-A9E7-4E70-ABB4-48371985E80D}" destId="{A7BF43EA-FCEA-4C75-8EA4-3DF03C57588B}" srcOrd="0" destOrd="7" presId="urn:microsoft.com/office/officeart/2005/8/layout/target2"/>
    <dgm:cxn modelId="{7A896416-0AC9-4038-B789-9250080C406B}" srcId="{00A21855-AC66-4C1A-A9B8-33BD63E7D895}" destId="{11B56616-5C87-4AA3-B77D-1E3B09B2BC39}" srcOrd="1" destOrd="0" parTransId="{622CD304-A786-44EF-A9F1-F2C29111248C}" sibTransId="{7D6CD27C-FFB3-49A9-8EAE-4A769968020A}"/>
    <dgm:cxn modelId="{3E822B4A-CE9F-4C6B-9211-6393FAC5D6A4}" srcId="{27230806-554D-4BEF-B643-885C1CB9B42E}" destId="{1DECD131-39AD-40AC-AE43-B90BE1A62EF5}" srcOrd="3" destOrd="0" parTransId="{4095D3C6-1556-40ED-ACC6-11656D8AAB19}" sibTransId="{F61C012B-390C-467E-9350-4D08ABE36140}"/>
    <dgm:cxn modelId="{BF22591A-41D5-4812-BE3B-16C5E37E9D7B}" srcId="{C4C0BFD4-6D89-437F-BD68-51137E368582}" destId="{C025D7C4-414B-4A36-8826-BDDE5895FA46}" srcOrd="0" destOrd="0" parTransId="{E4465428-C676-4017-AC79-16C51BA68E24}" sibTransId="{7727AB32-0B73-4641-9310-957C90E1BFBB}"/>
    <dgm:cxn modelId="{3E19DD5C-9C8F-421D-B5BF-9DCE9D60A2DC}" type="presOf" srcId="{1BFF5E4B-99C3-4BE8-877A-F6CD0594CDD6}" destId="{57C8C20C-B571-4E91-A4DD-6A189B39DD91}" srcOrd="0" destOrd="0" presId="urn:microsoft.com/office/officeart/2005/8/layout/target2"/>
    <dgm:cxn modelId="{26F55F1F-F1BD-4D41-8991-0E75FD4D3DA1}" type="presOf" srcId="{0B92243E-210C-4BAB-8665-4AFE8DEC115B}" destId="{5DB71913-A79B-4DD6-BAE6-DC8B6E24FE61}" srcOrd="0" destOrd="2" presId="urn:microsoft.com/office/officeart/2005/8/layout/target2"/>
    <dgm:cxn modelId="{7F257FEF-E7B9-4757-86E2-21902621AB81}" srcId="{27230806-554D-4BEF-B643-885C1CB9B42E}" destId="{CE6C45E3-C029-45BB-B7E0-107576CD8F1D}" srcOrd="4" destOrd="0" parTransId="{F6306E09-2EFE-4341-A8EB-288AD1032262}" sibTransId="{38E2E1E1-D69D-4D56-AD7E-91A01EA8AE35}"/>
    <dgm:cxn modelId="{C9A7F58D-3AD2-4E14-9275-6FA37BFDA4E1}" type="presOf" srcId="{95AFF5EF-077B-497D-99BD-C1B5C4D9CE5C}" destId="{9C47682A-4AF4-44F5-9A96-375E98217BBB}" srcOrd="0" destOrd="8" presId="urn:microsoft.com/office/officeart/2005/8/layout/target2"/>
    <dgm:cxn modelId="{30751608-156B-4A00-928D-082B8F9CDD4D}" type="presOf" srcId="{3AFD8272-5F43-4345-8B97-037496F25871}" destId="{A7BF43EA-FCEA-4C75-8EA4-3DF03C57588B}" srcOrd="0" destOrd="3" presId="urn:microsoft.com/office/officeart/2005/8/layout/target2"/>
    <dgm:cxn modelId="{0CC94182-AF93-4EA9-952D-4B9D7F3213CF}" type="presOf" srcId="{58476030-4299-434A-9BB7-D0BF0445D34B}" destId="{A7BF43EA-FCEA-4C75-8EA4-3DF03C57588B}" srcOrd="0" destOrd="1" presId="urn:microsoft.com/office/officeart/2005/8/layout/target2"/>
    <dgm:cxn modelId="{B0C6E98B-84D6-4666-AF3C-E97E141DDE82}" type="presOf" srcId="{289E58B1-A405-4979-B135-54E124D9A94B}" destId="{30890998-006E-4E65-BA58-2C7A8142F60F}" srcOrd="0" destOrd="6" presId="urn:microsoft.com/office/officeart/2005/8/layout/target2"/>
    <dgm:cxn modelId="{20A4F3E3-34FA-4A96-BBE9-BF8162462E6E}" srcId="{C025D7C4-414B-4A36-8826-BDDE5895FA46}" destId="{496DE3D1-4266-4525-8819-B68AF0A39284}" srcOrd="0" destOrd="0" parTransId="{C0008797-2A80-4D9D-B4DC-95F73EAEE7F3}" sibTransId="{1FF8302B-6DC5-4064-B6E9-2F9EAFF41603}"/>
    <dgm:cxn modelId="{1084EABF-5487-4E57-8F70-1634E0CC4517}" type="presOf" srcId="{0E647086-5EE1-4858-90BE-2A0748A0A62A}" destId="{30890998-006E-4E65-BA58-2C7A8142F60F}" srcOrd="0" destOrd="2" presId="urn:microsoft.com/office/officeart/2005/8/layout/target2"/>
    <dgm:cxn modelId="{A5BCFBB3-F664-45B7-869B-8525A8D42C06}" srcId="{27230806-554D-4BEF-B643-885C1CB9B42E}" destId="{0E647086-5EE1-4858-90BE-2A0748A0A62A}" srcOrd="1" destOrd="0" parTransId="{BA8A8B9E-D71C-4ECB-9F3E-153BC61169FC}" sibTransId="{7CC85565-C897-41E1-92F1-A26E67567045}"/>
    <dgm:cxn modelId="{8AB9CE60-C922-42C0-8CB2-1F684793D33A}" type="presOf" srcId="{A87C485E-BB3C-4C5F-BC9D-6ADA21E36960}" destId="{6DC930CF-0D59-4848-BCEE-08BBA4FE1AB6}" srcOrd="0" destOrd="0" presId="urn:microsoft.com/office/officeart/2005/8/layout/target2"/>
    <dgm:cxn modelId="{79CD09A5-6F84-48DD-955C-CFC028936DEE}" srcId="{2295217D-580A-4905-8C90-428113079617}" destId="{58476030-4299-434A-9BB7-D0BF0445D34B}" srcOrd="0" destOrd="0" parTransId="{3F3DE4FF-D7E8-4B18-9025-E74A17532300}" sibTransId="{123B7185-FC8E-47AC-8AC1-A28CE7F91DDC}"/>
    <dgm:cxn modelId="{ACA7A052-E96C-4164-8258-27444FF9FADF}" type="presOf" srcId="{400D8B57-8C71-4B6F-B90B-B969FF07A22C}" destId="{6DC930CF-0D59-4848-BCEE-08BBA4FE1AB6}" srcOrd="0" destOrd="2" presId="urn:microsoft.com/office/officeart/2005/8/layout/target2"/>
    <dgm:cxn modelId="{BFAA6B21-2749-495B-A844-A5908E08ADA6}" type="presOf" srcId="{2295217D-580A-4905-8C90-428113079617}" destId="{A7BF43EA-FCEA-4C75-8EA4-3DF03C57588B}" srcOrd="0" destOrd="0" presId="urn:microsoft.com/office/officeart/2005/8/layout/target2"/>
    <dgm:cxn modelId="{CB006C41-AB1D-42F7-865B-599DEFA8C5D6}" type="presOf" srcId="{CE6C45E3-C029-45BB-B7E0-107576CD8F1D}" destId="{30890998-006E-4E65-BA58-2C7A8142F60F}" srcOrd="0" destOrd="5" presId="urn:microsoft.com/office/officeart/2005/8/layout/target2"/>
    <dgm:cxn modelId="{63AA435E-EE19-425A-BCAD-644FBE4455C8}" type="presOf" srcId="{1DECD131-39AD-40AC-AE43-B90BE1A62EF5}" destId="{30890998-006E-4E65-BA58-2C7A8142F60F}" srcOrd="0" destOrd="4" presId="urn:microsoft.com/office/officeart/2005/8/layout/target2"/>
    <dgm:cxn modelId="{D70C3A38-0A35-4E42-AB8C-87E9BF4DC29D}" type="presOf" srcId="{32CD9BF3-ADAE-46EE-AF1E-24BF8DE8E0CA}" destId="{6DC930CF-0D59-4848-BCEE-08BBA4FE1AB6}" srcOrd="0" destOrd="4" presId="urn:microsoft.com/office/officeart/2005/8/layout/target2"/>
    <dgm:cxn modelId="{6CE8BE55-AA2F-407B-A514-630D3051A003}" type="presOf" srcId="{81403863-E5A5-4E24-B006-2BE1DBCBE58E}" destId="{A7BF43EA-FCEA-4C75-8EA4-3DF03C57588B}" srcOrd="0" destOrd="2" presId="urn:microsoft.com/office/officeart/2005/8/layout/target2"/>
    <dgm:cxn modelId="{0AA245AC-A18C-4677-8F34-9552B3451946}" srcId="{55717A47-42FA-4EBB-B5F0-2945167B6E02}" destId="{6B502048-BAA3-4129-97A6-C426300913E4}" srcOrd="0" destOrd="0" parTransId="{49483171-F781-43C2-970A-F45178BDA3C5}" sibTransId="{0BCF99B8-3DDC-485C-AB2E-EB9C15B40A18}"/>
    <dgm:cxn modelId="{04BAD1A1-6FEB-4664-983A-579FA5B24974}" srcId="{00A21855-AC66-4C1A-A9B8-33BD63E7D895}" destId="{A44FBF1C-2E72-48B0-8CA7-B361EF01387F}" srcOrd="0" destOrd="0" parTransId="{65B875E2-9168-46F4-8B1E-BBFD8297FA48}" sibTransId="{1A3FAC8C-3967-4F64-A11A-D241E98023E2}"/>
    <dgm:cxn modelId="{225826D3-B67B-46F8-A8D9-383EC6D2938C}" srcId="{27230806-554D-4BEF-B643-885C1CB9B42E}" destId="{289E58B1-A405-4979-B135-54E124D9A94B}" srcOrd="5" destOrd="0" parTransId="{A18EF2E7-5328-48C2-B825-C04ADD7FCB44}" sibTransId="{1C8C0E24-F321-4A96-A9CC-02A1182B526D}"/>
    <dgm:cxn modelId="{188FD0B0-3D20-4B72-B265-3F3B704A4869}" type="presOf" srcId="{C025D7C4-414B-4A36-8826-BDDE5895FA46}" destId="{9C47682A-4AF4-44F5-9A96-375E98217BBB}" srcOrd="0" destOrd="1" presId="urn:microsoft.com/office/officeart/2005/8/layout/target2"/>
    <dgm:cxn modelId="{99D79C71-B2A1-4A94-A24E-89EBEB02DD6F}" srcId="{C4C0BFD4-6D89-437F-BD68-51137E368582}" destId="{F0DA5A88-C2AF-448F-B32A-5C9DC2FA8240}" srcOrd="2" destOrd="0" parTransId="{8CAAA22A-E7DB-4B2F-9062-F7F62D70D47C}" sibTransId="{92598DFA-F7C9-476F-AE34-44692E3616A1}"/>
    <dgm:cxn modelId="{93AEBAB6-ABBD-43AB-91A2-90C206711107}" type="presOf" srcId="{A57CDE14-497F-4F24-88FD-01310CFD4EBB}" destId="{30890998-006E-4E65-BA58-2C7A8142F60F}" srcOrd="0" destOrd="3" presId="urn:microsoft.com/office/officeart/2005/8/layout/target2"/>
    <dgm:cxn modelId="{FCCE0F77-CE3A-411E-9420-58F59FEB74AD}" type="presOf" srcId="{55717A47-42FA-4EBB-B5F0-2945167B6E02}" destId="{5DB71913-A79B-4DD6-BAE6-DC8B6E24FE61}" srcOrd="0" destOrd="0" presId="urn:microsoft.com/office/officeart/2005/8/layout/target2"/>
    <dgm:cxn modelId="{91E3B47A-4629-467E-9977-FCC4EDC7CD0B}" type="presOf" srcId="{DCFE0917-29BE-4FED-B01E-F119408ED69C}" destId="{6DC930CF-0D59-4848-BCEE-08BBA4FE1AB6}" srcOrd="0" destOrd="1" presId="urn:microsoft.com/office/officeart/2005/8/layout/target2"/>
    <dgm:cxn modelId="{07EC225A-CB02-42AE-B654-6FF073C644E6}" srcId="{7ADA4E4B-F308-46AF-9625-6C62C8A6DF9F}" destId="{A87C485E-BB3C-4C5F-BC9D-6ADA21E36960}" srcOrd="1" destOrd="0" parTransId="{12F4BAA7-06E1-4BAA-9EF2-F6B02CE28590}" sibTransId="{D2CC7F5B-A6F6-419B-8A19-F05ABFF3F7F9}"/>
    <dgm:cxn modelId="{D38CE2F1-A33D-4475-BAE7-E90DB10145A6}" srcId="{A87C485E-BB3C-4C5F-BC9D-6ADA21E36960}" destId="{1284B349-2FBC-4B96-8C1A-9454138FD48E}" srcOrd="2" destOrd="0" parTransId="{08009BF7-F313-479D-A91C-2D60EB5556FD}" sibTransId="{6C929DA6-E594-4B68-9E76-F2B324A5788F}"/>
    <dgm:cxn modelId="{6AB8C2AF-CE5A-4A65-A6BA-87730A1DF749}" srcId="{7ADA4E4B-F308-46AF-9625-6C62C8A6DF9F}" destId="{C4C0BFD4-6D89-437F-BD68-51137E368582}" srcOrd="0" destOrd="0" parTransId="{C0614E31-D91E-4C58-BCF7-C49725E9E185}" sibTransId="{51743409-D553-4B93-AD91-F5371C20F381}"/>
    <dgm:cxn modelId="{B2C2D048-AB5C-42EA-82CF-C1F8337DF102}" srcId="{2295217D-580A-4905-8C90-428113079617}" destId="{98AE5AA5-A9E7-4E70-ABB4-48371985E80D}" srcOrd="6" destOrd="0" parTransId="{DEA74987-C82E-4532-BE0C-119FB2C00F75}" sibTransId="{864FF0B9-5A0C-4AE7-B5FB-56AE624ACD98}"/>
    <dgm:cxn modelId="{90A6FA57-2C3E-4B65-B0A6-E03D76FEC8A2}" srcId="{C4C0BFD4-6D89-437F-BD68-51137E368582}" destId="{00A21855-AC66-4C1A-A9B8-33BD63E7D895}" srcOrd="1" destOrd="0" parTransId="{8C8E4CC3-80CF-491F-B9FB-17A83713FDF5}" sibTransId="{0B39CD8E-A8C2-4B86-B4D8-8218017C48F2}"/>
    <dgm:cxn modelId="{BB10BF84-D58E-4CCB-AA7B-865196047053}" srcId="{27230806-554D-4BEF-B643-885C1CB9B42E}" destId="{A57CDE14-497F-4F24-88FD-01310CFD4EBB}" srcOrd="2" destOrd="0" parTransId="{13EC64F1-39BB-4030-A42E-9FE28C1F85B9}" sibTransId="{DF3806AF-FC27-4BB5-9778-88465F2EBFCE}"/>
    <dgm:cxn modelId="{4DB95E2D-A02D-428F-8C83-0E94B70E9D3B}" type="presOf" srcId="{11B56616-5C87-4AA3-B77D-1E3B09B2BC39}" destId="{9C47682A-4AF4-44F5-9A96-375E98217BBB}" srcOrd="0" destOrd="6" presId="urn:microsoft.com/office/officeart/2005/8/layout/target2"/>
    <dgm:cxn modelId="{109E75AC-BC8B-4869-A7EF-A37A418CF9CD}" type="presOf" srcId="{F0DA5A88-C2AF-448F-B32A-5C9DC2FA8240}" destId="{9C47682A-4AF4-44F5-9A96-375E98217BBB}" srcOrd="0" destOrd="7" presId="urn:microsoft.com/office/officeart/2005/8/layout/target2"/>
    <dgm:cxn modelId="{E21F048F-4D0A-4412-9F72-26B604DC7579}" type="presOf" srcId="{E93D66EF-365B-4C04-9E43-DB4F941C4F15}" destId="{A7BF43EA-FCEA-4C75-8EA4-3DF03C57588B}" srcOrd="0" destOrd="5" presId="urn:microsoft.com/office/officeart/2005/8/layout/target2"/>
    <dgm:cxn modelId="{6FF61B0C-A0B3-4789-9849-AE94FF64A904}" srcId="{7ADA4E4B-F308-46AF-9625-6C62C8A6DF9F}" destId="{27230806-554D-4BEF-B643-885C1CB9B42E}" srcOrd="3" destOrd="0" parTransId="{2CFC54C8-BB65-4934-AB72-D35054EFADDA}" sibTransId="{82199239-2323-4A0F-9E2F-7C765CEEC2B4}"/>
    <dgm:cxn modelId="{C5CC0E88-BFBC-4829-8C42-34E7EB8E8B08}" type="presOf" srcId="{5B81AB1F-B38F-4F71-9ED5-84F389F7E3C3}" destId="{9C47682A-4AF4-44F5-9A96-375E98217BBB}" srcOrd="0" destOrd="3" presId="urn:microsoft.com/office/officeart/2005/8/layout/target2"/>
    <dgm:cxn modelId="{F882F2BE-D8CF-4510-968A-B1FC10DD0BC7}" srcId="{2295217D-580A-4905-8C90-428113079617}" destId="{7EF38165-CB98-4AE4-AE51-EF2395A7448B}" srcOrd="5" destOrd="0" parTransId="{343DCCEE-C447-4954-AD61-1EB4815BDB87}" sibTransId="{A04BB63E-231B-4D35-8D5A-BADD84625DCB}"/>
    <dgm:cxn modelId="{CF0C0719-A3AE-4727-B661-D15C9CF98CEA}" type="presOf" srcId="{7ADA4E4B-F308-46AF-9625-6C62C8A6DF9F}" destId="{8D983F7E-31F6-41D1-8589-A939A27759DE}" srcOrd="0" destOrd="0" presId="urn:microsoft.com/office/officeart/2005/8/layout/target2"/>
    <dgm:cxn modelId="{CBDA242A-8823-4CA1-86FE-E60A211F1BBB}" srcId="{27230806-554D-4BEF-B643-885C1CB9B42E}" destId="{21FE3A67-7117-4C38-A53F-803A224F34AD}" srcOrd="0" destOrd="0" parTransId="{57F10FCE-9563-4168-A486-2F9DDB1EFFC0}" sibTransId="{8DB39886-9DD4-4F96-B36C-A31A8F9C16EA}"/>
    <dgm:cxn modelId="{B985FF7C-54F9-465E-A7BA-3FFE331AC5BF}" type="presOf" srcId="{6B502048-BAA3-4129-97A6-C426300913E4}" destId="{5DB71913-A79B-4DD6-BAE6-DC8B6E24FE61}" srcOrd="0" destOrd="1" presId="urn:microsoft.com/office/officeart/2005/8/layout/target2"/>
    <dgm:cxn modelId="{974C5D2E-5735-4A18-8796-C277731CA7C0}" srcId="{F0DA5A88-C2AF-448F-B32A-5C9DC2FA8240}" destId="{95AFF5EF-077B-497D-99BD-C1B5C4D9CE5C}" srcOrd="0" destOrd="0" parTransId="{A133C345-F1FE-493B-84B8-01727E4CA2FE}" sibTransId="{AF908FD5-7E19-4982-A664-F045FA698DF3}"/>
    <dgm:cxn modelId="{93660DC6-C5B1-492B-B3F4-4B906B305F73}" type="presOf" srcId="{1284B349-2FBC-4B96-8C1A-9454138FD48E}" destId="{6DC930CF-0D59-4848-BCEE-08BBA4FE1AB6}" srcOrd="0" destOrd="3" presId="urn:microsoft.com/office/officeart/2005/8/layout/target2"/>
    <dgm:cxn modelId="{14C6A2D0-1BDC-4FE6-8EB3-540A800F47D6}" srcId="{C025D7C4-414B-4A36-8826-BDDE5895FA46}" destId="{5B81AB1F-B38F-4F71-9ED5-84F389F7E3C3}" srcOrd="1" destOrd="0" parTransId="{CEA2DB11-F5CC-432B-9ED5-209D99EF2207}" sibTransId="{9903EED9-8722-4C06-9E90-FECBB87ADE0E}"/>
    <dgm:cxn modelId="{4C868884-3B20-4FD6-B5E4-271535BA8EBF}" type="presOf" srcId="{00A21855-AC66-4C1A-A9B8-33BD63E7D895}" destId="{9C47682A-4AF4-44F5-9A96-375E98217BBB}" srcOrd="0" destOrd="4" presId="urn:microsoft.com/office/officeart/2005/8/layout/target2"/>
    <dgm:cxn modelId="{05961823-8710-40E4-8CA4-EF5AB537135E}" type="presParOf" srcId="{57C8C20C-B571-4E91-A4DD-6A189B39DD91}" destId="{1F707C15-BADB-4BAB-9704-57E5DE8CE9D6}" srcOrd="0" destOrd="0" presId="urn:microsoft.com/office/officeart/2005/8/layout/target2"/>
    <dgm:cxn modelId="{A7F38EAC-AC4B-4082-B8CA-1621649A49C5}" type="presParOf" srcId="{1F707C15-BADB-4BAB-9704-57E5DE8CE9D6}" destId="{8D983F7E-31F6-41D1-8589-A939A27759DE}" srcOrd="0" destOrd="0" presId="urn:microsoft.com/office/officeart/2005/8/layout/target2"/>
    <dgm:cxn modelId="{332E45EC-B672-4077-8761-C7B521504D6B}" type="presParOf" srcId="{1F707C15-BADB-4BAB-9704-57E5DE8CE9D6}" destId="{365E2C3F-198D-4811-B769-B4E56B7D668C}" srcOrd="1" destOrd="0" presId="urn:microsoft.com/office/officeart/2005/8/layout/target2"/>
    <dgm:cxn modelId="{17B90BAD-9390-485E-810D-74FF768C0F79}" type="presParOf" srcId="{365E2C3F-198D-4811-B769-B4E56B7D668C}" destId="{9C47682A-4AF4-44F5-9A96-375E98217BBB}" srcOrd="0" destOrd="0" presId="urn:microsoft.com/office/officeart/2005/8/layout/target2"/>
    <dgm:cxn modelId="{66307627-0CE1-4A51-B81A-06E98779A583}" type="presParOf" srcId="{365E2C3F-198D-4811-B769-B4E56B7D668C}" destId="{3B00D78A-F528-4F0A-9C4F-939D675A4779}" srcOrd="1" destOrd="0" presId="urn:microsoft.com/office/officeart/2005/8/layout/target2"/>
    <dgm:cxn modelId="{F2E8877A-1DAC-482B-B200-A02AA1E97E69}" type="presParOf" srcId="{365E2C3F-198D-4811-B769-B4E56B7D668C}" destId="{6DC930CF-0D59-4848-BCEE-08BBA4FE1AB6}" srcOrd="2" destOrd="0" presId="urn:microsoft.com/office/officeart/2005/8/layout/target2"/>
    <dgm:cxn modelId="{684B2080-3591-4E8E-AC71-4EB745728A35}" type="presParOf" srcId="{365E2C3F-198D-4811-B769-B4E56B7D668C}" destId="{C0D2B902-328C-4744-905B-1F91CB293BEB}" srcOrd="3" destOrd="0" presId="urn:microsoft.com/office/officeart/2005/8/layout/target2"/>
    <dgm:cxn modelId="{4937A456-83A2-461F-9779-A6FCDDECA1B1}" type="presParOf" srcId="{365E2C3F-198D-4811-B769-B4E56B7D668C}" destId="{A7BF43EA-FCEA-4C75-8EA4-3DF03C57588B}" srcOrd="4" destOrd="0" presId="urn:microsoft.com/office/officeart/2005/8/layout/target2"/>
    <dgm:cxn modelId="{9D043CC3-DE1B-4652-8D19-4F17BF9E91CB}" type="presParOf" srcId="{365E2C3F-198D-4811-B769-B4E56B7D668C}" destId="{C6939D4F-F716-4CDC-B953-EBFE2A08668D}" srcOrd="5" destOrd="0" presId="urn:microsoft.com/office/officeart/2005/8/layout/target2"/>
    <dgm:cxn modelId="{1FAAADD3-CFB8-4C5D-8D0B-40C482D913B4}" type="presParOf" srcId="{365E2C3F-198D-4811-B769-B4E56B7D668C}" destId="{30890998-006E-4E65-BA58-2C7A8142F60F}" srcOrd="6" destOrd="0" presId="urn:microsoft.com/office/officeart/2005/8/layout/target2"/>
    <dgm:cxn modelId="{54D842FC-5319-4F2A-8B26-480127DCC36B}" type="presParOf" srcId="{365E2C3F-198D-4811-B769-B4E56B7D668C}" destId="{3B847474-E508-4BAD-8D66-5F7FA51D114D}" srcOrd="7" destOrd="0" presId="urn:microsoft.com/office/officeart/2005/8/layout/target2"/>
    <dgm:cxn modelId="{CC5C5495-E317-4A08-B109-B6E463F324E0}" type="presParOf" srcId="{365E2C3F-198D-4811-B769-B4E56B7D668C}" destId="{5DB71913-A79B-4DD6-BAE6-DC8B6E24FE61}" srcOrd="8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83F7E-31F6-41D1-8589-A939A27759DE}">
      <dsp:nvSpPr>
        <dsp:cNvPr id="0" name=""/>
        <dsp:cNvSpPr/>
      </dsp:nvSpPr>
      <dsp:spPr>
        <a:xfrm>
          <a:off x="0" y="0"/>
          <a:ext cx="8153400" cy="4876800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3010747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ARC CE</a:t>
          </a:r>
          <a:endParaRPr lang="hu-HU" sz="4000" kern="1200" dirty="0"/>
        </a:p>
      </dsp:txBody>
      <dsp:txXfrm>
        <a:off x="121411" y="121411"/>
        <a:ext cx="7910578" cy="4633978"/>
      </dsp:txXfrm>
    </dsp:sp>
    <dsp:sp modelId="{9C47682A-4AF4-44F5-9A96-375E98217BBB}">
      <dsp:nvSpPr>
        <dsp:cNvPr id="0" name=""/>
        <dsp:cNvSpPr/>
      </dsp:nvSpPr>
      <dsp:spPr>
        <a:xfrm>
          <a:off x="138681" y="1066797"/>
          <a:ext cx="1703833" cy="21945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000" kern="1200" dirty="0" smtClean="0"/>
            <a:t>LDAP</a:t>
          </a:r>
          <a:endParaRPr lang="hu-H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Nordugrid tree </a:t>
          </a:r>
          <a:endParaRPr lang="hu-HU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Job info, status</a:t>
          </a:r>
          <a:endParaRPr lang="hu-HU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Cluster info</a:t>
          </a:r>
          <a:endParaRPr lang="hu-H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Glue2 tree</a:t>
          </a:r>
          <a:endParaRPr lang="hu-HU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Cluster info</a:t>
          </a:r>
          <a:endParaRPr lang="hu-HU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[job info, status]</a:t>
          </a:r>
          <a:endParaRPr lang="hu-H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Glue1 tree</a:t>
          </a:r>
          <a:endParaRPr lang="hu-HU" sz="1000" kern="1200" dirty="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000" kern="1200" dirty="0" smtClean="0"/>
            <a:t>Cluster info</a:t>
          </a:r>
          <a:endParaRPr lang="hu-HU" sz="1000" kern="1200" dirty="0"/>
        </a:p>
      </dsp:txBody>
      <dsp:txXfrm>
        <a:off x="191080" y="1119196"/>
        <a:ext cx="1599035" cy="2089762"/>
      </dsp:txXfrm>
    </dsp:sp>
    <dsp:sp modelId="{6DC930CF-0D59-4848-BCEE-08BBA4FE1AB6}">
      <dsp:nvSpPr>
        <dsp:cNvPr id="0" name=""/>
        <dsp:cNvSpPr/>
      </dsp:nvSpPr>
      <dsp:spPr>
        <a:xfrm>
          <a:off x="1904993" y="1142992"/>
          <a:ext cx="1703833" cy="21945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kern="1200" dirty="0" smtClean="0"/>
            <a:t>Gridftpd</a:t>
          </a:r>
          <a:endParaRPr lang="hu-HU" sz="11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Job creation (xrsl)</a:t>
          </a:r>
          <a:endParaRPr lang="hu-H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Job management (xrsl)</a:t>
          </a:r>
          <a:endParaRPr lang="hu-H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Data staging</a:t>
          </a:r>
          <a:endParaRPr lang="hu-H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Delegation</a:t>
          </a:r>
          <a:endParaRPr lang="hu-HU" sz="1200" kern="1200" dirty="0"/>
        </a:p>
      </dsp:txBody>
      <dsp:txXfrm>
        <a:off x="1957392" y="1195391"/>
        <a:ext cx="1599035" cy="2089762"/>
      </dsp:txXfrm>
    </dsp:sp>
    <dsp:sp modelId="{A7BF43EA-FCEA-4C75-8EA4-3DF03C57588B}">
      <dsp:nvSpPr>
        <dsp:cNvPr id="0" name=""/>
        <dsp:cNvSpPr/>
      </dsp:nvSpPr>
      <dsp:spPr>
        <a:xfrm>
          <a:off x="3782564" y="2209790"/>
          <a:ext cx="1703833" cy="21945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000" kern="1200" dirty="0" smtClean="0"/>
            <a:t>Arched (WS): EMIES </a:t>
          </a:r>
          <a:endParaRPr lang="hu-HU" sz="10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creation (ADL)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management (vector ops)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status (EMIES states)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info (GLUE2-like)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cluster info (GLUE2-like)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Data staging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Delegation</a:t>
          </a:r>
          <a:endParaRPr lang="hu-HU" sz="900" kern="1200" dirty="0"/>
        </a:p>
      </dsp:txBody>
      <dsp:txXfrm>
        <a:off x="3834963" y="2262189"/>
        <a:ext cx="1599035" cy="2089762"/>
      </dsp:txXfrm>
    </dsp:sp>
    <dsp:sp modelId="{30890998-006E-4E65-BA58-2C7A8142F60F}">
      <dsp:nvSpPr>
        <dsp:cNvPr id="0" name=""/>
        <dsp:cNvSpPr/>
      </dsp:nvSpPr>
      <dsp:spPr>
        <a:xfrm>
          <a:off x="5638805" y="2209790"/>
          <a:ext cx="1703833" cy="219456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000" kern="1200" dirty="0" smtClean="0"/>
            <a:t>Arched (WS): Ext. BES</a:t>
          </a:r>
          <a:endParaRPr lang="hu-HU" sz="10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creation (JSDL mixture)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management</a:t>
          </a:r>
          <a:endParaRPr lang="hu-H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info (limited, BES schema)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Job status (BES state model)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Cluster info (limited BES schema)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900" kern="1200" dirty="0" smtClean="0"/>
            <a:t>Data staging</a:t>
          </a:r>
        </a:p>
      </dsp:txBody>
      <dsp:txXfrm>
        <a:off x="5691204" y="2262189"/>
        <a:ext cx="1599035" cy="2089762"/>
      </dsp:txXfrm>
    </dsp:sp>
    <dsp:sp modelId="{5DB71913-A79B-4DD6-BAE6-DC8B6E24FE61}">
      <dsp:nvSpPr>
        <dsp:cNvPr id="0" name=""/>
        <dsp:cNvSpPr/>
      </dsp:nvSpPr>
      <dsp:spPr>
        <a:xfrm>
          <a:off x="7086604" y="670569"/>
          <a:ext cx="819850" cy="131063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000" kern="1200" dirty="0" smtClean="0"/>
            <a:t>Cache server (WS)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800" kern="1200" dirty="0" smtClean="0"/>
            <a:t>Query interface for cache content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u-HU" sz="800" kern="1200" dirty="0" smtClean="0"/>
        </a:p>
      </dsp:txBody>
      <dsp:txXfrm>
        <a:off x="7111817" y="695782"/>
        <a:ext cx="769424" cy="1260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62049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979613" cy="6858000"/>
          </a:xfrm>
          <a:prstGeom prst="rect">
            <a:avLst/>
          </a:prstGeom>
          <a:pattFill prst="dkHorz">
            <a:fgClr>
              <a:schemeClr val="accent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95513" y="2130425"/>
            <a:ext cx="6262687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4292600"/>
            <a:ext cx="4929187" cy="1346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C533B6-DB29-4D3B-B8AE-BC31AC783B4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28" name="Picture 8" descr="logo-ng-shea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3887787" cy="1463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726F-9494-4111-B9D7-79999C92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381000"/>
            <a:ext cx="20415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737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8C77A-F1E9-419F-A2CC-E28E350E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D7C4-BBDA-42E5-A351-026499641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D521-C443-46BD-B393-4AF5CB72D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31F31-4010-488B-BB4A-3047FA044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C219A-8869-4DBB-AC26-890D9019E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185A-87FB-40AE-A2B0-6B8B4A6FB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E436-2C34-4E29-B543-783DD348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13E6B-A243-449E-8D96-0BA31DFB8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B635-9ECA-4FA5-B2C0-7C063E36D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71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0C511D-C383-4DBD-A0E8-BAA16D6428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03" name="Picture 7" descr="logo-ng-shear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4475" y="304800"/>
            <a:ext cx="1584325" cy="596900"/>
          </a:xfrm>
          <a:prstGeom prst="rect">
            <a:avLst/>
          </a:prstGeom>
          <a:noFill/>
        </p:spPr>
      </p:pic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524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991600" y="152400"/>
            <a:ext cx="152400" cy="601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152400" cy="1066800"/>
          </a:xfrm>
          <a:prstGeom prst="rect">
            <a:avLst/>
          </a:prstGeom>
          <a:solidFill>
            <a:srgbClr val="C8004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6172200"/>
            <a:ext cx="152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04800" y="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04800" y="1066800"/>
            <a:ext cx="0" cy="5791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0"/>
            <a:ext cx="152400" cy="152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52400" y="1066800"/>
            <a:ext cx="152400" cy="510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/>
              <a:t>I</a:t>
            </a:r>
            <a:r>
              <a:rPr lang="hu-HU" dirty="0" smtClean="0"/>
              <a:t>nterface ZOO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1800" dirty="0" smtClean="0"/>
              <a:t>An ARC server can offer a ZOO of publicly accessible interfaces</a:t>
            </a:r>
          </a:p>
          <a:p>
            <a:r>
              <a:rPr lang="hu-HU" sz="1800" dirty="0"/>
              <a:t>F</a:t>
            </a:r>
            <a:r>
              <a:rPr lang="hu-HU" sz="1800" dirty="0" smtClean="0"/>
              <a:t>unctionality offered via the interfaces: job creation, job management, data staging, identity delegation, job status, job info, „cluster” info</a:t>
            </a:r>
          </a:p>
          <a:p>
            <a:r>
              <a:rPr lang="hu-HU" sz="1800" dirty="0" smtClean="0"/>
              <a:t>Low level interfaces -&gt; ARC SDK  -&gt; ARC CLI</a:t>
            </a:r>
          </a:p>
          <a:p>
            <a:pPr lvl="1"/>
            <a:r>
              <a:rPr lang="hu-HU" sz="1400" dirty="0" smtClean="0"/>
              <a:t>Only the „classic family” used on the low level</a:t>
            </a:r>
          </a:p>
          <a:p>
            <a:r>
              <a:rPr lang="hu-HU" sz="1800" dirty="0" smtClean="0"/>
              <a:t>Mixture of various (extended) standards, community agreements, custom own solution</a:t>
            </a:r>
          </a:p>
          <a:p>
            <a:pPr lvl="1"/>
            <a:r>
              <a:rPr lang="hu-HU" sz="1400" dirty="0" smtClean="0"/>
              <a:t>„standards”: https, WSRF, OGF-BES, OGF-JSDL, gridftp, LDAP, GLUE2</a:t>
            </a:r>
          </a:p>
          <a:p>
            <a:pPr lvl="1"/>
            <a:r>
              <a:rPr lang="hu-HU" sz="1400" dirty="0"/>
              <a:t>c</a:t>
            </a:r>
            <a:r>
              <a:rPr lang="hu-HU" sz="1400" dirty="0" smtClean="0"/>
              <a:t>ommunity agreements: EMI-ES, </a:t>
            </a:r>
          </a:p>
          <a:p>
            <a:pPr lvl="1"/>
            <a:r>
              <a:rPr lang="hu-HU" sz="1400" dirty="0" smtClean="0"/>
              <a:t>custom solutions: XRSL-based job control, NorduGrid schema</a:t>
            </a:r>
          </a:p>
          <a:p>
            <a:r>
              <a:rPr lang="hu-HU" sz="1800" dirty="0" smtClean="0"/>
              <a:t>The interfaces are grouped into two „families”:</a:t>
            </a:r>
          </a:p>
          <a:p>
            <a:pPr lvl="1"/>
            <a:r>
              <a:rPr lang="hu-HU" sz="1400" dirty="0" smtClean="0"/>
              <a:t>ARC0, pre-WS or ARC Classic, or ARC Antique</a:t>
            </a:r>
          </a:p>
          <a:p>
            <a:pPr lvl="1"/>
            <a:r>
              <a:rPr lang="hu-HU" sz="1400" dirty="0" smtClean="0"/>
              <a:t>ARC1, or WS or „EMI-ES”</a:t>
            </a:r>
          </a:p>
          <a:p>
            <a:pPr lvl="1"/>
            <a:r>
              <a:rPr lang="hu-HU" sz="1400" dirty="0" smtClean="0"/>
              <a:t>Unfortunately, ARC has a naming inconsistency: arc.conf, client.conf, SDK, infosys use (slightly) different names e.g.</a:t>
            </a:r>
          </a:p>
          <a:p>
            <a:pPr lvl="2"/>
            <a:r>
              <a:rPr lang="hu-HU" sz="1000" dirty="0"/>
              <a:t>client.conf: org.ogf.bes, </a:t>
            </a:r>
            <a:r>
              <a:rPr lang="hu-HU" sz="1000" dirty="0" smtClean="0"/>
              <a:t>org.ogf.glue.emies.activitycreation</a:t>
            </a:r>
          </a:p>
          <a:p>
            <a:pPr lvl="2"/>
            <a:r>
              <a:rPr lang="hu-HU" sz="1000" dirty="0"/>
              <a:t>arc.conf: enable_arc_interface, enable_emies_interface</a:t>
            </a:r>
            <a:endParaRPr lang="hu-HU" sz="1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Interface ZOO</a:t>
            </a:r>
            <a:endParaRPr lang="hu-H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629875"/>
              </p:ext>
            </p:extLst>
          </p:nvPr>
        </p:nvGraphicFramePr>
        <p:xfrm>
          <a:off x="533400" y="1219200"/>
          <a:ext cx="8153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16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Can we move to EMI-ES?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Is the implemented functionality sufficient?</a:t>
            </a:r>
          </a:p>
          <a:p>
            <a:r>
              <a:rPr lang="hu-HU" dirty="0" smtClean="0"/>
              <a:t>Is it properly supported by the SDK?</a:t>
            </a:r>
          </a:p>
          <a:p>
            <a:r>
              <a:rPr lang="hu-HU" dirty="0" smtClean="0"/>
              <a:t>Is the performance OK?</a:t>
            </a:r>
          </a:p>
          <a:p>
            <a:r>
              <a:rPr lang="hu-HU" dirty="0" smtClean="0"/>
              <a:t>Is the configuration OK?</a:t>
            </a:r>
          </a:p>
          <a:p>
            <a:r>
              <a:rPr lang="hu-HU" dirty="0" smtClean="0"/>
              <a:t>Any issue with XML-based WS info queries?</a:t>
            </a:r>
          </a:p>
          <a:p>
            <a:r>
              <a:rPr lang="hu-HU" dirty="0" smtClean="0"/>
              <a:t>EGI (GOCDB, SAM) integration?</a:t>
            </a:r>
          </a:p>
          <a:p>
            <a:r>
              <a:rPr lang="hu-HU" dirty="0" smtClean="0"/>
              <a:t>Anyone stuck with ARC Classic? 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3/6/2015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33348"/>
      </p:ext>
    </p:extLst>
  </p:cSld>
  <p:clrMapOvr>
    <a:masterClrMapping/>
  </p:clrMapOvr>
</p:sld>
</file>

<file path=ppt/theme/theme1.xml><?xml version="1.0" encoding="utf-8"?>
<a:theme xmlns:a="http://schemas.openxmlformats.org/drawingml/2006/main" name="ng-template">
  <a:themeElements>
    <a:clrScheme name="1_nordugrid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1_nordugrid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rdu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ng-template</Template>
  <TotalTime>9553</TotalTime>
  <Words>353</Words>
  <Application>Microsoft Office PowerPoint</Application>
  <PresentationFormat>On-screen Show (4:3)</PresentationFormat>
  <Paragraphs>65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ng-template</vt:lpstr>
      <vt:lpstr>The Interface ZOO</vt:lpstr>
      <vt:lpstr>The Interface ZOO</vt:lpstr>
      <vt:lpstr>Can we move to EMI-ES?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status</dc:title>
  <dc:creator>Balazs Konya</dc:creator>
  <cp:lastModifiedBy>Balazs</cp:lastModifiedBy>
  <cp:revision>713</cp:revision>
  <dcterms:created xsi:type="dcterms:W3CDTF">2010-04-30T12:57:51Z</dcterms:created>
  <dcterms:modified xsi:type="dcterms:W3CDTF">2015-06-03T14:50:14Z</dcterms:modified>
</cp:coreProperties>
</file>