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handoutMasterIdLst>
    <p:handoutMasterId r:id="rId36"/>
  </p:handoutMasterIdLst>
  <p:sldIdLst>
    <p:sldId id="529" r:id="rId2"/>
    <p:sldId id="261" r:id="rId3"/>
    <p:sldId id="475" r:id="rId4"/>
    <p:sldId id="476" r:id="rId5"/>
    <p:sldId id="577" r:id="rId6"/>
    <p:sldId id="578" r:id="rId7"/>
    <p:sldId id="262" r:id="rId8"/>
    <p:sldId id="264" r:id="rId9"/>
    <p:sldId id="569" r:id="rId10"/>
    <p:sldId id="265" r:id="rId11"/>
    <p:sldId id="267" r:id="rId12"/>
    <p:sldId id="579" r:id="rId13"/>
    <p:sldId id="580" r:id="rId14"/>
    <p:sldId id="581" r:id="rId15"/>
    <p:sldId id="492" r:id="rId16"/>
    <p:sldId id="493" r:id="rId17"/>
    <p:sldId id="582" r:id="rId18"/>
    <p:sldId id="490" r:id="rId19"/>
    <p:sldId id="467" r:id="rId20"/>
    <p:sldId id="538" r:id="rId21"/>
    <p:sldId id="488" r:id="rId22"/>
    <p:sldId id="489" r:id="rId23"/>
    <p:sldId id="583" r:id="rId24"/>
    <p:sldId id="556" r:id="rId25"/>
    <p:sldId id="566" r:id="rId26"/>
    <p:sldId id="464" r:id="rId27"/>
    <p:sldId id="564" r:id="rId28"/>
    <p:sldId id="567" r:id="rId29"/>
    <p:sldId id="507" r:id="rId30"/>
    <p:sldId id="468" r:id="rId31"/>
    <p:sldId id="584" r:id="rId32"/>
    <p:sldId id="553" r:id="rId33"/>
    <p:sldId id="574" r:id="rId3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049"/>
    <a:srgbClr val="D62828"/>
    <a:srgbClr val="F77F00"/>
    <a:srgbClr val="F14E2D"/>
    <a:srgbClr val="3B3838"/>
    <a:srgbClr val="404040"/>
    <a:srgbClr val="2F5597"/>
    <a:srgbClr val="263A43"/>
    <a:srgbClr val="767171"/>
    <a:srgbClr val="8497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96E93E-20E0-4DA2-A832-8610A3A9D724}" v="238" dt="2022-03-23T06:17:32.4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699" autoAdjust="0"/>
  </p:normalViewPr>
  <p:slideViewPr>
    <p:cSldViewPr snapToGrid="0" showGuides="1">
      <p:cViewPr varScale="1">
        <p:scale>
          <a:sx n="60" d="100"/>
          <a:sy n="60" d="100"/>
        </p:scale>
        <p:origin x="840" y="60"/>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86" d="100"/>
          <a:sy n="86" d="100"/>
        </p:scale>
        <p:origin x="378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nakubo Yuuka" userId="0125345b4684f247" providerId="LiveId" clId="{D92159D2-C421-499F-90AF-2E03351E641F}"/>
    <pc:docChg chg="undo redo custSel addSld delSld modSld sldOrd">
      <pc:chgData name="Kanakubo Yuuka" userId="0125345b4684f247" providerId="LiveId" clId="{D92159D2-C421-499F-90AF-2E03351E641F}" dt="2021-12-21T00:58:24.975" v="1424" actId="27636"/>
      <pc:docMkLst>
        <pc:docMk/>
      </pc:docMkLst>
      <pc:sldChg chg="ord">
        <pc:chgData name="Kanakubo Yuuka" userId="0125345b4684f247" providerId="LiveId" clId="{D92159D2-C421-499F-90AF-2E03351E641F}" dt="2021-12-19T23:32:23.740" v="1"/>
        <pc:sldMkLst>
          <pc:docMk/>
          <pc:sldMk cId="1338783439" sldId="261"/>
        </pc:sldMkLst>
      </pc:sldChg>
      <pc:sldChg chg="ord">
        <pc:chgData name="Kanakubo Yuuka" userId="0125345b4684f247" providerId="LiveId" clId="{D92159D2-C421-499F-90AF-2E03351E641F}" dt="2021-12-20T00:50:58.110" v="15"/>
        <pc:sldMkLst>
          <pc:docMk/>
          <pc:sldMk cId="2521794136" sldId="263"/>
        </pc:sldMkLst>
      </pc:sldChg>
      <pc:sldChg chg="add">
        <pc:chgData name="Kanakubo Yuuka" userId="0125345b4684f247" providerId="LiveId" clId="{D92159D2-C421-499F-90AF-2E03351E641F}" dt="2021-12-20T00:42:04.390" v="2"/>
        <pc:sldMkLst>
          <pc:docMk/>
          <pc:sldMk cId="3557065839" sldId="281"/>
        </pc:sldMkLst>
      </pc:sldChg>
      <pc:sldChg chg="add">
        <pc:chgData name="Kanakubo Yuuka" userId="0125345b4684f247" providerId="LiveId" clId="{D92159D2-C421-499F-90AF-2E03351E641F}" dt="2021-12-20T00:42:04.390" v="2"/>
        <pc:sldMkLst>
          <pc:docMk/>
          <pc:sldMk cId="2895226840" sldId="349"/>
        </pc:sldMkLst>
      </pc:sldChg>
      <pc:sldChg chg="add">
        <pc:chgData name="Kanakubo Yuuka" userId="0125345b4684f247" providerId="LiveId" clId="{D92159D2-C421-499F-90AF-2E03351E641F}" dt="2021-12-20T00:42:04.390" v="2"/>
        <pc:sldMkLst>
          <pc:docMk/>
          <pc:sldMk cId="4192319483" sldId="409"/>
        </pc:sldMkLst>
      </pc:sldChg>
      <pc:sldChg chg="delSp mod">
        <pc:chgData name="Kanakubo Yuuka" userId="0125345b4684f247" providerId="LiveId" clId="{D92159D2-C421-499F-90AF-2E03351E641F}" dt="2021-12-20T00:50:23.924" v="13" actId="478"/>
        <pc:sldMkLst>
          <pc:docMk/>
          <pc:sldMk cId="169854477" sldId="416"/>
        </pc:sldMkLst>
        <pc:spChg chg="del">
          <ac:chgData name="Kanakubo Yuuka" userId="0125345b4684f247" providerId="LiveId" clId="{D92159D2-C421-499F-90AF-2E03351E641F}" dt="2021-12-20T00:50:23.924" v="13" actId="478"/>
          <ac:spMkLst>
            <pc:docMk/>
            <pc:sldMk cId="169854477" sldId="416"/>
            <ac:spMk id="3" creationId="{B4413596-7294-4498-A8EF-B543963C15BE}"/>
          </ac:spMkLst>
        </pc:spChg>
        <pc:spChg chg="del">
          <ac:chgData name="Kanakubo Yuuka" userId="0125345b4684f247" providerId="LiveId" clId="{D92159D2-C421-499F-90AF-2E03351E641F}" dt="2021-12-20T00:50:23.924" v="13" actId="478"/>
          <ac:spMkLst>
            <pc:docMk/>
            <pc:sldMk cId="169854477" sldId="416"/>
            <ac:spMk id="5" creationId="{4A120E52-2E0A-4889-8C71-E6D7C1BE73D1}"/>
          </ac:spMkLst>
        </pc:spChg>
        <pc:spChg chg="del">
          <ac:chgData name="Kanakubo Yuuka" userId="0125345b4684f247" providerId="LiveId" clId="{D92159D2-C421-499F-90AF-2E03351E641F}" dt="2021-12-20T00:50:23.924" v="13" actId="478"/>
          <ac:spMkLst>
            <pc:docMk/>
            <pc:sldMk cId="169854477" sldId="416"/>
            <ac:spMk id="6" creationId="{001D8C93-E4BD-4F4A-9E5A-13CDF828DEDB}"/>
          </ac:spMkLst>
        </pc:spChg>
      </pc:sldChg>
      <pc:sldChg chg="add">
        <pc:chgData name="Kanakubo Yuuka" userId="0125345b4684f247" providerId="LiveId" clId="{D92159D2-C421-499F-90AF-2E03351E641F}" dt="2021-12-20T00:42:04.390" v="2"/>
        <pc:sldMkLst>
          <pc:docMk/>
          <pc:sldMk cId="705662192" sldId="423"/>
        </pc:sldMkLst>
      </pc:sldChg>
      <pc:sldChg chg="add">
        <pc:chgData name="Kanakubo Yuuka" userId="0125345b4684f247" providerId="LiveId" clId="{D92159D2-C421-499F-90AF-2E03351E641F}" dt="2021-12-20T00:42:04.390" v="2"/>
        <pc:sldMkLst>
          <pc:docMk/>
          <pc:sldMk cId="3530543286" sldId="430"/>
        </pc:sldMkLst>
      </pc:sldChg>
      <pc:sldChg chg="add">
        <pc:chgData name="Kanakubo Yuuka" userId="0125345b4684f247" providerId="LiveId" clId="{D92159D2-C421-499F-90AF-2E03351E641F}" dt="2021-12-20T00:42:04.390" v="2"/>
        <pc:sldMkLst>
          <pc:docMk/>
          <pc:sldMk cId="2824682154" sldId="434"/>
        </pc:sldMkLst>
      </pc:sldChg>
      <pc:sldChg chg="add">
        <pc:chgData name="Kanakubo Yuuka" userId="0125345b4684f247" providerId="LiveId" clId="{D92159D2-C421-499F-90AF-2E03351E641F}" dt="2021-12-20T00:42:04.390" v="2"/>
        <pc:sldMkLst>
          <pc:docMk/>
          <pc:sldMk cId="3964321525" sldId="435"/>
        </pc:sldMkLst>
      </pc:sldChg>
      <pc:sldChg chg="add">
        <pc:chgData name="Kanakubo Yuuka" userId="0125345b4684f247" providerId="LiveId" clId="{D92159D2-C421-499F-90AF-2E03351E641F}" dt="2021-12-20T00:42:04.390" v="2"/>
        <pc:sldMkLst>
          <pc:docMk/>
          <pc:sldMk cId="1540470157" sldId="436"/>
        </pc:sldMkLst>
      </pc:sldChg>
      <pc:sldChg chg="add">
        <pc:chgData name="Kanakubo Yuuka" userId="0125345b4684f247" providerId="LiveId" clId="{D92159D2-C421-499F-90AF-2E03351E641F}" dt="2021-12-20T00:42:04.390" v="2"/>
        <pc:sldMkLst>
          <pc:docMk/>
          <pc:sldMk cId="1997484567" sldId="437"/>
        </pc:sldMkLst>
      </pc:sldChg>
      <pc:sldChg chg="add">
        <pc:chgData name="Kanakubo Yuuka" userId="0125345b4684f247" providerId="LiveId" clId="{D92159D2-C421-499F-90AF-2E03351E641F}" dt="2021-12-20T00:42:04.390" v="2"/>
        <pc:sldMkLst>
          <pc:docMk/>
          <pc:sldMk cId="1149940306" sldId="440"/>
        </pc:sldMkLst>
      </pc:sldChg>
      <pc:sldChg chg="add">
        <pc:chgData name="Kanakubo Yuuka" userId="0125345b4684f247" providerId="LiveId" clId="{D92159D2-C421-499F-90AF-2E03351E641F}" dt="2021-12-20T00:42:04.390" v="2"/>
        <pc:sldMkLst>
          <pc:docMk/>
          <pc:sldMk cId="4016415004" sldId="441"/>
        </pc:sldMkLst>
      </pc:sldChg>
      <pc:sldChg chg="add">
        <pc:chgData name="Kanakubo Yuuka" userId="0125345b4684f247" providerId="LiveId" clId="{D92159D2-C421-499F-90AF-2E03351E641F}" dt="2021-12-20T00:42:04.390" v="2"/>
        <pc:sldMkLst>
          <pc:docMk/>
          <pc:sldMk cId="3860047857" sldId="442"/>
        </pc:sldMkLst>
      </pc:sldChg>
      <pc:sldChg chg="add">
        <pc:chgData name="Kanakubo Yuuka" userId="0125345b4684f247" providerId="LiveId" clId="{D92159D2-C421-499F-90AF-2E03351E641F}" dt="2021-12-20T00:42:04.390" v="2"/>
        <pc:sldMkLst>
          <pc:docMk/>
          <pc:sldMk cId="2390137898" sldId="448"/>
        </pc:sldMkLst>
      </pc:sldChg>
      <pc:sldChg chg="add">
        <pc:chgData name="Kanakubo Yuuka" userId="0125345b4684f247" providerId="LiveId" clId="{D92159D2-C421-499F-90AF-2E03351E641F}" dt="2021-12-20T00:42:04.390" v="2"/>
        <pc:sldMkLst>
          <pc:docMk/>
          <pc:sldMk cId="4228123261" sldId="449"/>
        </pc:sldMkLst>
      </pc:sldChg>
      <pc:sldChg chg="delSp modSp add del mod ord">
        <pc:chgData name="Kanakubo Yuuka" userId="0125345b4684f247" providerId="LiveId" clId="{D92159D2-C421-499F-90AF-2E03351E641F}" dt="2021-12-20T00:55:15.098" v="38" actId="2696"/>
        <pc:sldMkLst>
          <pc:docMk/>
          <pc:sldMk cId="3982823588" sldId="451"/>
        </pc:sldMkLst>
        <pc:spChg chg="del mod">
          <ac:chgData name="Kanakubo Yuuka" userId="0125345b4684f247" providerId="LiveId" clId="{D92159D2-C421-499F-90AF-2E03351E641F}" dt="2021-12-20T00:55:03.358" v="32"/>
          <ac:spMkLst>
            <pc:docMk/>
            <pc:sldMk cId="3982823588" sldId="451"/>
            <ac:spMk id="6" creationId="{A7CAF48F-E8BB-403C-8D25-997F30C170E3}"/>
          </ac:spMkLst>
        </pc:spChg>
        <pc:spChg chg="del mod">
          <ac:chgData name="Kanakubo Yuuka" userId="0125345b4684f247" providerId="LiveId" clId="{D92159D2-C421-499F-90AF-2E03351E641F}" dt="2021-12-20T00:54:38.249" v="25" actId="478"/>
          <ac:spMkLst>
            <pc:docMk/>
            <pc:sldMk cId="3982823588" sldId="451"/>
            <ac:spMk id="18" creationId="{EF04CE4D-320B-4631-951B-04F98A88C29F}"/>
          </ac:spMkLst>
        </pc:spChg>
        <pc:spChg chg="del">
          <ac:chgData name="Kanakubo Yuuka" userId="0125345b4684f247" providerId="LiveId" clId="{D92159D2-C421-499F-90AF-2E03351E641F}" dt="2021-12-20T00:54:27.326" v="22" actId="478"/>
          <ac:spMkLst>
            <pc:docMk/>
            <pc:sldMk cId="3982823588" sldId="451"/>
            <ac:spMk id="19" creationId="{928A6652-2B33-46DE-9412-BCDC0F3A8520}"/>
          </ac:spMkLst>
        </pc:spChg>
        <pc:spChg chg="del">
          <ac:chgData name="Kanakubo Yuuka" userId="0125345b4684f247" providerId="LiveId" clId="{D92159D2-C421-499F-90AF-2E03351E641F}" dt="2021-12-20T00:54:27.326" v="22" actId="478"/>
          <ac:spMkLst>
            <pc:docMk/>
            <pc:sldMk cId="3982823588" sldId="451"/>
            <ac:spMk id="20" creationId="{0F7FE156-9038-4E19-A8BA-BB5687DA85A7}"/>
          </ac:spMkLst>
        </pc:spChg>
      </pc:sldChg>
      <pc:sldChg chg="add">
        <pc:chgData name="Kanakubo Yuuka" userId="0125345b4684f247" providerId="LiveId" clId="{D92159D2-C421-499F-90AF-2E03351E641F}" dt="2021-12-20T00:42:04.390" v="2"/>
        <pc:sldMkLst>
          <pc:docMk/>
          <pc:sldMk cId="1325645562" sldId="453"/>
        </pc:sldMkLst>
      </pc:sldChg>
      <pc:sldChg chg="add">
        <pc:chgData name="Kanakubo Yuuka" userId="0125345b4684f247" providerId="LiveId" clId="{D92159D2-C421-499F-90AF-2E03351E641F}" dt="2021-12-20T00:42:04.390" v="2"/>
        <pc:sldMkLst>
          <pc:docMk/>
          <pc:sldMk cId="3075024673" sldId="454"/>
        </pc:sldMkLst>
      </pc:sldChg>
      <pc:sldChg chg="delSp mod">
        <pc:chgData name="Kanakubo Yuuka" userId="0125345b4684f247" providerId="LiveId" clId="{D92159D2-C421-499F-90AF-2E03351E641F}" dt="2021-12-20T00:50:08.144" v="11" actId="478"/>
        <pc:sldMkLst>
          <pc:docMk/>
          <pc:sldMk cId="3860905615" sldId="459"/>
        </pc:sldMkLst>
        <pc:spChg chg="del">
          <ac:chgData name="Kanakubo Yuuka" userId="0125345b4684f247" providerId="LiveId" clId="{D92159D2-C421-499F-90AF-2E03351E641F}" dt="2021-12-20T00:50:08.144" v="11" actId="478"/>
          <ac:spMkLst>
            <pc:docMk/>
            <pc:sldMk cId="3860905615" sldId="459"/>
            <ac:spMk id="3" creationId="{61162258-E818-4E9B-8C12-B0CF28B9A2B3}"/>
          </ac:spMkLst>
        </pc:spChg>
        <pc:spChg chg="del">
          <ac:chgData name="Kanakubo Yuuka" userId="0125345b4684f247" providerId="LiveId" clId="{D92159D2-C421-499F-90AF-2E03351E641F}" dt="2021-12-20T00:50:08.144" v="11" actId="478"/>
          <ac:spMkLst>
            <pc:docMk/>
            <pc:sldMk cId="3860905615" sldId="459"/>
            <ac:spMk id="5" creationId="{4B75890A-8E4C-4CB5-A9BA-98FA2CA379F3}"/>
          </ac:spMkLst>
        </pc:spChg>
        <pc:spChg chg="del">
          <ac:chgData name="Kanakubo Yuuka" userId="0125345b4684f247" providerId="LiveId" clId="{D92159D2-C421-499F-90AF-2E03351E641F}" dt="2021-12-20T00:50:08.144" v="11" actId="478"/>
          <ac:spMkLst>
            <pc:docMk/>
            <pc:sldMk cId="3860905615" sldId="459"/>
            <ac:spMk id="8" creationId="{8A6C9B83-91E1-4159-A269-A4BD1D583980}"/>
          </ac:spMkLst>
        </pc:spChg>
      </pc:sldChg>
      <pc:sldChg chg="addSp delSp modSp mod addAnim delAnim">
        <pc:chgData name="Kanakubo Yuuka" userId="0125345b4684f247" providerId="LiveId" clId="{D92159D2-C421-499F-90AF-2E03351E641F}" dt="2021-12-21T00:52:58.968" v="1415" actId="20577"/>
        <pc:sldMkLst>
          <pc:docMk/>
          <pc:sldMk cId="2653109657" sldId="460"/>
        </pc:sldMkLst>
        <pc:spChg chg="del">
          <ac:chgData name="Kanakubo Yuuka" userId="0125345b4684f247" providerId="LiveId" clId="{D92159D2-C421-499F-90AF-2E03351E641F}" dt="2021-12-20T00:50:15.597" v="12" actId="478"/>
          <ac:spMkLst>
            <pc:docMk/>
            <pc:sldMk cId="2653109657" sldId="460"/>
            <ac:spMk id="2" creationId="{2ED8165E-F584-4DE5-8B99-3CF0308BB91D}"/>
          </ac:spMkLst>
        </pc:spChg>
        <pc:spChg chg="del">
          <ac:chgData name="Kanakubo Yuuka" userId="0125345b4684f247" providerId="LiveId" clId="{D92159D2-C421-499F-90AF-2E03351E641F}" dt="2021-12-20T00:50:15.597" v="12" actId="478"/>
          <ac:spMkLst>
            <pc:docMk/>
            <pc:sldMk cId="2653109657" sldId="460"/>
            <ac:spMk id="3" creationId="{E2D0EDE7-E6C5-4E05-BEE5-67CEA0F52679}"/>
          </ac:spMkLst>
        </pc:spChg>
        <pc:spChg chg="del">
          <ac:chgData name="Kanakubo Yuuka" userId="0125345b4684f247" providerId="LiveId" clId="{D92159D2-C421-499F-90AF-2E03351E641F}" dt="2021-12-20T00:50:15.597" v="12" actId="478"/>
          <ac:spMkLst>
            <pc:docMk/>
            <pc:sldMk cId="2653109657" sldId="460"/>
            <ac:spMk id="5" creationId="{541A30F7-E9CC-4250-B6DE-DAD28FBE36DD}"/>
          </ac:spMkLst>
        </pc:spChg>
        <pc:spChg chg="mod">
          <ac:chgData name="Kanakubo Yuuka" userId="0125345b4684f247" providerId="LiveId" clId="{D92159D2-C421-499F-90AF-2E03351E641F}" dt="2021-12-21T00:52:58.968" v="1415" actId="20577"/>
          <ac:spMkLst>
            <pc:docMk/>
            <pc:sldMk cId="2653109657" sldId="460"/>
            <ac:spMk id="10" creationId="{AC634126-ECB8-4194-8C3D-3ACA46C9D5AF}"/>
          </ac:spMkLst>
        </pc:spChg>
        <pc:spChg chg="del">
          <ac:chgData name="Kanakubo Yuuka" userId="0125345b4684f247" providerId="LiveId" clId="{D92159D2-C421-499F-90AF-2E03351E641F}" dt="2021-12-21T00:17:10.667" v="1410" actId="478"/>
          <ac:spMkLst>
            <pc:docMk/>
            <pc:sldMk cId="2653109657" sldId="460"/>
            <ac:spMk id="14" creationId="{B492F971-F282-44C3-A405-84E723C68B90}"/>
          </ac:spMkLst>
        </pc:spChg>
        <pc:picChg chg="add del">
          <ac:chgData name="Kanakubo Yuuka" userId="0125345b4684f247" providerId="LiveId" clId="{D92159D2-C421-499F-90AF-2E03351E641F}" dt="2021-12-21T00:17:13.102" v="1411" actId="478"/>
          <ac:picMkLst>
            <pc:docMk/>
            <pc:sldMk cId="2653109657" sldId="460"/>
            <ac:picMk id="16" creationId="{F9DDF16B-31CD-4610-93E3-AFC75F71944F}"/>
          </ac:picMkLst>
        </pc:picChg>
        <pc:picChg chg="add del">
          <ac:chgData name="Kanakubo Yuuka" userId="0125345b4684f247" providerId="LiveId" clId="{D92159D2-C421-499F-90AF-2E03351E641F}" dt="2021-12-21T00:17:14.611" v="1412" actId="478"/>
          <ac:picMkLst>
            <pc:docMk/>
            <pc:sldMk cId="2653109657" sldId="460"/>
            <ac:picMk id="18" creationId="{B1C1A099-BF30-49B3-B5B4-DF0A2A80C953}"/>
          </ac:picMkLst>
        </pc:picChg>
      </pc:sldChg>
      <pc:sldChg chg="modSp mod">
        <pc:chgData name="Kanakubo Yuuka" userId="0125345b4684f247" providerId="LiveId" clId="{D92159D2-C421-499F-90AF-2E03351E641F}" dt="2021-12-21T00:58:24.975" v="1424" actId="27636"/>
        <pc:sldMkLst>
          <pc:docMk/>
          <pc:sldMk cId="1786325943" sldId="461"/>
        </pc:sldMkLst>
        <pc:spChg chg="mod">
          <ac:chgData name="Kanakubo Yuuka" userId="0125345b4684f247" providerId="LiveId" clId="{D92159D2-C421-499F-90AF-2E03351E641F}" dt="2021-12-21T00:58:24.975" v="1424" actId="27636"/>
          <ac:spMkLst>
            <pc:docMk/>
            <pc:sldMk cId="1786325943" sldId="461"/>
            <ac:spMk id="2" creationId="{AAFC2C62-E3F1-4333-A414-85674F4ACD81}"/>
          </ac:spMkLst>
        </pc:spChg>
      </pc:sldChg>
      <pc:sldChg chg="ord">
        <pc:chgData name="Kanakubo Yuuka" userId="0125345b4684f247" providerId="LiveId" clId="{D92159D2-C421-499F-90AF-2E03351E641F}" dt="2021-12-20T00:52:50.198" v="19"/>
        <pc:sldMkLst>
          <pc:docMk/>
          <pc:sldMk cId="1671050285" sldId="462"/>
        </pc:sldMkLst>
      </pc:sldChg>
      <pc:sldChg chg="add">
        <pc:chgData name="Kanakubo Yuuka" userId="0125345b4684f247" providerId="LiveId" clId="{D92159D2-C421-499F-90AF-2E03351E641F}" dt="2021-12-20T00:42:04.390" v="2"/>
        <pc:sldMkLst>
          <pc:docMk/>
          <pc:sldMk cId="1699425690" sldId="470"/>
        </pc:sldMkLst>
      </pc:sldChg>
      <pc:sldChg chg="modSp mod ord">
        <pc:chgData name="Kanakubo Yuuka" userId="0125345b4684f247" providerId="LiveId" clId="{D92159D2-C421-499F-90AF-2E03351E641F}" dt="2021-12-21T00:17:23.929" v="1414"/>
        <pc:sldMkLst>
          <pc:docMk/>
          <pc:sldMk cId="2569600245" sldId="471"/>
        </pc:sldMkLst>
        <pc:spChg chg="mod">
          <ac:chgData name="Kanakubo Yuuka" userId="0125345b4684f247" providerId="LiveId" clId="{D92159D2-C421-499F-90AF-2E03351E641F}" dt="2021-12-20T07:14:45.459" v="1399" actId="1076"/>
          <ac:spMkLst>
            <pc:docMk/>
            <pc:sldMk cId="2569600245" sldId="471"/>
            <ac:spMk id="22" creationId="{E5E709D4-CB48-4F87-9703-B3AB97C81122}"/>
          </ac:spMkLst>
        </pc:spChg>
        <pc:spChg chg="mod">
          <ac:chgData name="Kanakubo Yuuka" userId="0125345b4684f247" providerId="LiveId" clId="{D92159D2-C421-499F-90AF-2E03351E641F}" dt="2021-12-20T07:14:58.565" v="1402" actId="14100"/>
          <ac:spMkLst>
            <pc:docMk/>
            <pc:sldMk cId="2569600245" sldId="471"/>
            <ac:spMk id="23" creationId="{B7F9F395-4ACB-45E1-9857-5A192F06B5EF}"/>
          </ac:spMkLst>
        </pc:spChg>
        <pc:spChg chg="mod">
          <ac:chgData name="Kanakubo Yuuka" userId="0125345b4684f247" providerId="LiveId" clId="{D92159D2-C421-499F-90AF-2E03351E641F}" dt="2021-12-20T07:14:37.496" v="1397" actId="1076"/>
          <ac:spMkLst>
            <pc:docMk/>
            <pc:sldMk cId="2569600245" sldId="471"/>
            <ac:spMk id="24" creationId="{08F5BE6F-4D22-452F-8B85-368404AFCC51}"/>
          </ac:spMkLst>
        </pc:spChg>
        <pc:spChg chg="mod">
          <ac:chgData name="Kanakubo Yuuka" userId="0125345b4684f247" providerId="LiveId" clId="{D92159D2-C421-499F-90AF-2E03351E641F}" dt="2021-12-20T06:46:29.982" v="1360" actId="1076"/>
          <ac:spMkLst>
            <pc:docMk/>
            <pc:sldMk cId="2569600245" sldId="471"/>
            <ac:spMk id="28" creationId="{A88987EE-3CF6-4463-897F-D8C2BBBA3E17}"/>
          </ac:spMkLst>
        </pc:spChg>
      </pc:sldChg>
      <pc:sldChg chg="ord">
        <pc:chgData name="Kanakubo Yuuka" userId="0125345b4684f247" providerId="LiveId" clId="{D92159D2-C421-499F-90AF-2E03351E641F}" dt="2021-12-19T23:32:23.740" v="1"/>
        <pc:sldMkLst>
          <pc:docMk/>
          <pc:sldMk cId="4263284453" sldId="475"/>
        </pc:sldMkLst>
      </pc:sldChg>
      <pc:sldChg chg="ord">
        <pc:chgData name="Kanakubo Yuuka" userId="0125345b4684f247" providerId="LiveId" clId="{D92159D2-C421-499F-90AF-2E03351E641F}" dt="2021-12-19T23:32:23.740" v="1"/>
        <pc:sldMkLst>
          <pc:docMk/>
          <pc:sldMk cId="1779789321" sldId="476"/>
        </pc:sldMkLst>
      </pc:sldChg>
      <pc:sldChg chg="ord">
        <pc:chgData name="Kanakubo Yuuka" userId="0125345b4684f247" providerId="LiveId" clId="{D92159D2-C421-499F-90AF-2E03351E641F}" dt="2021-12-19T23:32:23.740" v="1"/>
        <pc:sldMkLst>
          <pc:docMk/>
          <pc:sldMk cId="938854438" sldId="477"/>
        </pc:sldMkLst>
      </pc:sldChg>
      <pc:sldChg chg="modSp mod ord">
        <pc:chgData name="Kanakubo Yuuka" userId="0125345b4684f247" providerId="LiveId" clId="{D92159D2-C421-499F-90AF-2E03351E641F}" dt="2021-12-20T23:50:22.850" v="1409" actId="1076"/>
        <pc:sldMkLst>
          <pc:docMk/>
          <pc:sldMk cId="3435684410" sldId="481"/>
        </pc:sldMkLst>
        <pc:spChg chg="mod">
          <ac:chgData name="Kanakubo Yuuka" userId="0125345b4684f247" providerId="LiveId" clId="{D92159D2-C421-499F-90AF-2E03351E641F}" dt="2021-12-20T23:50:22.850" v="1409" actId="1076"/>
          <ac:spMkLst>
            <pc:docMk/>
            <pc:sldMk cId="3435684410" sldId="481"/>
            <ac:spMk id="25" creationId="{FAFB56CF-23B8-4E70-8977-B5F5B874DCA3}"/>
          </ac:spMkLst>
        </pc:spChg>
      </pc:sldChg>
      <pc:sldChg chg="add">
        <pc:chgData name="Kanakubo Yuuka" userId="0125345b4684f247" providerId="LiveId" clId="{D92159D2-C421-499F-90AF-2E03351E641F}" dt="2021-12-20T00:42:04.390" v="2"/>
        <pc:sldMkLst>
          <pc:docMk/>
          <pc:sldMk cId="4091517439" sldId="482"/>
        </pc:sldMkLst>
      </pc:sldChg>
      <pc:sldChg chg="ord">
        <pc:chgData name="Kanakubo Yuuka" userId="0125345b4684f247" providerId="LiveId" clId="{D92159D2-C421-499F-90AF-2E03351E641F}" dt="2021-12-20T00:50:58.110" v="15"/>
        <pc:sldMkLst>
          <pc:docMk/>
          <pc:sldMk cId="1363576621" sldId="483"/>
        </pc:sldMkLst>
      </pc:sldChg>
      <pc:sldChg chg="ord">
        <pc:chgData name="Kanakubo Yuuka" userId="0125345b4684f247" providerId="LiveId" clId="{D92159D2-C421-499F-90AF-2E03351E641F}" dt="2021-12-20T00:50:58.110" v="15"/>
        <pc:sldMkLst>
          <pc:docMk/>
          <pc:sldMk cId="1675717721" sldId="484"/>
        </pc:sldMkLst>
      </pc:sldChg>
      <pc:sldChg chg="add">
        <pc:chgData name="Kanakubo Yuuka" userId="0125345b4684f247" providerId="LiveId" clId="{D92159D2-C421-499F-90AF-2E03351E641F}" dt="2021-12-20T00:42:04.390" v="2"/>
        <pc:sldMkLst>
          <pc:docMk/>
          <pc:sldMk cId="1933392938" sldId="485"/>
        </pc:sldMkLst>
      </pc:sldChg>
      <pc:sldChg chg="add">
        <pc:chgData name="Kanakubo Yuuka" userId="0125345b4684f247" providerId="LiveId" clId="{D92159D2-C421-499F-90AF-2E03351E641F}" dt="2021-12-20T00:42:04.390" v="2"/>
        <pc:sldMkLst>
          <pc:docMk/>
          <pc:sldMk cId="3064355071" sldId="487"/>
        </pc:sldMkLst>
      </pc:sldChg>
      <pc:sldChg chg="del ord">
        <pc:chgData name="Kanakubo Yuuka" userId="0125345b4684f247" providerId="LiveId" clId="{D92159D2-C421-499F-90AF-2E03351E641F}" dt="2021-12-20T06:48:51.600" v="1361" actId="2696"/>
        <pc:sldMkLst>
          <pc:docMk/>
          <pc:sldMk cId="4129238540" sldId="490"/>
        </pc:sldMkLst>
      </pc:sldChg>
      <pc:sldChg chg="ord">
        <pc:chgData name="Kanakubo Yuuka" userId="0125345b4684f247" providerId="LiveId" clId="{D92159D2-C421-499F-90AF-2E03351E641F}" dt="2021-12-20T00:50:58.110" v="15"/>
        <pc:sldMkLst>
          <pc:docMk/>
          <pc:sldMk cId="545686886" sldId="492"/>
        </pc:sldMkLst>
      </pc:sldChg>
      <pc:sldChg chg="ord">
        <pc:chgData name="Kanakubo Yuuka" userId="0125345b4684f247" providerId="LiveId" clId="{D92159D2-C421-499F-90AF-2E03351E641F}" dt="2021-12-20T00:50:58.110" v="15"/>
        <pc:sldMkLst>
          <pc:docMk/>
          <pc:sldMk cId="231678519" sldId="493"/>
        </pc:sldMkLst>
      </pc:sldChg>
      <pc:sldChg chg="addSp delSp modSp add mod ord">
        <pc:chgData name="Kanakubo Yuuka" userId="0125345b4684f247" providerId="LiveId" clId="{D92159D2-C421-499F-90AF-2E03351E641F}" dt="2021-12-20T07:31:49.446" v="1408"/>
        <pc:sldMkLst>
          <pc:docMk/>
          <pc:sldMk cId="3639885463" sldId="494"/>
        </pc:sldMkLst>
        <pc:spChg chg="mod">
          <ac:chgData name="Kanakubo Yuuka" userId="0125345b4684f247" providerId="LiveId" clId="{D92159D2-C421-499F-90AF-2E03351E641F}" dt="2021-12-20T06:03:21.385" v="1256" actId="1076"/>
          <ac:spMkLst>
            <pc:docMk/>
            <pc:sldMk cId="3639885463" sldId="494"/>
            <ac:spMk id="15" creationId="{3C79FEE1-B767-4E1A-8D52-1FFADD47A6D6}"/>
          </ac:spMkLst>
        </pc:spChg>
        <pc:spChg chg="add del mod">
          <ac:chgData name="Kanakubo Yuuka" userId="0125345b4684f247" providerId="LiveId" clId="{D92159D2-C421-499F-90AF-2E03351E641F}" dt="2021-12-20T06:20:06.231" v="1301" actId="20577"/>
          <ac:spMkLst>
            <pc:docMk/>
            <pc:sldMk cId="3639885463" sldId="494"/>
            <ac:spMk id="16" creationId="{3CD2CF05-0436-4553-A596-45FF0153B208}"/>
          </ac:spMkLst>
        </pc:spChg>
        <pc:spChg chg="mod">
          <ac:chgData name="Kanakubo Yuuka" userId="0125345b4684f247" providerId="LiveId" clId="{D92159D2-C421-499F-90AF-2E03351E641F}" dt="2021-12-20T06:03:20.547" v="1254" actId="14100"/>
          <ac:spMkLst>
            <pc:docMk/>
            <pc:sldMk cId="3639885463" sldId="494"/>
            <ac:spMk id="17" creationId="{6B581F0D-B9F7-4869-A96A-9DC55B2AE9BD}"/>
          </ac:spMkLst>
        </pc:spChg>
        <pc:spChg chg="add del mod">
          <ac:chgData name="Kanakubo Yuuka" userId="0125345b4684f247" providerId="LiveId" clId="{D92159D2-C421-499F-90AF-2E03351E641F}" dt="2021-12-20T06:03:24.630" v="1264" actId="22"/>
          <ac:spMkLst>
            <pc:docMk/>
            <pc:sldMk cId="3639885463" sldId="494"/>
            <ac:spMk id="18" creationId="{814698DC-98FC-46E5-919F-01262E7F8F77}"/>
          </ac:spMkLst>
        </pc:spChg>
        <pc:picChg chg="mod">
          <ac:chgData name="Kanakubo Yuuka" userId="0125345b4684f247" providerId="LiveId" clId="{D92159D2-C421-499F-90AF-2E03351E641F}" dt="2021-12-20T00:57:11.583" v="59" actId="1076"/>
          <ac:picMkLst>
            <pc:docMk/>
            <pc:sldMk cId="3639885463" sldId="494"/>
            <ac:picMk id="13" creationId="{A37EAD7D-E8C3-4800-8FDC-F49F2EE4AD5F}"/>
          </ac:picMkLst>
        </pc:picChg>
      </pc:sldChg>
      <pc:sldChg chg="add">
        <pc:chgData name="Kanakubo Yuuka" userId="0125345b4684f247" providerId="LiveId" clId="{D92159D2-C421-499F-90AF-2E03351E641F}" dt="2021-12-20T00:42:04.390" v="2"/>
        <pc:sldMkLst>
          <pc:docMk/>
          <pc:sldMk cId="3094097424" sldId="495"/>
        </pc:sldMkLst>
      </pc:sldChg>
      <pc:sldChg chg="ord">
        <pc:chgData name="Kanakubo Yuuka" userId="0125345b4684f247" providerId="LiveId" clId="{D92159D2-C421-499F-90AF-2E03351E641F}" dt="2021-12-20T00:51:55.143" v="17"/>
        <pc:sldMkLst>
          <pc:docMk/>
          <pc:sldMk cId="3082161362" sldId="496"/>
        </pc:sldMkLst>
      </pc:sldChg>
      <pc:sldChg chg="ord">
        <pc:chgData name="Kanakubo Yuuka" userId="0125345b4684f247" providerId="LiveId" clId="{D92159D2-C421-499F-90AF-2E03351E641F}" dt="2021-12-20T00:50:58.110" v="15"/>
        <pc:sldMkLst>
          <pc:docMk/>
          <pc:sldMk cId="4193511740" sldId="497"/>
        </pc:sldMkLst>
      </pc:sldChg>
      <pc:sldChg chg="addSp delSp modSp new mod ord delAnim modAnim">
        <pc:chgData name="Kanakubo Yuuka" userId="0125345b4684f247" providerId="LiveId" clId="{D92159D2-C421-499F-90AF-2E03351E641F}" dt="2021-12-21T00:53:59.035" v="1417"/>
        <pc:sldMkLst>
          <pc:docMk/>
          <pc:sldMk cId="403683053" sldId="498"/>
        </pc:sldMkLst>
        <pc:spChg chg="mod">
          <ac:chgData name="Kanakubo Yuuka" userId="0125345b4684f247" providerId="LiveId" clId="{D92159D2-C421-499F-90AF-2E03351E641F}" dt="2021-12-20T01:51:56.270" v="384" actId="1076"/>
          <ac:spMkLst>
            <pc:docMk/>
            <pc:sldMk cId="403683053" sldId="498"/>
            <ac:spMk id="2" creationId="{F3F8D24D-21B5-42BA-8B0A-B0269124B617}"/>
          </ac:spMkLst>
        </pc:spChg>
        <pc:spChg chg="add del mod">
          <ac:chgData name="Kanakubo Yuuka" userId="0125345b4684f247" providerId="LiveId" clId="{D92159D2-C421-499F-90AF-2E03351E641F}" dt="2021-12-20T00:57:02.599" v="58" actId="21"/>
          <ac:spMkLst>
            <pc:docMk/>
            <pc:sldMk cId="403683053" sldId="498"/>
            <ac:spMk id="6" creationId="{09BAEAD6-D3CA-4DCD-84C6-02124012B011}"/>
          </ac:spMkLst>
        </pc:spChg>
        <pc:spChg chg="add del mod">
          <ac:chgData name="Kanakubo Yuuka" userId="0125345b4684f247" providerId="LiveId" clId="{D92159D2-C421-499F-90AF-2E03351E641F}" dt="2021-12-20T00:57:02.599" v="58" actId="21"/>
          <ac:spMkLst>
            <pc:docMk/>
            <pc:sldMk cId="403683053" sldId="498"/>
            <ac:spMk id="7" creationId="{4BDD15F2-E649-4782-AAC9-48798B8DD089}"/>
          </ac:spMkLst>
        </pc:spChg>
        <pc:spChg chg="add del mod">
          <ac:chgData name="Kanakubo Yuuka" userId="0125345b4684f247" providerId="LiveId" clId="{D92159D2-C421-499F-90AF-2E03351E641F}" dt="2021-12-20T00:57:02.599" v="58" actId="21"/>
          <ac:spMkLst>
            <pc:docMk/>
            <pc:sldMk cId="403683053" sldId="498"/>
            <ac:spMk id="8" creationId="{0F75A973-4510-4D61-8E06-B237098ED531}"/>
          </ac:spMkLst>
        </pc:spChg>
        <pc:spChg chg="add del mod">
          <ac:chgData name="Kanakubo Yuuka" userId="0125345b4684f247" providerId="LiveId" clId="{D92159D2-C421-499F-90AF-2E03351E641F}" dt="2021-12-20T00:57:02.599" v="58" actId="21"/>
          <ac:spMkLst>
            <pc:docMk/>
            <pc:sldMk cId="403683053" sldId="498"/>
            <ac:spMk id="9" creationId="{AC2A82A8-1826-4FE1-AECB-0E6894B048A5}"/>
          </ac:spMkLst>
        </pc:spChg>
        <pc:spChg chg="add mod">
          <ac:chgData name="Kanakubo Yuuka" userId="0125345b4684f247" providerId="LiveId" clId="{D92159D2-C421-499F-90AF-2E03351E641F}" dt="2021-12-20T02:11:20.076" v="727" actId="1076"/>
          <ac:spMkLst>
            <pc:docMk/>
            <pc:sldMk cId="403683053" sldId="498"/>
            <ac:spMk id="10" creationId="{FF76302D-4634-4EB2-9EA8-0E091C96C600}"/>
          </ac:spMkLst>
        </pc:spChg>
        <pc:spChg chg="add mod">
          <ac:chgData name="Kanakubo Yuuka" userId="0125345b4684f247" providerId="LiveId" clId="{D92159D2-C421-499F-90AF-2E03351E641F}" dt="2021-12-20T02:11:20.076" v="727" actId="1076"/>
          <ac:spMkLst>
            <pc:docMk/>
            <pc:sldMk cId="403683053" sldId="498"/>
            <ac:spMk id="11" creationId="{E1739046-EC1C-41F2-8DDA-31B6C0374D06}"/>
          </ac:spMkLst>
        </pc:spChg>
        <pc:spChg chg="add mod">
          <ac:chgData name="Kanakubo Yuuka" userId="0125345b4684f247" providerId="LiveId" clId="{D92159D2-C421-499F-90AF-2E03351E641F}" dt="2021-12-20T02:11:20.076" v="727" actId="1076"/>
          <ac:spMkLst>
            <pc:docMk/>
            <pc:sldMk cId="403683053" sldId="498"/>
            <ac:spMk id="12" creationId="{1341CA8C-1137-4556-B057-02306ABB55B0}"/>
          </ac:spMkLst>
        </pc:spChg>
        <pc:spChg chg="add mod">
          <ac:chgData name="Kanakubo Yuuka" userId="0125345b4684f247" providerId="LiveId" clId="{D92159D2-C421-499F-90AF-2E03351E641F}" dt="2021-12-20T02:11:20.076" v="727" actId="1076"/>
          <ac:spMkLst>
            <pc:docMk/>
            <pc:sldMk cId="403683053" sldId="498"/>
            <ac:spMk id="13" creationId="{5ADCA993-04E8-4650-BF67-B093C7E35552}"/>
          </ac:spMkLst>
        </pc:spChg>
        <pc:spChg chg="add mod">
          <ac:chgData name="Kanakubo Yuuka" userId="0125345b4684f247" providerId="LiveId" clId="{D92159D2-C421-499F-90AF-2E03351E641F}" dt="2021-12-20T02:11:20.076" v="727" actId="1076"/>
          <ac:spMkLst>
            <pc:docMk/>
            <pc:sldMk cId="403683053" sldId="498"/>
            <ac:spMk id="15" creationId="{221BEF99-F0B3-479E-B027-8BFF4B08512F}"/>
          </ac:spMkLst>
        </pc:spChg>
        <pc:spChg chg="add del mod">
          <ac:chgData name="Kanakubo Yuuka" userId="0125345b4684f247" providerId="LiveId" clId="{D92159D2-C421-499F-90AF-2E03351E641F}" dt="2021-12-20T00:58:16.635" v="65" actId="478"/>
          <ac:spMkLst>
            <pc:docMk/>
            <pc:sldMk cId="403683053" sldId="498"/>
            <ac:spMk id="16" creationId="{6665AB34-F1FA-438B-A664-76C36965F085}"/>
          </ac:spMkLst>
        </pc:spChg>
        <pc:spChg chg="add mod">
          <ac:chgData name="Kanakubo Yuuka" userId="0125345b4684f247" providerId="LiveId" clId="{D92159D2-C421-499F-90AF-2E03351E641F}" dt="2021-12-20T06:52:07.185" v="1394" actId="1076"/>
          <ac:spMkLst>
            <pc:docMk/>
            <pc:sldMk cId="403683053" sldId="498"/>
            <ac:spMk id="16" creationId="{7446F432-8C7E-486C-AAB2-62778FACFE3C}"/>
          </ac:spMkLst>
        </pc:spChg>
        <pc:spChg chg="add del mod">
          <ac:chgData name="Kanakubo Yuuka" userId="0125345b4684f247" providerId="LiveId" clId="{D92159D2-C421-499F-90AF-2E03351E641F}" dt="2021-12-20T02:11:00.897" v="725" actId="1076"/>
          <ac:spMkLst>
            <pc:docMk/>
            <pc:sldMk cId="403683053" sldId="498"/>
            <ac:spMk id="17" creationId="{B5E17101-C742-409D-9C33-0333A08661E7}"/>
          </ac:spMkLst>
        </pc:spChg>
        <pc:spChg chg="add mod">
          <ac:chgData name="Kanakubo Yuuka" userId="0125345b4684f247" providerId="LiveId" clId="{D92159D2-C421-499F-90AF-2E03351E641F}" dt="2021-12-20T02:11:20.076" v="727" actId="1076"/>
          <ac:spMkLst>
            <pc:docMk/>
            <pc:sldMk cId="403683053" sldId="498"/>
            <ac:spMk id="18" creationId="{D5C5EC6B-0E8F-4223-A22E-509069AB24B3}"/>
          </ac:spMkLst>
        </pc:spChg>
        <pc:spChg chg="add del">
          <ac:chgData name="Kanakubo Yuuka" userId="0125345b4684f247" providerId="LiveId" clId="{D92159D2-C421-499F-90AF-2E03351E641F}" dt="2021-12-20T02:01:20.982" v="593" actId="22"/>
          <ac:spMkLst>
            <pc:docMk/>
            <pc:sldMk cId="403683053" sldId="498"/>
            <ac:spMk id="20" creationId="{14A70FCA-04B4-41C5-9A9E-B7FC61F0A645}"/>
          </ac:spMkLst>
        </pc:spChg>
        <pc:spChg chg="add del mod">
          <ac:chgData name="Kanakubo Yuuka" userId="0125345b4684f247" providerId="LiveId" clId="{D92159D2-C421-499F-90AF-2E03351E641F}" dt="2021-12-20T02:10:53.739" v="724"/>
          <ac:spMkLst>
            <pc:docMk/>
            <pc:sldMk cId="403683053" sldId="498"/>
            <ac:spMk id="22" creationId="{E3BDD8E3-FD4E-43E4-8098-489B93F03FB3}"/>
          </ac:spMkLst>
        </pc:spChg>
        <pc:spChg chg="add mod">
          <ac:chgData name="Kanakubo Yuuka" userId="0125345b4684f247" providerId="LiveId" clId="{D92159D2-C421-499F-90AF-2E03351E641F}" dt="2021-12-20T02:11:05.079" v="726" actId="1076"/>
          <ac:spMkLst>
            <pc:docMk/>
            <pc:sldMk cId="403683053" sldId="498"/>
            <ac:spMk id="23" creationId="{FF67C9ED-5CAA-44E4-A332-E4B48A497BD3}"/>
          </ac:spMkLst>
        </pc:spChg>
        <pc:picChg chg="add mod">
          <ac:chgData name="Kanakubo Yuuka" userId="0125345b4684f247" providerId="LiveId" clId="{D92159D2-C421-499F-90AF-2E03351E641F}" dt="2021-12-20T02:11:20.076" v="727" actId="1076"/>
          <ac:picMkLst>
            <pc:docMk/>
            <pc:sldMk cId="403683053" sldId="498"/>
            <ac:picMk id="14" creationId="{BCB6EB0A-182A-4EC5-8FD1-F0ED33BBF17E}"/>
          </ac:picMkLst>
        </pc:picChg>
      </pc:sldChg>
      <pc:sldChg chg="addSp delSp modSp add mod">
        <pc:chgData name="Kanakubo Yuuka" userId="0125345b4684f247" providerId="LiveId" clId="{D92159D2-C421-499F-90AF-2E03351E641F}" dt="2021-12-20T02:47:28.167" v="1231" actId="1076"/>
        <pc:sldMkLst>
          <pc:docMk/>
          <pc:sldMk cId="2073325269" sldId="499"/>
        </pc:sldMkLst>
        <pc:spChg chg="del mod">
          <ac:chgData name="Kanakubo Yuuka" userId="0125345b4684f247" providerId="LiveId" clId="{D92159D2-C421-499F-90AF-2E03351E641F}" dt="2021-12-20T02:18:01.037" v="756" actId="478"/>
          <ac:spMkLst>
            <pc:docMk/>
            <pc:sldMk cId="2073325269" sldId="499"/>
            <ac:spMk id="2" creationId="{F3F8D24D-21B5-42BA-8B0A-B0269124B617}"/>
          </ac:spMkLst>
        </pc:spChg>
        <pc:spChg chg="add del mod">
          <ac:chgData name="Kanakubo Yuuka" userId="0125345b4684f247" providerId="LiveId" clId="{D92159D2-C421-499F-90AF-2E03351E641F}" dt="2021-12-20T02:18:04.082" v="757" actId="478"/>
          <ac:spMkLst>
            <pc:docMk/>
            <pc:sldMk cId="2073325269" sldId="499"/>
            <ac:spMk id="7" creationId="{4D020D91-65A8-4B46-96DD-730B1A75DDF9}"/>
          </ac:spMkLst>
        </pc:spChg>
        <pc:spChg chg="del">
          <ac:chgData name="Kanakubo Yuuka" userId="0125345b4684f247" providerId="LiveId" clId="{D92159D2-C421-499F-90AF-2E03351E641F}" dt="2021-12-20T02:18:09.482" v="758" actId="478"/>
          <ac:spMkLst>
            <pc:docMk/>
            <pc:sldMk cId="2073325269" sldId="499"/>
            <ac:spMk id="10" creationId="{FF76302D-4634-4EB2-9EA8-0E091C96C600}"/>
          </ac:spMkLst>
        </pc:spChg>
        <pc:spChg chg="del">
          <ac:chgData name="Kanakubo Yuuka" userId="0125345b4684f247" providerId="LiveId" clId="{D92159D2-C421-499F-90AF-2E03351E641F}" dt="2021-12-20T02:18:09.482" v="758" actId="478"/>
          <ac:spMkLst>
            <pc:docMk/>
            <pc:sldMk cId="2073325269" sldId="499"/>
            <ac:spMk id="11" creationId="{E1739046-EC1C-41F2-8DDA-31B6C0374D06}"/>
          </ac:spMkLst>
        </pc:spChg>
        <pc:spChg chg="del">
          <ac:chgData name="Kanakubo Yuuka" userId="0125345b4684f247" providerId="LiveId" clId="{D92159D2-C421-499F-90AF-2E03351E641F}" dt="2021-12-20T02:18:09.482" v="758" actId="478"/>
          <ac:spMkLst>
            <pc:docMk/>
            <pc:sldMk cId="2073325269" sldId="499"/>
            <ac:spMk id="12" creationId="{1341CA8C-1137-4556-B057-02306ABB55B0}"/>
          </ac:spMkLst>
        </pc:spChg>
        <pc:spChg chg="del">
          <ac:chgData name="Kanakubo Yuuka" userId="0125345b4684f247" providerId="LiveId" clId="{D92159D2-C421-499F-90AF-2E03351E641F}" dt="2021-12-20T02:18:09.482" v="758" actId="478"/>
          <ac:spMkLst>
            <pc:docMk/>
            <pc:sldMk cId="2073325269" sldId="499"/>
            <ac:spMk id="13" creationId="{5ADCA993-04E8-4650-BF67-B093C7E35552}"/>
          </ac:spMkLst>
        </pc:spChg>
        <pc:spChg chg="del">
          <ac:chgData name="Kanakubo Yuuka" userId="0125345b4684f247" providerId="LiveId" clId="{D92159D2-C421-499F-90AF-2E03351E641F}" dt="2021-12-20T02:18:09.482" v="758" actId="478"/>
          <ac:spMkLst>
            <pc:docMk/>
            <pc:sldMk cId="2073325269" sldId="499"/>
            <ac:spMk id="15" creationId="{221BEF99-F0B3-479E-B027-8BFF4B08512F}"/>
          </ac:spMkLst>
        </pc:spChg>
        <pc:spChg chg="del">
          <ac:chgData name="Kanakubo Yuuka" userId="0125345b4684f247" providerId="LiveId" clId="{D92159D2-C421-499F-90AF-2E03351E641F}" dt="2021-12-20T02:18:09.482" v="758" actId="478"/>
          <ac:spMkLst>
            <pc:docMk/>
            <pc:sldMk cId="2073325269" sldId="499"/>
            <ac:spMk id="17" creationId="{B5E17101-C742-409D-9C33-0333A08661E7}"/>
          </ac:spMkLst>
        </pc:spChg>
        <pc:spChg chg="del">
          <ac:chgData name="Kanakubo Yuuka" userId="0125345b4684f247" providerId="LiveId" clId="{D92159D2-C421-499F-90AF-2E03351E641F}" dt="2021-12-20T02:18:09.482" v="758" actId="478"/>
          <ac:spMkLst>
            <pc:docMk/>
            <pc:sldMk cId="2073325269" sldId="499"/>
            <ac:spMk id="18" creationId="{D5C5EC6B-0E8F-4223-A22E-509069AB24B3}"/>
          </ac:spMkLst>
        </pc:spChg>
        <pc:spChg chg="add mod">
          <ac:chgData name="Kanakubo Yuuka" userId="0125345b4684f247" providerId="LiveId" clId="{D92159D2-C421-499F-90AF-2E03351E641F}" dt="2021-12-20T02:46:58.890" v="1227" actId="1076"/>
          <ac:spMkLst>
            <pc:docMk/>
            <pc:sldMk cId="2073325269" sldId="499"/>
            <ac:spMk id="19" creationId="{382A5D73-3EB8-4972-A1C4-E4CFC8BADA34}"/>
          </ac:spMkLst>
        </pc:spChg>
        <pc:spChg chg="add mod">
          <ac:chgData name="Kanakubo Yuuka" userId="0125345b4684f247" providerId="LiveId" clId="{D92159D2-C421-499F-90AF-2E03351E641F}" dt="2021-12-20T02:46:58.890" v="1227" actId="1076"/>
          <ac:spMkLst>
            <pc:docMk/>
            <pc:sldMk cId="2073325269" sldId="499"/>
            <ac:spMk id="20" creationId="{0F47CB7E-ED44-4D30-BE9B-8F9FDF013105}"/>
          </ac:spMkLst>
        </pc:spChg>
        <pc:spChg chg="add del mod">
          <ac:chgData name="Kanakubo Yuuka" userId="0125345b4684f247" providerId="LiveId" clId="{D92159D2-C421-499F-90AF-2E03351E641F}" dt="2021-12-20T02:22:41.287" v="798" actId="478"/>
          <ac:spMkLst>
            <pc:docMk/>
            <pc:sldMk cId="2073325269" sldId="499"/>
            <ac:spMk id="22" creationId="{D3817567-2142-4592-A709-C8719F51192D}"/>
          </ac:spMkLst>
        </pc:spChg>
        <pc:spChg chg="del">
          <ac:chgData name="Kanakubo Yuuka" userId="0125345b4684f247" providerId="LiveId" clId="{D92159D2-C421-499F-90AF-2E03351E641F}" dt="2021-12-20T02:18:13.503" v="759" actId="478"/>
          <ac:spMkLst>
            <pc:docMk/>
            <pc:sldMk cId="2073325269" sldId="499"/>
            <ac:spMk id="23" creationId="{FF67C9ED-5CAA-44E4-A332-E4B48A497BD3}"/>
          </ac:spMkLst>
        </pc:spChg>
        <pc:spChg chg="add mod">
          <ac:chgData name="Kanakubo Yuuka" userId="0125345b4684f247" providerId="LiveId" clId="{D92159D2-C421-499F-90AF-2E03351E641F}" dt="2021-12-20T02:47:21.670" v="1230" actId="1076"/>
          <ac:spMkLst>
            <pc:docMk/>
            <pc:sldMk cId="2073325269" sldId="499"/>
            <ac:spMk id="24" creationId="{C7380F9D-1D1B-431C-9CCF-1DAE371CB592}"/>
          </ac:spMkLst>
        </pc:spChg>
        <pc:spChg chg="add mod">
          <ac:chgData name="Kanakubo Yuuka" userId="0125345b4684f247" providerId="LiveId" clId="{D92159D2-C421-499F-90AF-2E03351E641F}" dt="2021-12-20T02:47:17.637" v="1229" actId="1076"/>
          <ac:spMkLst>
            <pc:docMk/>
            <pc:sldMk cId="2073325269" sldId="499"/>
            <ac:spMk id="26" creationId="{2BB33918-91C2-4C5E-952D-BCD6A69CCD87}"/>
          </ac:spMkLst>
        </pc:spChg>
        <pc:spChg chg="add mod">
          <ac:chgData name="Kanakubo Yuuka" userId="0125345b4684f247" providerId="LiveId" clId="{D92159D2-C421-499F-90AF-2E03351E641F}" dt="2021-12-20T02:46:08.658" v="1218" actId="1076"/>
          <ac:spMkLst>
            <pc:docMk/>
            <pc:sldMk cId="2073325269" sldId="499"/>
            <ac:spMk id="28" creationId="{7C340F5C-D50A-49C0-BDE0-B00396D14B67}"/>
          </ac:spMkLst>
        </pc:spChg>
        <pc:spChg chg="add mod">
          <ac:chgData name="Kanakubo Yuuka" userId="0125345b4684f247" providerId="LiveId" clId="{D92159D2-C421-499F-90AF-2E03351E641F}" dt="2021-12-20T02:42:13.970" v="1104" actId="20577"/>
          <ac:spMkLst>
            <pc:docMk/>
            <pc:sldMk cId="2073325269" sldId="499"/>
            <ac:spMk id="30" creationId="{0B6AD84E-DF10-41DB-AC24-861B53DA437F}"/>
          </ac:spMkLst>
        </pc:spChg>
        <pc:spChg chg="add mod">
          <ac:chgData name="Kanakubo Yuuka" userId="0125345b4684f247" providerId="LiveId" clId="{D92159D2-C421-499F-90AF-2E03351E641F}" dt="2021-12-20T02:42:16.026" v="1105" actId="20577"/>
          <ac:spMkLst>
            <pc:docMk/>
            <pc:sldMk cId="2073325269" sldId="499"/>
            <ac:spMk id="32" creationId="{309092A1-3039-4C57-8CFE-3F0E24199B82}"/>
          </ac:spMkLst>
        </pc:spChg>
        <pc:spChg chg="add mod">
          <ac:chgData name="Kanakubo Yuuka" userId="0125345b4684f247" providerId="LiveId" clId="{D92159D2-C421-499F-90AF-2E03351E641F}" dt="2021-12-20T02:42:18.330" v="1106" actId="20577"/>
          <ac:spMkLst>
            <pc:docMk/>
            <pc:sldMk cId="2073325269" sldId="499"/>
            <ac:spMk id="34" creationId="{80F30FBB-755C-4033-903A-4E7432D6C8AD}"/>
          </ac:spMkLst>
        </pc:spChg>
        <pc:spChg chg="add mod">
          <ac:chgData name="Kanakubo Yuuka" userId="0125345b4684f247" providerId="LiveId" clId="{D92159D2-C421-499F-90AF-2E03351E641F}" dt="2021-12-20T02:42:25.403" v="1113" actId="20577"/>
          <ac:spMkLst>
            <pc:docMk/>
            <pc:sldMk cId="2073325269" sldId="499"/>
            <ac:spMk id="36" creationId="{D1C1FBA2-0DC1-4382-A079-5873DF2AEE4A}"/>
          </ac:spMkLst>
        </pc:spChg>
        <pc:spChg chg="add mod">
          <ac:chgData name="Kanakubo Yuuka" userId="0125345b4684f247" providerId="LiveId" clId="{D92159D2-C421-499F-90AF-2E03351E641F}" dt="2021-12-20T02:42:30.825" v="1115" actId="1076"/>
          <ac:spMkLst>
            <pc:docMk/>
            <pc:sldMk cId="2073325269" sldId="499"/>
            <ac:spMk id="38" creationId="{D8231A44-65EC-41BF-A50A-1BF9E00F5A65}"/>
          </ac:spMkLst>
        </pc:spChg>
        <pc:spChg chg="add mod">
          <ac:chgData name="Kanakubo Yuuka" userId="0125345b4684f247" providerId="LiveId" clId="{D92159D2-C421-499F-90AF-2E03351E641F}" dt="2021-12-20T02:46:08.658" v="1218" actId="1076"/>
          <ac:spMkLst>
            <pc:docMk/>
            <pc:sldMk cId="2073325269" sldId="499"/>
            <ac:spMk id="40" creationId="{78914164-39EF-44F1-BDC7-B4B552E7CE50}"/>
          </ac:spMkLst>
        </pc:spChg>
        <pc:spChg chg="add mod">
          <ac:chgData name="Kanakubo Yuuka" userId="0125345b4684f247" providerId="LiveId" clId="{D92159D2-C421-499F-90AF-2E03351E641F}" dt="2021-12-20T02:47:11.530" v="1228" actId="1076"/>
          <ac:spMkLst>
            <pc:docMk/>
            <pc:sldMk cId="2073325269" sldId="499"/>
            <ac:spMk id="42" creationId="{ED8ABCEA-6169-417D-88B0-572CA3E5B63D}"/>
          </ac:spMkLst>
        </pc:spChg>
        <pc:spChg chg="add mod">
          <ac:chgData name="Kanakubo Yuuka" userId="0125345b4684f247" providerId="LiveId" clId="{D92159D2-C421-499F-90AF-2E03351E641F}" dt="2021-12-20T02:46:51.841" v="1225" actId="1076"/>
          <ac:spMkLst>
            <pc:docMk/>
            <pc:sldMk cId="2073325269" sldId="499"/>
            <ac:spMk id="43" creationId="{E754BC4D-7902-4118-94A0-355AD9149E49}"/>
          </ac:spMkLst>
        </pc:spChg>
        <pc:spChg chg="add mod">
          <ac:chgData name="Kanakubo Yuuka" userId="0125345b4684f247" providerId="LiveId" clId="{D92159D2-C421-499F-90AF-2E03351E641F}" dt="2021-12-20T02:47:28.167" v="1231" actId="1076"/>
          <ac:spMkLst>
            <pc:docMk/>
            <pc:sldMk cId="2073325269" sldId="499"/>
            <ac:spMk id="44" creationId="{82778173-4910-4C43-9B46-B4751CD06A43}"/>
          </ac:spMkLst>
        </pc:spChg>
        <pc:spChg chg="add mod">
          <ac:chgData name="Kanakubo Yuuka" userId="0125345b4684f247" providerId="LiveId" clId="{D92159D2-C421-499F-90AF-2E03351E641F}" dt="2021-12-20T02:38:35.151" v="1050" actId="1076"/>
          <ac:spMkLst>
            <pc:docMk/>
            <pc:sldMk cId="2073325269" sldId="499"/>
            <ac:spMk id="45" creationId="{938F681E-00DE-4FA2-BDF9-CEB3A06E7158}"/>
          </ac:spMkLst>
        </pc:spChg>
        <pc:spChg chg="add mod">
          <ac:chgData name="Kanakubo Yuuka" userId="0125345b4684f247" providerId="LiveId" clId="{D92159D2-C421-499F-90AF-2E03351E641F}" dt="2021-12-20T02:46:51.841" v="1225" actId="1076"/>
          <ac:spMkLst>
            <pc:docMk/>
            <pc:sldMk cId="2073325269" sldId="499"/>
            <ac:spMk id="47" creationId="{D923C47B-37B9-4F47-AAC8-7E0DDC6538F4}"/>
          </ac:spMkLst>
        </pc:spChg>
        <pc:spChg chg="add mod">
          <ac:chgData name="Kanakubo Yuuka" userId="0125345b4684f247" providerId="LiveId" clId="{D92159D2-C421-499F-90AF-2E03351E641F}" dt="2021-12-20T02:46:51.841" v="1225" actId="1076"/>
          <ac:spMkLst>
            <pc:docMk/>
            <pc:sldMk cId="2073325269" sldId="499"/>
            <ac:spMk id="49" creationId="{0139F07F-C1BD-49DB-B181-BA3D69117E55}"/>
          </ac:spMkLst>
        </pc:spChg>
        <pc:spChg chg="add mod">
          <ac:chgData name="Kanakubo Yuuka" userId="0125345b4684f247" providerId="LiveId" clId="{D92159D2-C421-499F-90AF-2E03351E641F}" dt="2021-12-20T02:46:51.841" v="1225" actId="1076"/>
          <ac:spMkLst>
            <pc:docMk/>
            <pc:sldMk cId="2073325269" sldId="499"/>
            <ac:spMk id="51" creationId="{601346EC-7A9E-4879-90C2-F8675F046062}"/>
          </ac:spMkLst>
        </pc:spChg>
        <pc:spChg chg="add mod">
          <ac:chgData name="Kanakubo Yuuka" userId="0125345b4684f247" providerId="LiveId" clId="{D92159D2-C421-499F-90AF-2E03351E641F}" dt="2021-12-20T02:46:13.493" v="1219" actId="1076"/>
          <ac:spMkLst>
            <pc:docMk/>
            <pc:sldMk cId="2073325269" sldId="499"/>
            <ac:spMk id="53" creationId="{E1E5A650-DC9E-481E-BEDC-58EA3E674612}"/>
          </ac:spMkLst>
        </pc:spChg>
        <pc:spChg chg="add mod">
          <ac:chgData name="Kanakubo Yuuka" userId="0125345b4684f247" providerId="LiveId" clId="{D92159D2-C421-499F-90AF-2E03351E641F}" dt="2021-12-20T02:46:08.658" v="1218" actId="1076"/>
          <ac:spMkLst>
            <pc:docMk/>
            <pc:sldMk cId="2073325269" sldId="499"/>
            <ac:spMk id="55" creationId="{0CE48400-249F-4F5F-8EE0-9679D8380431}"/>
          </ac:spMkLst>
        </pc:spChg>
        <pc:spChg chg="add mod">
          <ac:chgData name="Kanakubo Yuuka" userId="0125345b4684f247" providerId="LiveId" clId="{D92159D2-C421-499F-90AF-2E03351E641F}" dt="2021-12-20T02:46:17.298" v="1220" actId="1076"/>
          <ac:spMkLst>
            <pc:docMk/>
            <pc:sldMk cId="2073325269" sldId="499"/>
            <ac:spMk id="57" creationId="{7E747D2F-511A-4EBB-B633-CA34D0381251}"/>
          </ac:spMkLst>
        </pc:spChg>
        <pc:spChg chg="add mod">
          <ac:chgData name="Kanakubo Yuuka" userId="0125345b4684f247" providerId="LiveId" clId="{D92159D2-C421-499F-90AF-2E03351E641F}" dt="2021-12-20T02:46:32.647" v="1224" actId="1076"/>
          <ac:spMkLst>
            <pc:docMk/>
            <pc:sldMk cId="2073325269" sldId="499"/>
            <ac:spMk id="59" creationId="{2D6012E0-7538-4965-9609-22AB7EF39B77}"/>
          </ac:spMkLst>
        </pc:spChg>
        <pc:spChg chg="add mod">
          <ac:chgData name="Kanakubo Yuuka" userId="0125345b4684f247" providerId="LiveId" clId="{D92159D2-C421-499F-90AF-2E03351E641F}" dt="2021-12-20T02:46:28.633" v="1223" actId="20577"/>
          <ac:spMkLst>
            <pc:docMk/>
            <pc:sldMk cId="2073325269" sldId="499"/>
            <ac:spMk id="61" creationId="{9F2E3657-E690-4D1E-BDDE-4E83C589272A}"/>
          </ac:spMkLst>
        </pc:spChg>
        <pc:grpChg chg="add mod">
          <ac:chgData name="Kanakubo Yuuka" userId="0125345b4684f247" providerId="LiveId" clId="{D92159D2-C421-499F-90AF-2E03351E641F}" dt="2021-12-20T02:46:51.841" v="1225" actId="1076"/>
          <ac:grpSpMkLst>
            <pc:docMk/>
            <pc:sldMk cId="2073325269" sldId="499"/>
            <ac:grpSpMk id="52" creationId="{9B1ACA66-FF3F-4D34-A785-E0FFD067570C}"/>
          </ac:grpSpMkLst>
        </pc:grpChg>
        <pc:picChg chg="del">
          <ac:chgData name="Kanakubo Yuuka" userId="0125345b4684f247" providerId="LiveId" clId="{D92159D2-C421-499F-90AF-2E03351E641F}" dt="2021-12-20T02:18:09.482" v="758" actId="478"/>
          <ac:picMkLst>
            <pc:docMk/>
            <pc:sldMk cId="2073325269" sldId="499"/>
            <ac:picMk id="14" creationId="{BCB6EB0A-182A-4EC5-8FD1-F0ED33BBF17E}"/>
          </ac:picMkLst>
        </pc:picChg>
      </pc:sldChg>
      <pc:sldChg chg="addSp delSp modSp add del mod">
        <pc:chgData name="Kanakubo Yuuka" userId="0125345b4684f247" providerId="LiveId" clId="{D92159D2-C421-499F-90AF-2E03351E641F}" dt="2021-12-20T06:44:30.276" v="1354" actId="2696"/>
        <pc:sldMkLst>
          <pc:docMk/>
          <pc:sldMk cId="1690735788" sldId="500"/>
        </pc:sldMkLst>
        <pc:spChg chg="mod">
          <ac:chgData name="Kanakubo Yuuka" userId="0125345b4684f247" providerId="LiveId" clId="{D92159D2-C421-499F-90AF-2E03351E641F}" dt="2021-12-20T06:41:38.975" v="1336" actId="1076"/>
          <ac:spMkLst>
            <pc:docMk/>
            <pc:sldMk cId="1690735788" sldId="500"/>
            <ac:spMk id="2" creationId="{632C49DD-998F-4584-94E4-39D86EDF01CE}"/>
          </ac:spMkLst>
        </pc:spChg>
        <pc:spChg chg="add mod ord">
          <ac:chgData name="Kanakubo Yuuka" userId="0125345b4684f247" providerId="LiveId" clId="{D92159D2-C421-499F-90AF-2E03351E641F}" dt="2021-12-20T06:38:30.464" v="1332" actId="1076"/>
          <ac:spMkLst>
            <pc:docMk/>
            <pc:sldMk cId="1690735788" sldId="500"/>
            <ac:spMk id="6" creationId="{F37C2AA5-766A-4186-BC17-29449EE17A25}"/>
          </ac:spMkLst>
        </pc:spChg>
        <pc:spChg chg="del mod ord topLvl">
          <ac:chgData name="Kanakubo Yuuka" userId="0125345b4684f247" providerId="LiveId" clId="{D92159D2-C421-499F-90AF-2E03351E641F}" dt="2021-12-20T06:39:54.512" v="1333" actId="478"/>
          <ac:spMkLst>
            <pc:docMk/>
            <pc:sldMk cId="1690735788" sldId="500"/>
            <ac:spMk id="29" creationId="{19C72734-6ADF-4E9F-A5CF-D148DB914B0E}"/>
          </ac:spMkLst>
        </pc:spChg>
        <pc:spChg chg="del mod topLvl">
          <ac:chgData name="Kanakubo Yuuka" userId="0125345b4684f247" providerId="LiveId" clId="{D92159D2-C421-499F-90AF-2E03351E641F}" dt="2021-12-20T06:39:54.512" v="1333" actId="478"/>
          <ac:spMkLst>
            <pc:docMk/>
            <pc:sldMk cId="1690735788" sldId="500"/>
            <ac:spMk id="32" creationId="{72A2D7B5-5E76-4D28-8BC7-25D609E0F3DB}"/>
          </ac:spMkLst>
        </pc:spChg>
        <pc:spChg chg="del mod topLvl">
          <ac:chgData name="Kanakubo Yuuka" userId="0125345b4684f247" providerId="LiveId" clId="{D92159D2-C421-499F-90AF-2E03351E641F}" dt="2021-12-20T06:39:54.512" v="1333" actId="478"/>
          <ac:spMkLst>
            <pc:docMk/>
            <pc:sldMk cId="1690735788" sldId="500"/>
            <ac:spMk id="33" creationId="{EEDBE5AB-4D50-4E11-9037-DD536BA511D6}"/>
          </ac:spMkLst>
        </pc:spChg>
        <pc:spChg chg="del mod topLvl">
          <ac:chgData name="Kanakubo Yuuka" userId="0125345b4684f247" providerId="LiveId" clId="{D92159D2-C421-499F-90AF-2E03351E641F}" dt="2021-12-20T06:39:54.512" v="1333" actId="478"/>
          <ac:spMkLst>
            <pc:docMk/>
            <pc:sldMk cId="1690735788" sldId="500"/>
            <ac:spMk id="34" creationId="{D511BE4A-6AFF-465C-B164-F9A85DD472DA}"/>
          </ac:spMkLst>
        </pc:spChg>
        <pc:spChg chg="del mod topLvl">
          <ac:chgData name="Kanakubo Yuuka" userId="0125345b4684f247" providerId="LiveId" clId="{D92159D2-C421-499F-90AF-2E03351E641F}" dt="2021-12-20T06:39:54.512" v="1333" actId="478"/>
          <ac:spMkLst>
            <pc:docMk/>
            <pc:sldMk cId="1690735788" sldId="500"/>
            <ac:spMk id="35" creationId="{A3A21E9C-5B44-43C7-A502-AFF4C6366940}"/>
          </ac:spMkLst>
        </pc:spChg>
        <pc:spChg chg="del mod topLvl modVis">
          <ac:chgData name="Kanakubo Yuuka" userId="0125345b4684f247" providerId="LiveId" clId="{D92159D2-C421-499F-90AF-2E03351E641F}" dt="2021-12-20T06:39:54.512" v="1333" actId="478"/>
          <ac:spMkLst>
            <pc:docMk/>
            <pc:sldMk cId="1690735788" sldId="500"/>
            <ac:spMk id="38" creationId="{7D8853C9-C77A-48F4-A701-631699FF9DF0}"/>
          </ac:spMkLst>
        </pc:spChg>
        <pc:spChg chg="del mod topLvl">
          <ac:chgData name="Kanakubo Yuuka" userId="0125345b4684f247" providerId="LiveId" clId="{D92159D2-C421-499F-90AF-2E03351E641F}" dt="2021-12-20T06:39:54.512" v="1333" actId="478"/>
          <ac:spMkLst>
            <pc:docMk/>
            <pc:sldMk cId="1690735788" sldId="500"/>
            <ac:spMk id="39" creationId="{3244F3DE-46B0-4B25-809C-B4A1DADD1BB7}"/>
          </ac:spMkLst>
        </pc:spChg>
        <pc:spChg chg="del mod topLvl">
          <ac:chgData name="Kanakubo Yuuka" userId="0125345b4684f247" providerId="LiveId" clId="{D92159D2-C421-499F-90AF-2E03351E641F}" dt="2021-12-20T06:39:54.512" v="1333" actId="478"/>
          <ac:spMkLst>
            <pc:docMk/>
            <pc:sldMk cId="1690735788" sldId="500"/>
            <ac:spMk id="41" creationId="{153AE9A7-D2D4-487B-9CBF-B13078F2B9C1}"/>
          </ac:spMkLst>
        </pc:spChg>
        <pc:spChg chg="del mod topLvl">
          <ac:chgData name="Kanakubo Yuuka" userId="0125345b4684f247" providerId="LiveId" clId="{D92159D2-C421-499F-90AF-2E03351E641F}" dt="2021-12-20T06:39:54.512" v="1333" actId="478"/>
          <ac:spMkLst>
            <pc:docMk/>
            <pc:sldMk cId="1690735788" sldId="500"/>
            <ac:spMk id="42" creationId="{8FF6B436-45EA-44F3-9E38-85F22B507FF4}"/>
          </ac:spMkLst>
        </pc:spChg>
        <pc:spChg chg="del mod topLvl">
          <ac:chgData name="Kanakubo Yuuka" userId="0125345b4684f247" providerId="LiveId" clId="{D92159D2-C421-499F-90AF-2E03351E641F}" dt="2021-12-20T06:39:54.512" v="1333" actId="478"/>
          <ac:spMkLst>
            <pc:docMk/>
            <pc:sldMk cId="1690735788" sldId="500"/>
            <ac:spMk id="43" creationId="{133563AC-B624-4B31-A6E9-03C800B35B1D}"/>
          </ac:spMkLst>
        </pc:spChg>
        <pc:spChg chg="del mod topLvl">
          <ac:chgData name="Kanakubo Yuuka" userId="0125345b4684f247" providerId="LiveId" clId="{D92159D2-C421-499F-90AF-2E03351E641F}" dt="2021-12-20T06:39:54.512" v="1333" actId="478"/>
          <ac:spMkLst>
            <pc:docMk/>
            <pc:sldMk cId="1690735788" sldId="500"/>
            <ac:spMk id="44" creationId="{E741FAEB-EE32-434C-B55D-22FF7D5D2C5B}"/>
          </ac:spMkLst>
        </pc:spChg>
        <pc:spChg chg="del mod topLvl">
          <ac:chgData name="Kanakubo Yuuka" userId="0125345b4684f247" providerId="LiveId" clId="{D92159D2-C421-499F-90AF-2E03351E641F}" dt="2021-12-20T06:39:54.512" v="1333" actId="478"/>
          <ac:spMkLst>
            <pc:docMk/>
            <pc:sldMk cId="1690735788" sldId="500"/>
            <ac:spMk id="45" creationId="{F64F5317-ECD3-42BE-8588-730D3F012041}"/>
          </ac:spMkLst>
        </pc:spChg>
        <pc:spChg chg="del mod topLvl">
          <ac:chgData name="Kanakubo Yuuka" userId="0125345b4684f247" providerId="LiveId" clId="{D92159D2-C421-499F-90AF-2E03351E641F}" dt="2021-12-20T06:39:54.512" v="1333" actId="478"/>
          <ac:spMkLst>
            <pc:docMk/>
            <pc:sldMk cId="1690735788" sldId="500"/>
            <ac:spMk id="47" creationId="{3AE90D3D-33C3-45CC-8556-1E35C2C4EF5D}"/>
          </ac:spMkLst>
        </pc:spChg>
        <pc:spChg chg="mod">
          <ac:chgData name="Kanakubo Yuuka" userId="0125345b4684f247" providerId="LiveId" clId="{D92159D2-C421-499F-90AF-2E03351E641F}" dt="2021-12-20T06:32:41.060" v="1308" actId="165"/>
          <ac:spMkLst>
            <pc:docMk/>
            <pc:sldMk cId="1690735788" sldId="500"/>
            <ac:spMk id="48" creationId="{1EA472E6-93DC-4812-AE95-0D3B8140AE9E}"/>
          </ac:spMkLst>
        </pc:spChg>
        <pc:spChg chg="mod">
          <ac:chgData name="Kanakubo Yuuka" userId="0125345b4684f247" providerId="LiveId" clId="{D92159D2-C421-499F-90AF-2E03351E641F}" dt="2021-12-20T06:32:41.060" v="1308" actId="165"/>
          <ac:spMkLst>
            <pc:docMk/>
            <pc:sldMk cId="1690735788" sldId="500"/>
            <ac:spMk id="49" creationId="{3DDBB0EC-690E-43BB-ABCE-DD21384AA039}"/>
          </ac:spMkLst>
        </pc:spChg>
        <pc:spChg chg="mod">
          <ac:chgData name="Kanakubo Yuuka" userId="0125345b4684f247" providerId="LiveId" clId="{D92159D2-C421-499F-90AF-2E03351E641F}" dt="2021-12-20T06:32:41.060" v="1308" actId="165"/>
          <ac:spMkLst>
            <pc:docMk/>
            <pc:sldMk cId="1690735788" sldId="500"/>
            <ac:spMk id="50" creationId="{DF5E104B-FD32-4B34-839D-4AC2058F5609}"/>
          </ac:spMkLst>
        </pc:spChg>
        <pc:spChg chg="mod">
          <ac:chgData name="Kanakubo Yuuka" userId="0125345b4684f247" providerId="LiveId" clId="{D92159D2-C421-499F-90AF-2E03351E641F}" dt="2021-12-20T06:32:41.060" v="1308" actId="165"/>
          <ac:spMkLst>
            <pc:docMk/>
            <pc:sldMk cId="1690735788" sldId="500"/>
            <ac:spMk id="51" creationId="{A6A05188-8994-4ABA-9A22-5089AABDAEAA}"/>
          </ac:spMkLst>
        </pc:spChg>
        <pc:spChg chg="mod">
          <ac:chgData name="Kanakubo Yuuka" userId="0125345b4684f247" providerId="LiveId" clId="{D92159D2-C421-499F-90AF-2E03351E641F}" dt="2021-12-20T06:32:41.060" v="1308" actId="165"/>
          <ac:spMkLst>
            <pc:docMk/>
            <pc:sldMk cId="1690735788" sldId="500"/>
            <ac:spMk id="52" creationId="{DA6D7601-E1E3-4E23-B425-00130E0BF4B8}"/>
          </ac:spMkLst>
        </pc:spChg>
        <pc:spChg chg="mod">
          <ac:chgData name="Kanakubo Yuuka" userId="0125345b4684f247" providerId="LiveId" clId="{D92159D2-C421-499F-90AF-2E03351E641F}" dt="2021-12-20T06:32:41.060" v="1308" actId="165"/>
          <ac:spMkLst>
            <pc:docMk/>
            <pc:sldMk cId="1690735788" sldId="500"/>
            <ac:spMk id="53" creationId="{F8DF7F61-950D-4B6F-B3D8-05196C505E07}"/>
          </ac:spMkLst>
        </pc:spChg>
        <pc:spChg chg="mod">
          <ac:chgData name="Kanakubo Yuuka" userId="0125345b4684f247" providerId="LiveId" clId="{D92159D2-C421-499F-90AF-2E03351E641F}" dt="2021-12-20T06:32:41.060" v="1308" actId="165"/>
          <ac:spMkLst>
            <pc:docMk/>
            <pc:sldMk cId="1690735788" sldId="500"/>
            <ac:spMk id="56" creationId="{02AE471B-ABF2-4C09-84D9-2D4029A63DED}"/>
          </ac:spMkLst>
        </pc:spChg>
        <pc:spChg chg="mod">
          <ac:chgData name="Kanakubo Yuuka" userId="0125345b4684f247" providerId="LiveId" clId="{D92159D2-C421-499F-90AF-2E03351E641F}" dt="2021-12-20T06:32:41.060" v="1308" actId="165"/>
          <ac:spMkLst>
            <pc:docMk/>
            <pc:sldMk cId="1690735788" sldId="500"/>
            <ac:spMk id="57" creationId="{5109AB5F-5852-459E-8352-C1059C23389A}"/>
          </ac:spMkLst>
        </pc:spChg>
        <pc:spChg chg="add del mod">
          <ac:chgData name="Kanakubo Yuuka" userId="0125345b4684f247" providerId="LiveId" clId="{D92159D2-C421-499F-90AF-2E03351E641F}" dt="2021-12-20T06:32:06.810" v="1307" actId="478"/>
          <ac:spMkLst>
            <pc:docMk/>
            <pc:sldMk cId="1690735788" sldId="500"/>
            <ac:spMk id="62" creationId="{194D47D7-923B-4899-952A-7E01A98749B5}"/>
          </ac:spMkLst>
        </pc:spChg>
        <pc:spChg chg="add del mod">
          <ac:chgData name="Kanakubo Yuuka" userId="0125345b4684f247" providerId="LiveId" clId="{D92159D2-C421-499F-90AF-2E03351E641F}" dt="2021-12-20T06:32:06.810" v="1307" actId="478"/>
          <ac:spMkLst>
            <pc:docMk/>
            <pc:sldMk cId="1690735788" sldId="500"/>
            <ac:spMk id="63" creationId="{78614C79-58D1-4F87-9C4A-D0401B431938}"/>
          </ac:spMkLst>
        </pc:spChg>
        <pc:spChg chg="add del mod ord">
          <ac:chgData name="Kanakubo Yuuka" userId="0125345b4684f247" providerId="LiveId" clId="{D92159D2-C421-499F-90AF-2E03351E641F}" dt="2021-12-20T06:36:58.456" v="1329" actId="478"/>
          <ac:spMkLst>
            <pc:docMk/>
            <pc:sldMk cId="1690735788" sldId="500"/>
            <ac:spMk id="65" creationId="{7BECACBB-FED4-4E2B-891C-492A11B383A5}"/>
          </ac:spMkLst>
        </pc:spChg>
        <pc:spChg chg="mod topLvl">
          <ac:chgData name="Kanakubo Yuuka" userId="0125345b4684f247" providerId="LiveId" clId="{D92159D2-C421-499F-90AF-2E03351E641F}" dt="2021-12-20T06:41:40.269" v="1337" actId="1076"/>
          <ac:spMkLst>
            <pc:docMk/>
            <pc:sldMk cId="1690735788" sldId="500"/>
            <ac:spMk id="67" creationId="{09188A61-02BB-43ED-A966-95BAF566D6C3}"/>
          </ac:spMkLst>
        </pc:spChg>
        <pc:spChg chg="mod topLvl">
          <ac:chgData name="Kanakubo Yuuka" userId="0125345b4684f247" providerId="LiveId" clId="{D92159D2-C421-499F-90AF-2E03351E641F}" dt="2021-12-20T06:41:37.562" v="1335" actId="165"/>
          <ac:spMkLst>
            <pc:docMk/>
            <pc:sldMk cId="1690735788" sldId="500"/>
            <ac:spMk id="68" creationId="{B25EF7E6-D310-442E-90D5-A7E3344FDECA}"/>
          </ac:spMkLst>
        </pc:spChg>
        <pc:spChg chg="mod topLvl">
          <ac:chgData name="Kanakubo Yuuka" userId="0125345b4684f247" providerId="LiveId" clId="{D92159D2-C421-499F-90AF-2E03351E641F}" dt="2021-12-20T06:41:37.562" v="1335" actId="165"/>
          <ac:spMkLst>
            <pc:docMk/>
            <pc:sldMk cId="1690735788" sldId="500"/>
            <ac:spMk id="69" creationId="{6D1FEA24-E900-4EE4-BEDF-0D6584880D0A}"/>
          </ac:spMkLst>
        </pc:spChg>
        <pc:spChg chg="mod topLvl">
          <ac:chgData name="Kanakubo Yuuka" userId="0125345b4684f247" providerId="LiveId" clId="{D92159D2-C421-499F-90AF-2E03351E641F}" dt="2021-12-20T06:41:37.562" v="1335" actId="165"/>
          <ac:spMkLst>
            <pc:docMk/>
            <pc:sldMk cId="1690735788" sldId="500"/>
            <ac:spMk id="70" creationId="{4F70EDA5-067F-484A-8693-F6C15D1B964E}"/>
          </ac:spMkLst>
        </pc:spChg>
        <pc:spChg chg="mod topLvl">
          <ac:chgData name="Kanakubo Yuuka" userId="0125345b4684f247" providerId="LiveId" clId="{D92159D2-C421-499F-90AF-2E03351E641F}" dt="2021-12-20T06:41:37.562" v="1335" actId="165"/>
          <ac:spMkLst>
            <pc:docMk/>
            <pc:sldMk cId="1690735788" sldId="500"/>
            <ac:spMk id="71" creationId="{BE8CD30F-9825-40B4-859C-A9C7FEE367A9}"/>
          </ac:spMkLst>
        </pc:spChg>
        <pc:spChg chg="mod topLvl">
          <ac:chgData name="Kanakubo Yuuka" userId="0125345b4684f247" providerId="LiveId" clId="{D92159D2-C421-499F-90AF-2E03351E641F}" dt="2021-12-20T06:41:37.562" v="1335" actId="165"/>
          <ac:spMkLst>
            <pc:docMk/>
            <pc:sldMk cId="1690735788" sldId="500"/>
            <ac:spMk id="74" creationId="{5BA4AB6A-C759-48CB-A4F0-0F4009722116}"/>
          </ac:spMkLst>
        </pc:spChg>
        <pc:spChg chg="mod topLvl">
          <ac:chgData name="Kanakubo Yuuka" userId="0125345b4684f247" providerId="LiveId" clId="{D92159D2-C421-499F-90AF-2E03351E641F}" dt="2021-12-20T06:41:37.562" v="1335" actId="165"/>
          <ac:spMkLst>
            <pc:docMk/>
            <pc:sldMk cId="1690735788" sldId="500"/>
            <ac:spMk id="75" creationId="{145DFC16-5920-4DAA-B34C-0AADB42F0402}"/>
          </ac:spMkLst>
        </pc:spChg>
        <pc:spChg chg="mod topLvl">
          <ac:chgData name="Kanakubo Yuuka" userId="0125345b4684f247" providerId="LiveId" clId="{D92159D2-C421-499F-90AF-2E03351E641F}" dt="2021-12-20T06:41:37.562" v="1335" actId="165"/>
          <ac:spMkLst>
            <pc:docMk/>
            <pc:sldMk cId="1690735788" sldId="500"/>
            <ac:spMk id="77" creationId="{A68096D1-42EF-42F7-8BD5-DBF7ACD48DA2}"/>
          </ac:spMkLst>
        </pc:spChg>
        <pc:spChg chg="mod topLvl">
          <ac:chgData name="Kanakubo Yuuka" userId="0125345b4684f247" providerId="LiveId" clId="{D92159D2-C421-499F-90AF-2E03351E641F}" dt="2021-12-20T06:41:37.562" v="1335" actId="165"/>
          <ac:spMkLst>
            <pc:docMk/>
            <pc:sldMk cId="1690735788" sldId="500"/>
            <ac:spMk id="78" creationId="{83616BA6-6D8F-4A0B-8B20-055946578125}"/>
          </ac:spMkLst>
        </pc:spChg>
        <pc:spChg chg="mod topLvl">
          <ac:chgData name="Kanakubo Yuuka" userId="0125345b4684f247" providerId="LiveId" clId="{D92159D2-C421-499F-90AF-2E03351E641F}" dt="2021-12-20T06:41:37.562" v="1335" actId="165"/>
          <ac:spMkLst>
            <pc:docMk/>
            <pc:sldMk cId="1690735788" sldId="500"/>
            <ac:spMk id="79" creationId="{C509D3B0-02EB-414B-961E-6EBE51A32D8F}"/>
          </ac:spMkLst>
        </pc:spChg>
        <pc:spChg chg="mod topLvl">
          <ac:chgData name="Kanakubo Yuuka" userId="0125345b4684f247" providerId="LiveId" clId="{D92159D2-C421-499F-90AF-2E03351E641F}" dt="2021-12-20T06:41:37.562" v="1335" actId="165"/>
          <ac:spMkLst>
            <pc:docMk/>
            <pc:sldMk cId="1690735788" sldId="500"/>
            <ac:spMk id="80" creationId="{CE8A9136-11B5-4EAC-BFEA-48C7608C6A92}"/>
          </ac:spMkLst>
        </pc:spChg>
        <pc:spChg chg="mod topLvl">
          <ac:chgData name="Kanakubo Yuuka" userId="0125345b4684f247" providerId="LiveId" clId="{D92159D2-C421-499F-90AF-2E03351E641F}" dt="2021-12-20T06:41:37.562" v="1335" actId="165"/>
          <ac:spMkLst>
            <pc:docMk/>
            <pc:sldMk cId="1690735788" sldId="500"/>
            <ac:spMk id="81" creationId="{569CB307-E3B9-4A75-B0AB-18FFCCC748BF}"/>
          </ac:spMkLst>
        </pc:spChg>
        <pc:spChg chg="mod topLvl">
          <ac:chgData name="Kanakubo Yuuka" userId="0125345b4684f247" providerId="LiveId" clId="{D92159D2-C421-499F-90AF-2E03351E641F}" dt="2021-12-20T06:41:37.562" v="1335" actId="165"/>
          <ac:spMkLst>
            <pc:docMk/>
            <pc:sldMk cId="1690735788" sldId="500"/>
            <ac:spMk id="83" creationId="{2C606E16-B24C-4C32-9736-B40C05C42701}"/>
          </ac:spMkLst>
        </pc:spChg>
        <pc:spChg chg="mod">
          <ac:chgData name="Kanakubo Yuuka" userId="0125345b4684f247" providerId="LiveId" clId="{D92159D2-C421-499F-90AF-2E03351E641F}" dt="2021-12-20T06:41:37.562" v="1335" actId="165"/>
          <ac:spMkLst>
            <pc:docMk/>
            <pc:sldMk cId="1690735788" sldId="500"/>
            <ac:spMk id="84" creationId="{4F296197-89D0-48A2-8B06-D7BF73C0C6E5}"/>
          </ac:spMkLst>
        </pc:spChg>
        <pc:spChg chg="mod">
          <ac:chgData name="Kanakubo Yuuka" userId="0125345b4684f247" providerId="LiveId" clId="{D92159D2-C421-499F-90AF-2E03351E641F}" dt="2021-12-20T06:41:37.562" v="1335" actId="165"/>
          <ac:spMkLst>
            <pc:docMk/>
            <pc:sldMk cId="1690735788" sldId="500"/>
            <ac:spMk id="85" creationId="{2DFC58B2-586C-4CAE-8201-76454A077423}"/>
          </ac:spMkLst>
        </pc:spChg>
        <pc:spChg chg="mod">
          <ac:chgData name="Kanakubo Yuuka" userId="0125345b4684f247" providerId="LiveId" clId="{D92159D2-C421-499F-90AF-2E03351E641F}" dt="2021-12-20T06:41:37.562" v="1335" actId="165"/>
          <ac:spMkLst>
            <pc:docMk/>
            <pc:sldMk cId="1690735788" sldId="500"/>
            <ac:spMk id="86" creationId="{6DAB12D2-404B-489B-89EA-0F2F0551E57B}"/>
          </ac:spMkLst>
        </pc:spChg>
        <pc:spChg chg="mod">
          <ac:chgData name="Kanakubo Yuuka" userId="0125345b4684f247" providerId="LiveId" clId="{D92159D2-C421-499F-90AF-2E03351E641F}" dt="2021-12-20T06:41:37.562" v="1335" actId="165"/>
          <ac:spMkLst>
            <pc:docMk/>
            <pc:sldMk cId="1690735788" sldId="500"/>
            <ac:spMk id="87" creationId="{CD4618C2-3538-43CE-9628-FF1B852A6142}"/>
          </ac:spMkLst>
        </pc:spChg>
        <pc:spChg chg="mod">
          <ac:chgData name="Kanakubo Yuuka" userId="0125345b4684f247" providerId="LiveId" clId="{D92159D2-C421-499F-90AF-2E03351E641F}" dt="2021-12-20T06:41:37.562" v="1335" actId="165"/>
          <ac:spMkLst>
            <pc:docMk/>
            <pc:sldMk cId="1690735788" sldId="500"/>
            <ac:spMk id="88" creationId="{B33FA8BC-CC45-437D-B76E-B477CAB78EA2}"/>
          </ac:spMkLst>
        </pc:spChg>
        <pc:spChg chg="mod">
          <ac:chgData name="Kanakubo Yuuka" userId="0125345b4684f247" providerId="LiveId" clId="{D92159D2-C421-499F-90AF-2E03351E641F}" dt="2021-12-20T06:41:37.562" v="1335" actId="165"/>
          <ac:spMkLst>
            <pc:docMk/>
            <pc:sldMk cId="1690735788" sldId="500"/>
            <ac:spMk id="89" creationId="{83BD4E73-AB91-4DC1-844D-86108E63EA15}"/>
          </ac:spMkLst>
        </pc:spChg>
        <pc:spChg chg="mod">
          <ac:chgData name="Kanakubo Yuuka" userId="0125345b4684f247" providerId="LiveId" clId="{D92159D2-C421-499F-90AF-2E03351E641F}" dt="2021-12-20T06:41:37.562" v="1335" actId="165"/>
          <ac:spMkLst>
            <pc:docMk/>
            <pc:sldMk cId="1690735788" sldId="500"/>
            <ac:spMk id="92" creationId="{3FF90038-FEF1-4AB3-BC5E-B9BEF250603F}"/>
          </ac:spMkLst>
        </pc:spChg>
        <pc:spChg chg="mod">
          <ac:chgData name="Kanakubo Yuuka" userId="0125345b4684f247" providerId="LiveId" clId="{D92159D2-C421-499F-90AF-2E03351E641F}" dt="2021-12-20T06:41:37.562" v="1335" actId="165"/>
          <ac:spMkLst>
            <pc:docMk/>
            <pc:sldMk cId="1690735788" sldId="500"/>
            <ac:spMk id="93" creationId="{F2AE6D1D-430C-44C2-8167-0151BA7137DA}"/>
          </ac:spMkLst>
        </pc:spChg>
        <pc:spChg chg="add mod">
          <ac:chgData name="Kanakubo Yuuka" userId="0125345b4684f247" providerId="LiveId" clId="{D92159D2-C421-499F-90AF-2E03351E641F}" dt="2021-12-20T06:44:16.683" v="1353" actId="1076"/>
          <ac:spMkLst>
            <pc:docMk/>
            <pc:sldMk cId="1690735788" sldId="500"/>
            <ac:spMk id="96" creationId="{5369E781-207F-4931-A544-A7046E47CD7A}"/>
          </ac:spMkLst>
        </pc:spChg>
        <pc:grpChg chg="del">
          <ac:chgData name="Kanakubo Yuuka" userId="0125345b4684f247" providerId="LiveId" clId="{D92159D2-C421-499F-90AF-2E03351E641F}" dt="2021-12-20T06:32:41.060" v="1308" actId="165"/>
          <ac:grpSpMkLst>
            <pc:docMk/>
            <pc:sldMk cId="1690735788" sldId="500"/>
            <ac:grpSpMk id="25" creationId="{1F7676AD-3AC1-4E0F-A24F-891688D25169}"/>
          </ac:grpSpMkLst>
        </pc:grpChg>
        <pc:grpChg chg="del mod topLvl">
          <ac:chgData name="Kanakubo Yuuka" userId="0125345b4684f247" providerId="LiveId" clId="{D92159D2-C421-499F-90AF-2E03351E641F}" dt="2021-12-20T06:39:54.512" v="1333" actId="478"/>
          <ac:grpSpMkLst>
            <pc:docMk/>
            <pc:sldMk cId="1690735788" sldId="500"/>
            <ac:grpSpMk id="36" creationId="{ACD67AC6-1254-453A-9F24-1515B4BBE1EE}"/>
          </ac:grpSpMkLst>
        </pc:grpChg>
        <pc:grpChg chg="del mod topLvl">
          <ac:chgData name="Kanakubo Yuuka" userId="0125345b4684f247" providerId="LiveId" clId="{D92159D2-C421-499F-90AF-2E03351E641F}" dt="2021-12-20T06:39:54.512" v="1333" actId="478"/>
          <ac:grpSpMkLst>
            <pc:docMk/>
            <pc:sldMk cId="1690735788" sldId="500"/>
            <ac:grpSpMk id="37" creationId="{E0828253-3E0A-43B1-B7D5-45E43571A10C}"/>
          </ac:grpSpMkLst>
        </pc:grpChg>
        <pc:grpChg chg="del mod topLvl">
          <ac:chgData name="Kanakubo Yuuka" userId="0125345b4684f247" providerId="LiveId" clId="{D92159D2-C421-499F-90AF-2E03351E641F}" dt="2021-12-20T06:39:54.512" v="1333" actId="478"/>
          <ac:grpSpMkLst>
            <pc:docMk/>
            <pc:sldMk cId="1690735788" sldId="500"/>
            <ac:grpSpMk id="40" creationId="{9DA4661F-98FE-487A-B676-998A5079BE8D}"/>
          </ac:grpSpMkLst>
        </pc:grpChg>
        <pc:grpChg chg="del mod topLvl">
          <ac:chgData name="Kanakubo Yuuka" userId="0125345b4684f247" providerId="LiveId" clId="{D92159D2-C421-499F-90AF-2E03351E641F}" dt="2021-12-20T06:39:54.512" v="1333" actId="478"/>
          <ac:grpSpMkLst>
            <pc:docMk/>
            <pc:sldMk cId="1690735788" sldId="500"/>
            <ac:grpSpMk id="46" creationId="{7E25EAA8-CD63-4B19-A419-B78CA64FECB9}"/>
          </ac:grpSpMkLst>
        </pc:grpChg>
        <pc:grpChg chg="add del mod">
          <ac:chgData name="Kanakubo Yuuka" userId="0125345b4684f247" providerId="LiveId" clId="{D92159D2-C421-499F-90AF-2E03351E641F}" dt="2021-12-20T06:41:37.562" v="1335" actId="165"/>
          <ac:grpSpMkLst>
            <pc:docMk/>
            <pc:sldMk cId="1690735788" sldId="500"/>
            <ac:grpSpMk id="66" creationId="{DB590AC1-77DF-44C1-A0EF-53DF31838C07}"/>
          </ac:grpSpMkLst>
        </pc:grpChg>
        <pc:grpChg chg="mod topLvl">
          <ac:chgData name="Kanakubo Yuuka" userId="0125345b4684f247" providerId="LiveId" clId="{D92159D2-C421-499F-90AF-2E03351E641F}" dt="2021-12-20T06:41:37.562" v="1335" actId="165"/>
          <ac:grpSpMkLst>
            <pc:docMk/>
            <pc:sldMk cId="1690735788" sldId="500"/>
            <ac:grpSpMk id="72" creationId="{D4F08600-895E-498F-8AA2-3646E7B9DABA}"/>
          </ac:grpSpMkLst>
        </pc:grpChg>
        <pc:grpChg chg="mod topLvl">
          <ac:chgData name="Kanakubo Yuuka" userId="0125345b4684f247" providerId="LiveId" clId="{D92159D2-C421-499F-90AF-2E03351E641F}" dt="2021-12-20T06:41:37.562" v="1335" actId="165"/>
          <ac:grpSpMkLst>
            <pc:docMk/>
            <pc:sldMk cId="1690735788" sldId="500"/>
            <ac:grpSpMk id="73" creationId="{4AB7677F-BB1F-412C-9A51-BEDFA6F898E5}"/>
          </ac:grpSpMkLst>
        </pc:grpChg>
        <pc:grpChg chg="mod topLvl">
          <ac:chgData name="Kanakubo Yuuka" userId="0125345b4684f247" providerId="LiveId" clId="{D92159D2-C421-499F-90AF-2E03351E641F}" dt="2021-12-20T06:41:37.562" v="1335" actId="165"/>
          <ac:grpSpMkLst>
            <pc:docMk/>
            <pc:sldMk cId="1690735788" sldId="500"/>
            <ac:grpSpMk id="76" creationId="{ED162FC2-17CB-4863-9960-6DAA3B19DDE3}"/>
          </ac:grpSpMkLst>
        </pc:grpChg>
        <pc:grpChg chg="mod topLvl">
          <ac:chgData name="Kanakubo Yuuka" userId="0125345b4684f247" providerId="LiveId" clId="{D92159D2-C421-499F-90AF-2E03351E641F}" dt="2021-12-20T06:41:37.562" v="1335" actId="165"/>
          <ac:grpSpMkLst>
            <pc:docMk/>
            <pc:sldMk cId="1690735788" sldId="500"/>
            <ac:grpSpMk id="82" creationId="{C834D50F-A397-4087-B38B-D270102431F5}"/>
          </ac:grpSpMkLst>
        </pc:grpChg>
        <pc:cxnChg chg="mod">
          <ac:chgData name="Kanakubo Yuuka" userId="0125345b4684f247" providerId="LiveId" clId="{D92159D2-C421-499F-90AF-2E03351E641F}" dt="2021-12-20T06:32:41.060" v="1308" actId="165"/>
          <ac:cxnSpMkLst>
            <pc:docMk/>
            <pc:sldMk cId="1690735788" sldId="500"/>
            <ac:cxnSpMk id="54" creationId="{1B7DCED7-5C13-4C3D-BCD3-76040B14708D}"/>
          </ac:cxnSpMkLst>
        </pc:cxnChg>
        <pc:cxnChg chg="mod">
          <ac:chgData name="Kanakubo Yuuka" userId="0125345b4684f247" providerId="LiveId" clId="{D92159D2-C421-499F-90AF-2E03351E641F}" dt="2021-12-20T06:32:41.060" v="1308" actId="165"/>
          <ac:cxnSpMkLst>
            <pc:docMk/>
            <pc:sldMk cId="1690735788" sldId="500"/>
            <ac:cxnSpMk id="55" creationId="{6A8C4647-6D5C-4C81-AB5E-4189DBD25A6B}"/>
          </ac:cxnSpMkLst>
        </pc:cxnChg>
        <pc:cxnChg chg="mod">
          <ac:chgData name="Kanakubo Yuuka" userId="0125345b4684f247" providerId="LiveId" clId="{D92159D2-C421-499F-90AF-2E03351E641F}" dt="2021-12-20T06:32:41.060" v="1308" actId="165"/>
          <ac:cxnSpMkLst>
            <pc:docMk/>
            <pc:sldMk cId="1690735788" sldId="500"/>
            <ac:cxnSpMk id="58" creationId="{85A73FDD-94C7-4E03-8140-60B495BC2EF3}"/>
          </ac:cxnSpMkLst>
        </pc:cxnChg>
        <pc:cxnChg chg="mod">
          <ac:chgData name="Kanakubo Yuuka" userId="0125345b4684f247" providerId="LiveId" clId="{D92159D2-C421-499F-90AF-2E03351E641F}" dt="2021-12-20T06:32:41.060" v="1308" actId="165"/>
          <ac:cxnSpMkLst>
            <pc:docMk/>
            <pc:sldMk cId="1690735788" sldId="500"/>
            <ac:cxnSpMk id="59" creationId="{13DBCA29-93BF-4A7A-9904-7F0790E4B249}"/>
          </ac:cxnSpMkLst>
        </pc:cxnChg>
        <pc:cxnChg chg="mod">
          <ac:chgData name="Kanakubo Yuuka" userId="0125345b4684f247" providerId="LiveId" clId="{D92159D2-C421-499F-90AF-2E03351E641F}" dt="2021-12-20T06:41:37.562" v="1335" actId="165"/>
          <ac:cxnSpMkLst>
            <pc:docMk/>
            <pc:sldMk cId="1690735788" sldId="500"/>
            <ac:cxnSpMk id="90" creationId="{6E9285B5-7ADA-46C9-8AAB-2427DF73EAC8}"/>
          </ac:cxnSpMkLst>
        </pc:cxnChg>
        <pc:cxnChg chg="mod">
          <ac:chgData name="Kanakubo Yuuka" userId="0125345b4684f247" providerId="LiveId" clId="{D92159D2-C421-499F-90AF-2E03351E641F}" dt="2021-12-20T06:41:37.562" v="1335" actId="165"/>
          <ac:cxnSpMkLst>
            <pc:docMk/>
            <pc:sldMk cId="1690735788" sldId="500"/>
            <ac:cxnSpMk id="91" creationId="{683A47D4-3207-4432-8290-2EA281201797}"/>
          </ac:cxnSpMkLst>
        </pc:cxnChg>
        <pc:cxnChg chg="mod">
          <ac:chgData name="Kanakubo Yuuka" userId="0125345b4684f247" providerId="LiveId" clId="{D92159D2-C421-499F-90AF-2E03351E641F}" dt="2021-12-20T06:41:37.562" v="1335" actId="165"/>
          <ac:cxnSpMkLst>
            <pc:docMk/>
            <pc:sldMk cId="1690735788" sldId="500"/>
            <ac:cxnSpMk id="94" creationId="{4B4B99E2-7C42-46CA-AC13-B468C796FDDE}"/>
          </ac:cxnSpMkLst>
        </pc:cxnChg>
        <pc:cxnChg chg="mod">
          <ac:chgData name="Kanakubo Yuuka" userId="0125345b4684f247" providerId="LiveId" clId="{D92159D2-C421-499F-90AF-2E03351E641F}" dt="2021-12-20T06:41:37.562" v="1335" actId="165"/>
          <ac:cxnSpMkLst>
            <pc:docMk/>
            <pc:sldMk cId="1690735788" sldId="500"/>
            <ac:cxnSpMk id="95" creationId="{6D988F17-BD21-465E-A8B6-8F37B20A7833}"/>
          </ac:cxnSpMkLst>
        </pc:cxnChg>
      </pc:sldChg>
      <pc:sldChg chg="addSp delSp modSp add mod ord">
        <pc:chgData name="Kanakubo Yuuka" userId="0125345b4684f247" providerId="LiveId" clId="{D92159D2-C421-499F-90AF-2E03351E641F}" dt="2021-12-20T06:48:57.254" v="1363"/>
        <pc:sldMkLst>
          <pc:docMk/>
          <pc:sldMk cId="2018821248" sldId="500"/>
        </pc:sldMkLst>
        <pc:spChg chg="del">
          <ac:chgData name="Kanakubo Yuuka" userId="0125345b4684f247" providerId="LiveId" clId="{D92159D2-C421-499F-90AF-2E03351E641F}" dt="2021-12-20T06:45:55.318" v="1358" actId="478"/>
          <ac:spMkLst>
            <pc:docMk/>
            <pc:sldMk cId="2018821248" sldId="500"/>
            <ac:spMk id="2" creationId="{C78B2C80-8717-4636-8D50-43FFF90774AD}"/>
          </ac:spMkLst>
        </pc:spChg>
        <pc:spChg chg="add mod">
          <ac:chgData name="Kanakubo Yuuka" userId="0125345b4684f247" providerId="LiveId" clId="{D92159D2-C421-499F-90AF-2E03351E641F}" dt="2021-12-20T06:46:02.640" v="1359"/>
          <ac:spMkLst>
            <pc:docMk/>
            <pc:sldMk cId="2018821248" sldId="500"/>
            <ac:spMk id="11" creationId="{26AD5AAC-A6F5-4CA6-9305-F50D4F1911D4}"/>
          </ac:spMkLst>
        </pc:spChg>
      </pc:sldChg>
    </pc:docChg>
  </pc:docChgLst>
  <pc:docChgLst>
    <pc:chgData name="Kanakubo Yuuka" userId="0125345b4684f247" providerId="LiveId" clId="{D4871A4A-C5EA-4668-91C5-C62012B0FEE8}"/>
    <pc:docChg chg="undo redo custSel addSld delSld modSld sldOrd">
      <pc:chgData name="Kanakubo Yuuka" userId="0125345b4684f247" providerId="LiveId" clId="{D4871A4A-C5EA-4668-91C5-C62012B0FEE8}" dt="2021-12-02T14:15:57.701" v="12284" actId="1076"/>
      <pc:docMkLst>
        <pc:docMk/>
      </pc:docMkLst>
      <pc:sldChg chg="addSp delSp modSp mod">
        <pc:chgData name="Kanakubo Yuuka" userId="0125345b4684f247" providerId="LiveId" clId="{D4871A4A-C5EA-4668-91C5-C62012B0FEE8}" dt="2021-12-02T11:54:52.750" v="12086" actId="14100"/>
        <pc:sldMkLst>
          <pc:docMk/>
          <pc:sldMk cId="913880917" sldId="256"/>
        </pc:sldMkLst>
        <pc:spChg chg="mod">
          <ac:chgData name="Kanakubo Yuuka" userId="0125345b4684f247" providerId="LiveId" clId="{D4871A4A-C5EA-4668-91C5-C62012B0FEE8}" dt="2021-11-27T05:34:28.281" v="7822" actId="1076"/>
          <ac:spMkLst>
            <pc:docMk/>
            <pc:sldMk cId="913880917" sldId="256"/>
            <ac:spMk id="11" creationId="{0B130763-A510-4128-BE5F-93031E22B5BD}"/>
          </ac:spMkLst>
        </pc:spChg>
        <pc:spChg chg="mod">
          <ac:chgData name="Kanakubo Yuuka" userId="0125345b4684f247" providerId="LiveId" clId="{D4871A4A-C5EA-4668-91C5-C62012B0FEE8}" dt="2021-11-27T05:34:09.444" v="7817" actId="403"/>
          <ac:spMkLst>
            <pc:docMk/>
            <pc:sldMk cId="913880917" sldId="256"/>
            <ac:spMk id="12" creationId="{DA5BD51C-FE88-4E95-8A33-74740B65D263}"/>
          </ac:spMkLst>
        </pc:spChg>
        <pc:spChg chg="mod">
          <ac:chgData name="Kanakubo Yuuka" userId="0125345b4684f247" providerId="LiveId" clId="{D4871A4A-C5EA-4668-91C5-C62012B0FEE8}" dt="2021-12-02T11:54:52.750" v="12086" actId="14100"/>
          <ac:spMkLst>
            <pc:docMk/>
            <pc:sldMk cId="913880917" sldId="256"/>
            <ac:spMk id="13" creationId="{C7A48917-8D75-4ACA-9B36-DAE0B9018CD4}"/>
          </ac:spMkLst>
        </pc:spChg>
        <pc:spChg chg="add mod">
          <ac:chgData name="Kanakubo Yuuka" userId="0125345b4684f247" providerId="LiveId" clId="{D4871A4A-C5EA-4668-91C5-C62012B0FEE8}" dt="2021-12-01T00:34:05.310" v="10503" actId="20577"/>
          <ac:spMkLst>
            <pc:docMk/>
            <pc:sldMk cId="913880917" sldId="256"/>
            <ac:spMk id="14" creationId="{E6716E39-69AA-4227-9F54-37922ECD0872}"/>
          </ac:spMkLst>
        </pc:spChg>
        <pc:spChg chg="mod">
          <ac:chgData name="Kanakubo Yuuka" userId="0125345b4684f247" providerId="LiveId" clId="{D4871A4A-C5EA-4668-91C5-C62012B0FEE8}" dt="2021-11-27T05:33:54.698" v="7814" actId="1076"/>
          <ac:spMkLst>
            <pc:docMk/>
            <pc:sldMk cId="913880917" sldId="256"/>
            <ac:spMk id="17" creationId="{9773B597-F3A0-4246-BB48-C730FEBE91A4}"/>
          </ac:spMkLst>
        </pc:spChg>
        <pc:spChg chg="mod">
          <ac:chgData name="Kanakubo Yuuka" userId="0125345b4684f247" providerId="LiveId" clId="{D4871A4A-C5EA-4668-91C5-C62012B0FEE8}" dt="2021-11-27T05:34:19.859" v="7820" actId="1076"/>
          <ac:spMkLst>
            <pc:docMk/>
            <pc:sldMk cId="913880917" sldId="256"/>
            <ac:spMk id="18" creationId="{4956B7BB-0728-4B28-B51A-4E3FABD82541}"/>
          </ac:spMkLst>
        </pc:spChg>
        <pc:spChg chg="del">
          <ac:chgData name="Kanakubo Yuuka" userId="0125345b4684f247" providerId="LiveId" clId="{D4871A4A-C5EA-4668-91C5-C62012B0FEE8}" dt="2021-11-23T00:10:08.304" v="6" actId="478"/>
          <ac:spMkLst>
            <pc:docMk/>
            <pc:sldMk cId="913880917" sldId="256"/>
            <ac:spMk id="21" creationId="{B11C7589-E86D-473E-91AF-2AC546C8F001}"/>
          </ac:spMkLst>
        </pc:spChg>
        <pc:spChg chg="del">
          <ac:chgData name="Kanakubo Yuuka" userId="0125345b4684f247" providerId="LiveId" clId="{D4871A4A-C5EA-4668-91C5-C62012B0FEE8}" dt="2021-11-23T00:10:03.757" v="5" actId="478"/>
          <ac:spMkLst>
            <pc:docMk/>
            <pc:sldMk cId="913880917" sldId="256"/>
            <ac:spMk id="23" creationId="{C72D26D6-B154-4B0A-8826-17BD827C7536}"/>
          </ac:spMkLst>
        </pc:spChg>
        <pc:grpChg chg="mod">
          <ac:chgData name="Kanakubo Yuuka" userId="0125345b4684f247" providerId="LiveId" clId="{D4871A4A-C5EA-4668-91C5-C62012B0FEE8}" dt="2021-11-24T07:33:18.084" v="3804" actId="1076"/>
          <ac:grpSpMkLst>
            <pc:docMk/>
            <pc:sldMk cId="913880917" sldId="256"/>
            <ac:grpSpMk id="4" creationId="{E2CE5107-7A28-41B1-8177-287055A84702}"/>
          </ac:grpSpMkLst>
        </pc:grpChg>
        <pc:picChg chg="del">
          <ac:chgData name="Kanakubo Yuuka" userId="0125345b4684f247" providerId="LiveId" clId="{D4871A4A-C5EA-4668-91C5-C62012B0FEE8}" dt="2021-11-23T00:10:02.020" v="4" actId="478"/>
          <ac:picMkLst>
            <pc:docMk/>
            <pc:sldMk cId="913880917" sldId="256"/>
            <ac:picMk id="1026" creationId="{56A64823-6973-4F01-B9F2-28A38367194A}"/>
          </ac:picMkLst>
        </pc:picChg>
        <pc:picChg chg="del">
          <ac:chgData name="Kanakubo Yuuka" userId="0125345b4684f247" providerId="LiveId" clId="{D4871A4A-C5EA-4668-91C5-C62012B0FEE8}" dt="2021-11-23T00:10:09.922" v="7" actId="478"/>
          <ac:picMkLst>
            <pc:docMk/>
            <pc:sldMk cId="913880917" sldId="256"/>
            <ac:picMk id="1028" creationId="{59F9FED9-2933-4A73-A294-5BD01376214D}"/>
          </ac:picMkLst>
        </pc:picChg>
      </pc:sldChg>
      <pc:sldChg chg="addSp delSp modSp mod ord">
        <pc:chgData name="Kanakubo Yuuka" userId="0125345b4684f247" providerId="LiveId" clId="{D4871A4A-C5EA-4668-91C5-C62012B0FEE8}" dt="2021-12-01T03:45:41.669" v="11964"/>
        <pc:sldMkLst>
          <pc:docMk/>
          <pc:sldMk cId="1338783439" sldId="261"/>
        </pc:sldMkLst>
        <pc:spChg chg="mod">
          <ac:chgData name="Kanakubo Yuuka" userId="0125345b4684f247" providerId="LiveId" clId="{D4871A4A-C5EA-4668-91C5-C62012B0FEE8}" dt="2021-11-23T04:09:36.919" v="809" actId="20577"/>
          <ac:spMkLst>
            <pc:docMk/>
            <pc:sldMk cId="1338783439" sldId="261"/>
            <ac:spMk id="2" creationId="{A26607EB-4DC6-41E8-BC45-7808A13A4126}"/>
          </ac:spMkLst>
        </pc:spChg>
        <pc:spChg chg="del">
          <ac:chgData name="Kanakubo Yuuka" userId="0125345b4684f247" providerId="LiveId" clId="{D4871A4A-C5EA-4668-91C5-C62012B0FEE8}" dt="2021-11-23T04:09:42.213" v="810" actId="478"/>
          <ac:spMkLst>
            <pc:docMk/>
            <pc:sldMk cId="1338783439" sldId="261"/>
            <ac:spMk id="6" creationId="{0B7B389D-CBBB-47F4-AC91-9144365BA43E}"/>
          </ac:spMkLst>
        </pc:spChg>
        <pc:spChg chg="del">
          <ac:chgData name="Kanakubo Yuuka" userId="0125345b4684f247" providerId="LiveId" clId="{D4871A4A-C5EA-4668-91C5-C62012B0FEE8}" dt="2021-11-23T04:09:42.213" v="810" actId="478"/>
          <ac:spMkLst>
            <pc:docMk/>
            <pc:sldMk cId="1338783439" sldId="261"/>
            <ac:spMk id="7" creationId="{B3B4748F-69E3-4081-9271-B08EC0031958}"/>
          </ac:spMkLst>
        </pc:spChg>
        <pc:spChg chg="add mod">
          <ac:chgData name="Kanakubo Yuuka" userId="0125345b4684f247" providerId="LiveId" clId="{D4871A4A-C5EA-4668-91C5-C62012B0FEE8}" dt="2021-11-29T03:33:00.168" v="9982" actId="1076"/>
          <ac:spMkLst>
            <pc:docMk/>
            <pc:sldMk cId="1338783439" sldId="261"/>
            <ac:spMk id="8" creationId="{BF728768-7C0C-44E0-B1E5-8D77C86BD0C9}"/>
          </ac:spMkLst>
        </pc:spChg>
        <pc:spChg chg="del">
          <ac:chgData name="Kanakubo Yuuka" userId="0125345b4684f247" providerId="LiveId" clId="{D4871A4A-C5EA-4668-91C5-C62012B0FEE8}" dt="2021-11-23T04:09:42.213" v="810" actId="478"/>
          <ac:spMkLst>
            <pc:docMk/>
            <pc:sldMk cId="1338783439" sldId="261"/>
            <ac:spMk id="9" creationId="{F64D93EB-5B08-43D4-9EBC-541A900B8DF9}"/>
          </ac:spMkLst>
        </pc:spChg>
        <pc:spChg chg="del">
          <ac:chgData name="Kanakubo Yuuka" userId="0125345b4684f247" providerId="LiveId" clId="{D4871A4A-C5EA-4668-91C5-C62012B0FEE8}" dt="2021-11-23T04:09:42.213" v="810" actId="478"/>
          <ac:spMkLst>
            <pc:docMk/>
            <pc:sldMk cId="1338783439" sldId="261"/>
            <ac:spMk id="10" creationId="{D8D54D32-E36F-43CF-AD3F-87C03D67E5A6}"/>
          </ac:spMkLst>
        </pc:spChg>
        <pc:spChg chg="del">
          <ac:chgData name="Kanakubo Yuuka" userId="0125345b4684f247" providerId="LiveId" clId="{D4871A4A-C5EA-4668-91C5-C62012B0FEE8}" dt="2021-11-23T04:09:42.213" v="810" actId="478"/>
          <ac:spMkLst>
            <pc:docMk/>
            <pc:sldMk cId="1338783439" sldId="261"/>
            <ac:spMk id="11" creationId="{04801B7F-1654-498F-AC94-CE89B834C8E9}"/>
          </ac:spMkLst>
        </pc:spChg>
        <pc:spChg chg="del">
          <ac:chgData name="Kanakubo Yuuka" userId="0125345b4684f247" providerId="LiveId" clId="{D4871A4A-C5EA-4668-91C5-C62012B0FEE8}" dt="2021-11-23T04:09:42.213" v="810" actId="478"/>
          <ac:spMkLst>
            <pc:docMk/>
            <pc:sldMk cId="1338783439" sldId="261"/>
            <ac:spMk id="16" creationId="{BC50EF62-E43E-459A-BACF-69D129DFB375}"/>
          </ac:spMkLst>
        </pc:spChg>
        <pc:spChg chg="del">
          <ac:chgData name="Kanakubo Yuuka" userId="0125345b4684f247" providerId="LiveId" clId="{D4871A4A-C5EA-4668-91C5-C62012B0FEE8}" dt="2021-11-23T04:09:42.213" v="810" actId="478"/>
          <ac:spMkLst>
            <pc:docMk/>
            <pc:sldMk cId="1338783439" sldId="261"/>
            <ac:spMk id="17" creationId="{74BB9503-CCB7-40DA-8985-96BEE7532D59}"/>
          </ac:spMkLst>
        </pc:spChg>
        <pc:spChg chg="del">
          <ac:chgData name="Kanakubo Yuuka" userId="0125345b4684f247" providerId="LiveId" clId="{D4871A4A-C5EA-4668-91C5-C62012B0FEE8}" dt="2021-11-23T04:09:42.213" v="810" actId="478"/>
          <ac:spMkLst>
            <pc:docMk/>
            <pc:sldMk cId="1338783439" sldId="261"/>
            <ac:spMk id="18" creationId="{65B1CEB0-6DD3-48DD-89F9-5F63510859DD}"/>
          </ac:spMkLst>
        </pc:spChg>
        <pc:spChg chg="del">
          <ac:chgData name="Kanakubo Yuuka" userId="0125345b4684f247" providerId="LiveId" clId="{D4871A4A-C5EA-4668-91C5-C62012B0FEE8}" dt="2021-11-23T04:09:42.213" v="810" actId="478"/>
          <ac:spMkLst>
            <pc:docMk/>
            <pc:sldMk cId="1338783439" sldId="261"/>
            <ac:spMk id="19" creationId="{E114383E-D911-4DF2-A1CA-D144A34A0BFD}"/>
          </ac:spMkLst>
        </pc:spChg>
        <pc:spChg chg="add mod">
          <ac:chgData name="Kanakubo Yuuka" userId="0125345b4684f247" providerId="LiveId" clId="{D4871A4A-C5EA-4668-91C5-C62012B0FEE8}" dt="2021-11-29T03:33:00.168" v="9982" actId="1076"/>
          <ac:spMkLst>
            <pc:docMk/>
            <pc:sldMk cId="1338783439" sldId="261"/>
            <ac:spMk id="20" creationId="{D7DD9340-6695-495B-AF22-CB8D0008B887}"/>
          </ac:spMkLst>
        </pc:spChg>
        <pc:spChg chg="add mod">
          <ac:chgData name="Kanakubo Yuuka" userId="0125345b4684f247" providerId="LiveId" clId="{D4871A4A-C5EA-4668-91C5-C62012B0FEE8}" dt="2021-11-29T03:33:00.168" v="9982" actId="1076"/>
          <ac:spMkLst>
            <pc:docMk/>
            <pc:sldMk cId="1338783439" sldId="261"/>
            <ac:spMk id="21" creationId="{D4E7DFDA-7B40-4216-9384-1A1E3A770552}"/>
          </ac:spMkLst>
        </pc:spChg>
        <pc:spChg chg="add mod">
          <ac:chgData name="Kanakubo Yuuka" userId="0125345b4684f247" providerId="LiveId" clId="{D4871A4A-C5EA-4668-91C5-C62012B0FEE8}" dt="2021-11-29T03:33:00.168" v="9982" actId="1076"/>
          <ac:spMkLst>
            <pc:docMk/>
            <pc:sldMk cId="1338783439" sldId="261"/>
            <ac:spMk id="22" creationId="{217DC42C-67FD-41B9-BD39-7705ED25680B}"/>
          </ac:spMkLst>
        </pc:spChg>
        <pc:spChg chg="add mod">
          <ac:chgData name="Kanakubo Yuuka" userId="0125345b4684f247" providerId="LiveId" clId="{D4871A4A-C5EA-4668-91C5-C62012B0FEE8}" dt="2021-11-29T03:33:00.168" v="9982" actId="1076"/>
          <ac:spMkLst>
            <pc:docMk/>
            <pc:sldMk cId="1338783439" sldId="261"/>
            <ac:spMk id="23" creationId="{968C6876-8414-4F23-9329-C1AF5A639EF2}"/>
          </ac:spMkLst>
        </pc:spChg>
        <pc:spChg chg="add mod">
          <ac:chgData name="Kanakubo Yuuka" userId="0125345b4684f247" providerId="LiveId" clId="{D4871A4A-C5EA-4668-91C5-C62012B0FEE8}" dt="2021-11-29T03:33:00.168" v="9982" actId="1076"/>
          <ac:spMkLst>
            <pc:docMk/>
            <pc:sldMk cId="1338783439" sldId="261"/>
            <ac:spMk id="24" creationId="{74122538-365A-4A5A-ABDF-C2F24A3E0327}"/>
          </ac:spMkLst>
        </pc:spChg>
        <pc:spChg chg="add mod">
          <ac:chgData name="Kanakubo Yuuka" userId="0125345b4684f247" providerId="LiveId" clId="{D4871A4A-C5EA-4668-91C5-C62012B0FEE8}" dt="2021-11-29T03:33:00.168" v="9982" actId="1076"/>
          <ac:spMkLst>
            <pc:docMk/>
            <pc:sldMk cId="1338783439" sldId="261"/>
            <ac:spMk id="25" creationId="{15CD220E-9474-4B12-94FF-3BB0581DEE63}"/>
          </ac:spMkLst>
        </pc:spChg>
        <pc:spChg chg="add mod">
          <ac:chgData name="Kanakubo Yuuka" userId="0125345b4684f247" providerId="LiveId" clId="{D4871A4A-C5EA-4668-91C5-C62012B0FEE8}" dt="2021-11-29T03:33:00.168" v="9982" actId="1076"/>
          <ac:spMkLst>
            <pc:docMk/>
            <pc:sldMk cId="1338783439" sldId="261"/>
            <ac:spMk id="26" creationId="{29969D33-8E17-403E-9A6A-0FFA2FD0D767}"/>
          </ac:spMkLst>
        </pc:spChg>
        <pc:spChg chg="add mod">
          <ac:chgData name="Kanakubo Yuuka" userId="0125345b4684f247" providerId="LiveId" clId="{D4871A4A-C5EA-4668-91C5-C62012B0FEE8}" dt="2021-11-29T03:33:00.168" v="9982" actId="1076"/>
          <ac:spMkLst>
            <pc:docMk/>
            <pc:sldMk cId="1338783439" sldId="261"/>
            <ac:spMk id="27" creationId="{FCA91AC8-E1BA-49A3-BB4E-EB86AE291083}"/>
          </ac:spMkLst>
        </pc:spChg>
        <pc:spChg chg="mod">
          <ac:chgData name="Kanakubo Yuuka" userId="0125345b4684f247" providerId="LiveId" clId="{D4871A4A-C5EA-4668-91C5-C62012B0FEE8}" dt="2021-11-23T04:09:59.275" v="812"/>
          <ac:spMkLst>
            <pc:docMk/>
            <pc:sldMk cId="1338783439" sldId="261"/>
            <ac:spMk id="29" creationId="{8743F2EE-2B1C-42C5-ADC9-47128B02A81D}"/>
          </ac:spMkLst>
        </pc:spChg>
        <pc:spChg chg="mod">
          <ac:chgData name="Kanakubo Yuuka" userId="0125345b4684f247" providerId="LiveId" clId="{D4871A4A-C5EA-4668-91C5-C62012B0FEE8}" dt="2021-11-23T04:16:52.107" v="895" actId="1076"/>
          <ac:spMkLst>
            <pc:docMk/>
            <pc:sldMk cId="1338783439" sldId="261"/>
            <ac:spMk id="30" creationId="{6D82F6F0-B27A-4B10-BB1E-0F9A9A157936}"/>
          </ac:spMkLst>
        </pc:spChg>
        <pc:spChg chg="mod">
          <ac:chgData name="Kanakubo Yuuka" userId="0125345b4684f247" providerId="LiveId" clId="{D4871A4A-C5EA-4668-91C5-C62012B0FEE8}" dt="2021-11-23T04:09:59.275" v="812"/>
          <ac:spMkLst>
            <pc:docMk/>
            <pc:sldMk cId="1338783439" sldId="261"/>
            <ac:spMk id="32" creationId="{5CEDAAF4-0119-417A-B8EC-D302D0187E43}"/>
          </ac:spMkLst>
        </pc:spChg>
        <pc:spChg chg="mod">
          <ac:chgData name="Kanakubo Yuuka" userId="0125345b4684f247" providerId="LiveId" clId="{D4871A4A-C5EA-4668-91C5-C62012B0FEE8}" dt="2021-11-23T04:16:54.866" v="896" actId="1076"/>
          <ac:spMkLst>
            <pc:docMk/>
            <pc:sldMk cId="1338783439" sldId="261"/>
            <ac:spMk id="33" creationId="{76B4ED2C-52E1-460F-B8E4-D80B3C28C3D2}"/>
          </ac:spMkLst>
        </pc:spChg>
        <pc:spChg chg="mod">
          <ac:chgData name="Kanakubo Yuuka" userId="0125345b4684f247" providerId="LiveId" clId="{D4871A4A-C5EA-4668-91C5-C62012B0FEE8}" dt="2021-11-23T04:09:59.275" v="812"/>
          <ac:spMkLst>
            <pc:docMk/>
            <pc:sldMk cId="1338783439" sldId="261"/>
            <ac:spMk id="34" creationId="{460F8DAA-0410-4D8C-B3BE-1766E83C3A58}"/>
          </ac:spMkLst>
        </pc:spChg>
        <pc:spChg chg="mod">
          <ac:chgData name="Kanakubo Yuuka" userId="0125345b4684f247" providerId="LiveId" clId="{D4871A4A-C5EA-4668-91C5-C62012B0FEE8}" dt="2021-11-23T04:09:59.275" v="812"/>
          <ac:spMkLst>
            <pc:docMk/>
            <pc:sldMk cId="1338783439" sldId="261"/>
            <ac:spMk id="35" creationId="{2F6B62CF-660D-47FE-8381-815B31EA0B07}"/>
          </ac:spMkLst>
        </pc:spChg>
        <pc:spChg chg="mod">
          <ac:chgData name="Kanakubo Yuuka" userId="0125345b4684f247" providerId="LiveId" clId="{D4871A4A-C5EA-4668-91C5-C62012B0FEE8}" dt="2021-11-23T04:09:59.275" v="812"/>
          <ac:spMkLst>
            <pc:docMk/>
            <pc:sldMk cId="1338783439" sldId="261"/>
            <ac:spMk id="41" creationId="{8A0A1E78-8499-42C9-8F5C-71A0BC06BA94}"/>
          </ac:spMkLst>
        </pc:spChg>
        <pc:spChg chg="mod">
          <ac:chgData name="Kanakubo Yuuka" userId="0125345b4684f247" providerId="LiveId" clId="{D4871A4A-C5EA-4668-91C5-C62012B0FEE8}" dt="2021-11-23T04:09:59.275" v="812"/>
          <ac:spMkLst>
            <pc:docMk/>
            <pc:sldMk cId="1338783439" sldId="261"/>
            <ac:spMk id="42" creationId="{95D68AE2-A815-4C5A-8E5A-F90775042613}"/>
          </ac:spMkLst>
        </pc:spChg>
        <pc:spChg chg="mod">
          <ac:chgData name="Kanakubo Yuuka" userId="0125345b4684f247" providerId="LiveId" clId="{D4871A4A-C5EA-4668-91C5-C62012B0FEE8}" dt="2021-11-23T04:09:59.275" v="812"/>
          <ac:spMkLst>
            <pc:docMk/>
            <pc:sldMk cId="1338783439" sldId="261"/>
            <ac:spMk id="45" creationId="{2DDCAFF8-33BF-4338-B8E7-40726429FB6E}"/>
          </ac:spMkLst>
        </pc:spChg>
        <pc:spChg chg="mod">
          <ac:chgData name="Kanakubo Yuuka" userId="0125345b4684f247" providerId="LiveId" clId="{D4871A4A-C5EA-4668-91C5-C62012B0FEE8}" dt="2021-11-23T04:09:59.275" v="812"/>
          <ac:spMkLst>
            <pc:docMk/>
            <pc:sldMk cId="1338783439" sldId="261"/>
            <ac:spMk id="46" creationId="{C20EA58F-F1DF-4506-AD6B-C42E70EF8F06}"/>
          </ac:spMkLst>
        </pc:spChg>
        <pc:spChg chg="mod">
          <ac:chgData name="Kanakubo Yuuka" userId="0125345b4684f247" providerId="LiveId" clId="{D4871A4A-C5EA-4668-91C5-C62012B0FEE8}" dt="2021-11-23T04:09:59.275" v="812"/>
          <ac:spMkLst>
            <pc:docMk/>
            <pc:sldMk cId="1338783439" sldId="261"/>
            <ac:spMk id="47" creationId="{ACE7FA23-7257-44CE-92BD-97F4943B374F}"/>
          </ac:spMkLst>
        </pc:spChg>
        <pc:spChg chg="mod">
          <ac:chgData name="Kanakubo Yuuka" userId="0125345b4684f247" providerId="LiveId" clId="{D4871A4A-C5EA-4668-91C5-C62012B0FEE8}" dt="2021-11-23T04:09:59.275" v="812"/>
          <ac:spMkLst>
            <pc:docMk/>
            <pc:sldMk cId="1338783439" sldId="261"/>
            <ac:spMk id="48" creationId="{DE22BDDC-518C-4A50-A38A-4CBCF38E8E3B}"/>
          </ac:spMkLst>
        </pc:spChg>
        <pc:spChg chg="mod">
          <ac:chgData name="Kanakubo Yuuka" userId="0125345b4684f247" providerId="LiveId" clId="{D4871A4A-C5EA-4668-91C5-C62012B0FEE8}" dt="2021-11-23T04:09:59.275" v="812"/>
          <ac:spMkLst>
            <pc:docMk/>
            <pc:sldMk cId="1338783439" sldId="261"/>
            <ac:spMk id="49" creationId="{1373C568-A726-48C2-8D69-C9F9676BE2BD}"/>
          </ac:spMkLst>
        </pc:spChg>
        <pc:spChg chg="mod">
          <ac:chgData name="Kanakubo Yuuka" userId="0125345b4684f247" providerId="LiveId" clId="{D4871A4A-C5EA-4668-91C5-C62012B0FEE8}" dt="2021-11-23T04:09:59.275" v="812"/>
          <ac:spMkLst>
            <pc:docMk/>
            <pc:sldMk cId="1338783439" sldId="261"/>
            <ac:spMk id="50" creationId="{1B9F8E19-CB52-42C1-AF67-CDA4F0D51ECC}"/>
          </ac:spMkLst>
        </pc:spChg>
        <pc:spChg chg="mod">
          <ac:chgData name="Kanakubo Yuuka" userId="0125345b4684f247" providerId="LiveId" clId="{D4871A4A-C5EA-4668-91C5-C62012B0FEE8}" dt="2021-11-23T04:09:59.275" v="812"/>
          <ac:spMkLst>
            <pc:docMk/>
            <pc:sldMk cId="1338783439" sldId="261"/>
            <ac:spMk id="51" creationId="{FAC34D07-39C8-44E6-A47F-2F22FF386D4F}"/>
          </ac:spMkLst>
        </pc:spChg>
        <pc:spChg chg="mod">
          <ac:chgData name="Kanakubo Yuuka" userId="0125345b4684f247" providerId="LiveId" clId="{D4871A4A-C5EA-4668-91C5-C62012B0FEE8}" dt="2021-11-23T04:09:59.275" v="812"/>
          <ac:spMkLst>
            <pc:docMk/>
            <pc:sldMk cId="1338783439" sldId="261"/>
            <ac:spMk id="54" creationId="{3DF62DAB-56B7-401C-A087-68D2BD787F42}"/>
          </ac:spMkLst>
        </pc:spChg>
        <pc:spChg chg="mod">
          <ac:chgData name="Kanakubo Yuuka" userId="0125345b4684f247" providerId="LiveId" clId="{D4871A4A-C5EA-4668-91C5-C62012B0FEE8}" dt="2021-11-23T04:09:59.275" v="812"/>
          <ac:spMkLst>
            <pc:docMk/>
            <pc:sldMk cId="1338783439" sldId="261"/>
            <ac:spMk id="55" creationId="{FF2485D0-3863-42F1-9CA4-9B9CDD6D805E}"/>
          </ac:spMkLst>
        </pc:spChg>
        <pc:spChg chg="mod">
          <ac:chgData name="Kanakubo Yuuka" userId="0125345b4684f247" providerId="LiveId" clId="{D4871A4A-C5EA-4668-91C5-C62012B0FEE8}" dt="2021-11-23T04:09:59.275" v="812"/>
          <ac:spMkLst>
            <pc:docMk/>
            <pc:sldMk cId="1338783439" sldId="261"/>
            <ac:spMk id="56" creationId="{C25FB841-7365-4AAD-92D5-5510103857F5}"/>
          </ac:spMkLst>
        </pc:spChg>
        <pc:spChg chg="mod">
          <ac:chgData name="Kanakubo Yuuka" userId="0125345b4684f247" providerId="LiveId" clId="{D4871A4A-C5EA-4668-91C5-C62012B0FEE8}" dt="2021-11-23T04:09:59.275" v="812"/>
          <ac:spMkLst>
            <pc:docMk/>
            <pc:sldMk cId="1338783439" sldId="261"/>
            <ac:spMk id="57" creationId="{2B6BDD20-2F93-4FE5-9DF8-A2B247C6E9D9}"/>
          </ac:spMkLst>
        </pc:spChg>
        <pc:spChg chg="mod">
          <ac:chgData name="Kanakubo Yuuka" userId="0125345b4684f247" providerId="LiveId" clId="{D4871A4A-C5EA-4668-91C5-C62012B0FEE8}" dt="2021-11-23T04:09:59.275" v="812"/>
          <ac:spMkLst>
            <pc:docMk/>
            <pc:sldMk cId="1338783439" sldId="261"/>
            <ac:spMk id="58" creationId="{CE87A3CF-2918-4B18-8B88-7BDEFCDB4F7E}"/>
          </ac:spMkLst>
        </pc:spChg>
        <pc:spChg chg="mod">
          <ac:chgData name="Kanakubo Yuuka" userId="0125345b4684f247" providerId="LiveId" clId="{D4871A4A-C5EA-4668-91C5-C62012B0FEE8}" dt="2021-11-23T04:09:59.275" v="812"/>
          <ac:spMkLst>
            <pc:docMk/>
            <pc:sldMk cId="1338783439" sldId="261"/>
            <ac:spMk id="59" creationId="{F3D65D47-ECC8-4750-96BB-48B4A71B5587}"/>
          </ac:spMkLst>
        </pc:spChg>
        <pc:spChg chg="mod">
          <ac:chgData name="Kanakubo Yuuka" userId="0125345b4684f247" providerId="LiveId" clId="{D4871A4A-C5EA-4668-91C5-C62012B0FEE8}" dt="2021-11-23T04:09:59.275" v="812"/>
          <ac:spMkLst>
            <pc:docMk/>
            <pc:sldMk cId="1338783439" sldId="261"/>
            <ac:spMk id="62" creationId="{5104B98D-CAF2-4066-9AAB-21B7A232A8DD}"/>
          </ac:spMkLst>
        </pc:spChg>
        <pc:spChg chg="mod">
          <ac:chgData name="Kanakubo Yuuka" userId="0125345b4684f247" providerId="LiveId" clId="{D4871A4A-C5EA-4668-91C5-C62012B0FEE8}" dt="2021-11-23T04:09:59.275" v="812"/>
          <ac:spMkLst>
            <pc:docMk/>
            <pc:sldMk cId="1338783439" sldId="261"/>
            <ac:spMk id="63" creationId="{F2620CDE-35C7-4F7C-94D5-50C258873835}"/>
          </ac:spMkLst>
        </pc:spChg>
        <pc:spChg chg="mod">
          <ac:chgData name="Kanakubo Yuuka" userId="0125345b4684f247" providerId="LiveId" clId="{D4871A4A-C5EA-4668-91C5-C62012B0FEE8}" dt="2021-11-23T04:09:59.275" v="812"/>
          <ac:spMkLst>
            <pc:docMk/>
            <pc:sldMk cId="1338783439" sldId="261"/>
            <ac:spMk id="64" creationId="{104D6812-177D-4DF4-ABA7-BA740E10E9D2}"/>
          </ac:spMkLst>
        </pc:spChg>
        <pc:spChg chg="mod">
          <ac:chgData name="Kanakubo Yuuka" userId="0125345b4684f247" providerId="LiveId" clId="{D4871A4A-C5EA-4668-91C5-C62012B0FEE8}" dt="2021-11-23T04:09:59.275" v="812"/>
          <ac:spMkLst>
            <pc:docMk/>
            <pc:sldMk cId="1338783439" sldId="261"/>
            <ac:spMk id="65" creationId="{29272024-B419-4BBB-9A20-F90A5BEC8926}"/>
          </ac:spMkLst>
        </pc:spChg>
        <pc:spChg chg="mod">
          <ac:chgData name="Kanakubo Yuuka" userId="0125345b4684f247" providerId="LiveId" clId="{D4871A4A-C5EA-4668-91C5-C62012B0FEE8}" dt="2021-11-23T04:09:59.275" v="812"/>
          <ac:spMkLst>
            <pc:docMk/>
            <pc:sldMk cId="1338783439" sldId="261"/>
            <ac:spMk id="66" creationId="{F4354014-831E-4E75-9782-5D38FA8BDF83}"/>
          </ac:spMkLst>
        </pc:spChg>
        <pc:spChg chg="mod">
          <ac:chgData name="Kanakubo Yuuka" userId="0125345b4684f247" providerId="LiveId" clId="{D4871A4A-C5EA-4668-91C5-C62012B0FEE8}" dt="2021-11-23T04:09:59.275" v="812"/>
          <ac:spMkLst>
            <pc:docMk/>
            <pc:sldMk cId="1338783439" sldId="261"/>
            <ac:spMk id="67" creationId="{939FA9B5-FF85-412F-821E-85BF612A59CD}"/>
          </ac:spMkLst>
        </pc:spChg>
        <pc:spChg chg="mod">
          <ac:chgData name="Kanakubo Yuuka" userId="0125345b4684f247" providerId="LiveId" clId="{D4871A4A-C5EA-4668-91C5-C62012B0FEE8}" dt="2021-11-23T04:09:59.275" v="812"/>
          <ac:spMkLst>
            <pc:docMk/>
            <pc:sldMk cId="1338783439" sldId="261"/>
            <ac:spMk id="70" creationId="{935FFAEA-6127-45D7-B38D-2872589A6D36}"/>
          </ac:spMkLst>
        </pc:spChg>
        <pc:spChg chg="mod">
          <ac:chgData name="Kanakubo Yuuka" userId="0125345b4684f247" providerId="LiveId" clId="{D4871A4A-C5EA-4668-91C5-C62012B0FEE8}" dt="2021-11-23T04:09:59.275" v="812"/>
          <ac:spMkLst>
            <pc:docMk/>
            <pc:sldMk cId="1338783439" sldId="261"/>
            <ac:spMk id="71" creationId="{D8F5F698-A97E-474E-BC6B-38A03AED0928}"/>
          </ac:spMkLst>
        </pc:spChg>
        <pc:spChg chg="mod">
          <ac:chgData name="Kanakubo Yuuka" userId="0125345b4684f247" providerId="LiveId" clId="{D4871A4A-C5EA-4668-91C5-C62012B0FEE8}" dt="2021-11-23T04:09:59.275" v="812"/>
          <ac:spMkLst>
            <pc:docMk/>
            <pc:sldMk cId="1338783439" sldId="261"/>
            <ac:spMk id="72" creationId="{5EC23606-B846-4728-AE14-6D9D12808A9C}"/>
          </ac:spMkLst>
        </pc:spChg>
        <pc:spChg chg="mod">
          <ac:chgData name="Kanakubo Yuuka" userId="0125345b4684f247" providerId="LiveId" clId="{D4871A4A-C5EA-4668-91C5-C62012B0FEE8}" dt="2021-11-23T04:09:59.275" v="812"/>
          <ac:spMkLst>
            <pc:docMk/>
            <pc:sldMk cId="1338783439" sldId="261"/>
            <ac:spMk id="73" creationId="{02FD6EE1-9FBD-4EA4-8A50-6EE3AAD725D6}"/>
          </ac:spMkLst>
        </pc:spChg>
        <pc:spChg chg="mod">
          <ac:chgData name="Kanakubo Yuuka" userId="0125345b4684f247" providerId="LiveId" clId="{D4871A4A-C5EA-4668-91C5-C62012B0FEE8}" dt="2021-11-23T04:09:59.275" v="812"/>
          <ac:spMkLst>
            <pc:docMk/>
            <pc:sldMk cId="1338783439" sldId="261"/>
            <ac:spMk id="74" creationId="{AEE2F7CF-4A9E-4393-A1F8-9C18793C5916}"/>
          </ac:spMkLst>
        </pc:spChg>
        <pc:spChg chg="mod">
          <ac:chgData name="Kanakubo Yuuka" userId="0125345b4684f247" providerId="LiveId" clId="{D4871A4A-C5EA-4668-91C5-C62012B0FEE8}" dt="2021-11-23T04:09:59.275" v="812"/>
          <ac:spMkLst>
            <pc:docMk/>
            <pc:sldMk cId="1338783439" sldId="261"/>
            <ac:spMk id="77" creationId="{85BCAA99-5539-4970-B0A4-A87BB1EFEF98}"/>
          </ac:spMkLst>
        </pc:spChg>
        <pc:spChg chg="mod">
          <ac:chgData name="Kanakubo Yuuka" userId="0125345b4684f247" providerId="LiveId" clId="{D4871A4A-C5EA-4668-91C5-C62012B0FEE8}" dt="2021-11-23T04:09:59.275" v="812"/>
          <ac:spMkLst>
            <pc:docMk/>
            <pc:sldMk cId="1338783439" sldId="261"/>
            <ac:spMk id="78" creationId="{DFACA65E-4D75-42A9-A63C-24C6510BE09E}"/>
          </ac:spMkLst>
        </pc:spChg>
        <pc:spChg chg="mod">
          <ac:chgData name="Kanakubo Yuuka" userId="0125345b4684f247" providerId="LiveId" clId="{D4871A4A-C5EA-4668-91C5-C62012B0FEE8}" dt="2021-11-23T04:09:59.275" v="812"/>
          <ac:spMkLst>
            <pc:docMk/>
            <pc:sldMk cId="1338783439" sldId="261"/>
            <ac:spMk id="79" creationId="{7354D781-3F68-4C70-B942-30391AC16D33}"/>
          </ac:spMkLst>
        </pc:spChg>
        <pc:spChg chg="mod">
          <ac:chgData name="Kanakubo Yuuka" userId="0125345b4684f247" providerId="LiveId" clId="{D4871A4A-C5EA-4668-91C5-C62012B0FEE8}" dt="2021-11-23T04:09:59.275" v="812"/>
          <ac:spMkLst>
            <pc:docMk/>
            <pc:sldMk cId="1338783439" sldId="261"/>
            <ac:spMk id="80" creationId="{42B72E8B-4963-480A-B321-176C676914FA}"/>
          </ac:spMkLst>
        </pc:spChg>
        <pc:spChg chg="mod">
          <ac:chgData name="Kanakubo Yuuka" userId="0125345b4684f247" providerId="LiveId" clId="{D4871A4A-C5EA-4668-91C5-C62012B0FEE8}" dt="2021-11-23T04:09:59.275" v="812"/>
          <ac:spMkLst>
            <pc:docMk/>
            <pc:sldMk cId="1338783439" sldId="261"/>
            <ac:spMk id="81" creationId="{A1794954-F676-420B-A0A9-CE3ABC86AC31}"/>
          </ac:spMkLst>
        </pc:spChg>
        <pc:spChg chg="mod">
          <ac:chgData name="Kanakubo Yuuka" userId="0125345b4684f247" providerId="LiveId" clId="{D4871A4A-C5EA-4668-91C5-C62012B0FEE8}" dt="2021-11-23T04:09:59.275" v="812"/>
          <ac:spMkLst>
            <pc:docMk/>
            <pc:sldMk cId="1338783439" sldId="261"/>
            <ac:spMk id="82" creationId="{04404465-0A60-42CB-AF9C-DA1399A1DF1F}"/>
          </ac:spMkLst>
        </pc:spChg>
        <pc:spChg chg="mod">
          <ac:chgData name="Kanakubo Yuuka" userId="0125345b4684f247" providerId="LiveId" clId="{D4871A4A-C5EA-4668-91C5-C62012B0FEE8}" dt="2021-11-23T04:09:59.275" v="812"/>
          <ac:spMkLst>
            <pc:docMk/>
            <pc:sldMk cId="1338783439" sldId="261"/>
            <ac:spMk id="83" creationId="{65A974A0-B3DD-41B3-931A-FCE7B572F931}"/>
          </ac:spMkLst>
        </pc:spChg>
        <pc:spChg chg="mod">
          <ac:chgData name="Kanakubo Yuuka" userId="0125345b4684f247" providerId="LiveId" clId="{D4871A4A-C5EA-4668-91C5-C62012B0FEE8}" dt="2021-11-23T04:09:59.275" v="812"/>
          <ac:spMkLst>
            <pc:docMk/>
            <pc:sldMk cId="1338783439" sldId="261"/>
            <ac:spMk id="86" creationId="{DAF03BE5-B0FD-407B-AF00-89AEEB0C6DA3}"/>
          </ac:spMkLst>
        </pc:spChg>
        <pc:spChg chg="mod">
          <ac:chgData name="Kanakubo Yuuka" userId="0125345b4684f247" providerId="LiveId" clId="{D4871A4A-C5EA-4668-91C5-C62012B0FEE8}" dt="2021-11-23T04:09:59.275" v="812"/>
          <ac:spMkLst>
            <pc:docMk/>
            <pc:sldMk cId="1338783439" sldId="261"/>
            <ac:spMk id="87" creationId="{19BEC771-2707-4169-AB46-D5C3B9340AEC}"/>
          </ac:spMkLst>
        </pc:spChg>
        <pc:spChg chg="mod">
          <ac:chgData name="Kanakubo Yuuka" userId="0125345b4684f247" providerId="LiveId" clId="{D4871A4A-C5EA-4668-91C5-C62012B0FEE8}" dt="2021-11-23T04:09:59.275" v="812"/>
          <ac:spMkLst>
            <pc:docMk/>
            <pc:sldMk cId="1338783439" sldId="261"/>
            <ac:spMk id="88" creationId="{11252F3A-4100-4539-B41C-1D52A3CD4352}"/>
          </ac:spMkLst>
        </pc:spChg>
        <pc:spChg chg="mod">
          <ac:chgData name="Kanakubo Yuuka" userId="0125345b4684f247" providerId="LiveId" clId="{D4871A4A-C5EA-4668-91C5-C62012B0FEE8}" dt="2021-11-23T04:09:59.275" v="812"/>
          <ac:spMkLst>
            <pc:docMk/>
            <pc:sldMk cId="1338783439" sldId="261"/>
            <ac:spMk id="89" creationId="{C6B6837E-5C6F-49F5-BED9-2B48B90C21BE}"/>
          </ac:spMkLst>
        </pc:spChg>
        <pc:spChg chg="mod">
          <ac:chgData name="Kanakubo Yuuka" userId="0125345b4684f247" providerId="LiveId" clId="{D4871A4A-C5EA-4668-91C5-C62012B0FEE8}" dt="2021-11-23T04:09:59.275" v="812"/>
          <ac:spMkLst>
            <pc:docMk/>
            <pc:sldMk cId="1338783439" sldId="261"/>
            <ac:spMk id="90" creationId="{C4C343E2-3E63-491D-9045-A99F18A09EED}"/>
          </ac:spMkLst>
        </pc:spChg>
        <pc:spChg chg="mod">
          <ac:chgData name="Kanakubo Yuuka" userId="0125345b4684f247" providerId="LiveId" clId="{D4871A4A-C5EA-4668-91C5-C62012B0FEE8}" dt="2021-11-23T04:09:59.275" v="812"/>
          <ac:spMkLst>
            <pc:docMk/>
            <pc:sldMk cId="1338783439" sldId="261"/>
            <ac:spMk id="91" creationId="{3906E098-0077-4F64-9092-453E390D2A33}"/>
          </ac:spMkLst>
        </pc:spChg>
        <pc:spChg chg="mod">
          <ac:chgData name="Kanakubo Yuuka" userId="0125345b4684f247" providerId="LiveId" clId="{D4871A4A-C5EA-4668-91C5-C62012B0FEE8}" dt="2021-11-23T04:09:59.275" v="812"/>
          <ac:spMkLst>
            <pc:docMk/>
            <pc:sldMk cId="1338783439" sldId="261"/>
            <ac:spMk id="92" creationId="{A10B5C0F-0825-4B66-B9EA-07E5CE9E5DB9}"/>
          </ac:spMkLst>
        </pc:spChg>
        <pc:spChg chg="mod">
          <ac:chgData name="Kanakubo Yuuka" userId="0125345b4684f247" providerId="LiveId" clId="{D4871A4A-C5EA-4668-91C5-C62012B0FEE8}" dt="2021-11-23T04:09:59.275" v="812"/>
          <ac:spMkLst>
            <pc:docMk/>
            <pc:sldMk cId="1338783439" sldId="261"/>
            <ac:spMk id="93" creationId="{32B45FB9-D3B7-4CA2-9831-B5304880B813}"/>
          </ac:spMkLst>
        </pc:spChg>
        <pc:spChg chg="mod">
          <ac:chgData name="Kanakubo Yuuka" userId="0125345b4684f247" providerId="LiveId" clId="{D4871A4A-C5EA-4668-91C5-C62012B0FEE8}" dt="2021-11-23T04:09:59.275" v="812"/>
          <ac:spMkLst>
            <pc:docMk/>
            <pc:sldMk cId="1338783439" sldId="261"/>
            <ac:spMk id="94" creationId="{B81718CC-120F-4669-948D-3BF005EEE783}"/>
          </ac:spMkLst>
        </pc:spChg>
        <pc:spChg chg="mod">
          <ac:chgData name="Kanakubo Yuuka" userId="0125345b4684f247" providerId="LiveId" clId="{D4871A4A-C5EA-4668-91C5-C62012B0FEE8}" dt="2021-11-23T04:09:59.275" v="812"/>
          <ac:spMkLst>
            <pc:docMk/>
            <pc:sldMk cId="1338783439" sldId="261"/>
            <ac:spMk id="95" creationId="{C85F1A3A-36D9-4553-95F4-8AAC394BE74F}"/>
          </ac:spMkLst>
        </pc:spChg>
        <pc:spChg chg="mod">
          <ac:chgData name="Kanakubo Yuuka" userId="0125345b4684f247" providerId="LiveId" clId="{D4871A4A-C5EA-4668-91C5-C62012B0FEE8}" dt="2021-11-23T04:09:59.275" v="812"/>
          <ac:spMkLst>
            <pc:docMk/>
            <pc:sldMk cId="1338783439" sldId="261"/>
            <ac:spMk id="96" creationId="{EFF5DF98-1062-4469-B595-1AB45BDD82A7}"/>
          </ac:spMkLst>
        </pc:spChg>
        <pc:spChg chg="mod">
          <ac:chgData name="Kanakubo Yuuka" userId="0125345b4684f247" providerId="LiveId" clId="{D4871A4A-C5EA-4668-91C5-C62012B0FEE8}" dt="2021-11-23T04:09:59.275" v="812"/>
          <ac:spMkLst>
            <pc:docMk/>
            <pc:sldMk cId="1338783439" sldId="261"/>
            <ac:spMk id="102" creationId="{B869F0CF-24DD-49C2-9567-1159252E8F86}"/>
          </ac:spMkLst>
        </pc:spChg>
        <pc:spChg chg="mod">
          <ac:chgData name="Kanakubo Yuuka" userId="0125345b4684f247" providerId="LiveId" clId="{D4871A4A-C5EA-4668-91C5-C62012B0FEE8}" dt="2021-11-23T04:09:59.275" v="812"/>
          <ac:spMkLst>
            <pc:docMk/>
            <pc:sldMk cId="1338783439" sldId="261"/>
            <ac:spMk id="103" creationId="{F14AF89B-B55E-4FDE-98AB-0BFD5CEA615D}"/>
          </ac:spMkLst>
        </pc:spChg>
        <pc:spChg chg="mod">
          <ac:chgData name="Kanakubo Yuuka" userId="0125345b4684f247" providerId="LiveId" clId="{D4871A4A-C5EA-4668-91C5-C62012B0FEE8}" dt="2021-11-23T04:09:59.275" v="812"/>
          <ac:spMkLst>
            <pc:docMk/>
            <pc:sldMk cId="1338783439" sldId="261"/>
            <ac:spMk id="106" creationId="{0E9FCFFC-6D34-4443-9259-A6E002285322}"/>
          </ac:spMkLst>
        </pc:spChg>
        <pc:spChg chg="mod">
          <ac:chgData name="Kanakubo Yuuka" userId="0125345b4684f247" providerId="LiveId" clId="{D4871A4A-C5EA-4668-91C5-C62012B0FEE8}" dt="2021-11-23T04:09:59.275" v="812"/>
          <ac:spMkLst>
            <pc:docMk/>
            <pc:sldMk cId="1338783439" sldId="261"/>
            <ac:spMk id="107" creationId="{177C1B43-D162-4521-93B0-EA48CE1B6566}"/>
          </ac:spMkLst>
        </pc:spChg>
        <pc:spChg chg="mod">
          <ac:chgData name="Kanakubo Yuuka" userId="0125345b4684f247" providerId="LiveId" clId="{D4871A4A-C5EA-4668-91C5-C62012B0FEE8}" dt="2021-11-23T04:09:59.275" v="812"/>
          <ac:spMkLst>
            <pc:docMk/>
            <pc:sldMk cId="1338783439" sldId="261"/>
            <ac:spMk id="108" creationId="{19B094A0-6328-40B5-A68F-1F45277192C4}"/>
          </ac:spMkLst>
        </pc:spChg>
        <pc:spChg chg="mod">
          <ac:chgData name="Kanakubo Yuuka" userId="0125345b4684f247" providerId="LiveId" clId="{D4871A4A-C5EA-4668-91C5-C62012B0FEE8}" dt="2021-11-23T04:09:59.275" v="812"/>
          <ac:spMkLst>
            <pc:docMk/>
            <pc:sldMk cId="1338783439" sldId="261"/>
            <ac:spMk id="109" creationId="{33262A8A-FB59-479D-8CFF-E66F3236863C}"/>
          </ac:spMkLst>
        </pc:spChg>
        <pc:spChg chg="mod">
          <ac:chgData name="Kanakubo Yuuka" userId="0125345b4684f247" providerId="LiveId" clId="{D4871A4A-C5EA-4668-91C5-C62012B0FEE8}" dt="2021-11-23T04:09:59.275" v="812"/>
          <ac:spMkLst>
            <pc:docMk/>
            <pc:sldMk cId="1338783439" sldId="261"/>
            <ac:spMk id="110" creationId="{76F56D13-20E3-4FAA-87F1-0BE42B97E87A}"/>
          </ac:spMkLst>
        </pc:spChg>
        <pc:spChg chg="mod">
          <ac:chgData name="Kanakubo Yuuka" userId="0125345b4684f247" providerId="LiveId" clId="{D4871A4A-C5EA-4668-91C5-C62012B0FEE8}" dt="2021-11-23T04:09:59.275" v="812"/>
          <ac:spMkLst>
            <pc:docMk/>
            <pc:sldMk cId="1338783439" sldId="261"/>
            <ac:spMk id="111" creationId="{20288AC2-D7D7-43AE-9FFD-BF19DAD4311B}"/>
          </ac:spMkLst>
        </pc:spChg>
        <pc:spChg chg="mod">
          <ac:chgData name="Kanakubo Yuuka" userId="0125345b4684f247" providerId="LiveId" clId="{D4871A4A-C5EA-4668-91C5-C62012B0FEE8}" dt="2021-11-23T04:09:59.275" v="812"/>
          <ac:spMkLst>
            <pc:docMk/>
            <pc:sldMk cId="1338783439" sldId="261"/>
            <ac:spMk id="112" creationId="{4F36B613-EB69-4EEE-967F-52D33C061044}"/>
          </ac:spMkLst>
        </pc:spChg>
        <pc:spChg chg="mod">
          <ac:chgData name="Kanakubo Yuuka" userId="0125345b4684f247" providerId="LiveId" clId="{D4871A4A-C5EA-4668-91C5-C62012B0FEE8}" dt="2021-11-23T04:09:59.275" v="812"/>
          <ac:spMkLst>
            <pc:docMk/>
            <pc:sldMk cId="1338783439" sldId="261"/>
            <ac:spMk id="113" creationId="{5CB0D037-D338-46D9-9CCE-633675730F1A}"/>
          </ac:spMkLst>
        </pc:spChg>
        <pc:spChg chg="mod">
          <ac:chgData name="Kanakubo Yuuka" userId="0125345b4684f247" providerId="LiveId" clId="{D4871A4A-C5EA-4668-91C5-C62012B0FEE8}" dt="2021-11-23T04:09:59.275" v="812"/>
          <ac:spMkLst>
            <pc:docMk/>
            <pc:sldMk cId="1338783439" sldId="261"/>
            <ac:spMk id="114" creationId="{850ACBA6-D3AB-4C06-86BF-4D4AFAE69061}"/>
          </ac:spMkLst>
        </pc:spChg>
        <pc:spChg chg="mod">
          <ac:chgData name="Kanakubo Yuuka" userId="0125345b4684f247" providerId="LiveId" clId="{D4871A4A-C5EA-4668-91C5-C62012B0FEE8}" dt="2021-11-23T04:09:59.275" v="812"/>
          <ac:spMkLst>
            <pc:docMk/>
            <pc:sldMk cId="1338783439" sldId="261"/>
            <ac:spMk id="115" creationId="{A157C9F2-7FFE-42A9-B5C6-86EB6293C190}"/>
          </ac:spMkLst>
        </pc:spChg>
        <pc:spChg chg="mod">
          <ac:chgData name="Kanakubo Yuuka" userId="0125345b4684f247" providerId="LiveId" clId="{D4871A4A-C5EA-4668-91C5-C62012B0FEE8}" dt="2021-11-23T04:09:59.275" v="812"/>
          <ac:spMkLst>
            <pc:docMk/>
            <pc:sldMk cId="1338783439" sldId="261"/>
            <ac:spMk id="116" creationId="{DB95EF8C-4BD5-492D-898C-1B56E9E71AD8}"/>
          </ac:spMkLst>
        </pc:spChg>
        <pc:spChg chg="mod">
          <ac:chgData name="Kanakubo Yuuka" userId="0125345b4684f247" providerId="LiveId" clId="{D4871A4A-C5EA-4668-91C5-C62012B0FEE8}" dt="2021-11-23T04:09:59.275" v="812"/>
          <ac:spMkLst>
            <pc:docMk/>
            <pc:sldMk cId="1338783439" sldId="261"/>
            <ac:spMk id="117" creationId="{B4FE6590-EA79-4A18-A0C2-EB626F9254D7}"/>
          </ac:spMkLst>
        </pc:spChg>
        <pc:spChg chg="mod">
          <ac:chgData name="Kanakubo Yuuka" userId="0125345b4684f247" providerId="LiveId" clId="{D4871A4A-C5EA-4668-91C5-C62012B0FEE8}" dt="2021-11-23T04:09:59.275" v="812"/>
          <ac:spMkLst>
            <pc:docMk/>
            <pc:sldMk cId="1338783439" sldId="261"/>
            <ac:spMk id="120" creationId="{BF110AF0-81F4-4070-96C3-7E8406C33D9C}"/>
          </ac:spMkLst>
        </pc:spChg>
        <pc:spChg chg="mod">
          <ac:chgData name="Kanakubo Yuuka" userId="0125345b4684f247" providerId="LiveId" clId="{D4871A4A-C5EA-4668-91C5-C62012B0FEE8}" dt="2021-11-23T04:09:59.275" v="812"/>
          <ac:spMkLst>
            <pc:docMk/>
            <pc:sldMk cId="1338783439" sldId="261"/>
            <ac:spMk id="121" creationId="{12945110-7AFE-4B84-A4C1-B8AEE9D2AD48}"/>
          </ac:spMkLst>
        </pc:spChg>
        <pc:spChg chg="mod">
          <ac:chgData name="Kanakubo Yuuka" userId="0125345b4684f247" providerId="LiveId" clId="{D4871A4A-C5EA-4668-91C5-C62012B0FEE8}" dt="2021-11-23T04:09:59.275" v="812"/>
          <ac:spMkLst>
            <pc:docMk/>
            <pc:sldMk cId="1338783439" sldId="261"/>
            <ac:spMk id="122" creationId="{864581D4-7D43-4C5A-9359-DCABDDF0EB2D}"/>
          </ac:spMkLst>
        </pc:spChg>
        <pc:spChg chg="mod">
          <ac:chgData name="Kanakubo Yuuka" userId="0125345b4684f247" providerId="LiveId" clId="{D4871A4A-C5EA-4668-91C5-C62012B0FEE8}" dt="2021-11-23T04:09:59.275" v="812"/>
          <ac:spMkLst>
            <pc:docMk/>
            <pc:sldMk cId="1338783439" sldId="261"/>
            <ac:spMk id="123" creationId="{F01D5DEC-99AB-4AC2-8DB5-DC0E4EE355D5}"/>
          </ac:spMkLst>
        </pc:spChg>
        <pc:spChg chg="mod">
          <ac:chgData name="Kanakubo Yuuka" userId="0125345b4684f247" providerId="LiveId" clId="{D4871A4A-C5EA-4668-91C5-C62012B0FEE8}" dt="2021-11-23T04:09:59.275" v="812"/>
          <ac:spMkLst>
            <pc:docMk/>
            <pc:sldMk cId="1338783439" sldId="261"/>
            <ac:spMk id="124" creationId="{CE49EBD9-A7B6-4F2D-B95F-E9058F1E6734}"/>
          </ac:spMkLst>
        </pc:spChg>
        <pc:spChg chg="mod">
          <ac:chgData name="Kanakubo Yuuka" userId="0125345b4684f247" providerId="LiveId" clId="{D4871A4A-C5EA-4668-91C5-C62012B0FEE8}" dt="2021-11-23T04:09:59.275" v="812"/>
          <ac:spMkLst>
            <pc:docMk/>
            <pc:sldMk cId="1338783439" sldId="261"/>
            <ac:spMk id="125" creationId="{4467A032-9740-45E1-BBA3-AB4FD0003D54}"/>
          </ac:spMkLst>
        </pc:spChg>
        <pc:spChg chg="mod">
          <ac:chgData name="Kanakubo Yuuka" userId="0125345b4684f247" providerId="LiveId" clId="{D4871A4A-C5EA-4668-91C5-C62012B0FEE8}" dt="2021-11-23T04:09:59.275" v="812"/>
          <ac:spMkLst>
            <pc:docMk/>
            <pc:sldMk cId="1338783439" sldId="261"/>
            <ac:spMk id="126" creationId="{9C5EE19C-81AC-4E4E-9369-AB82C7DAAD09}"/>
          </ac:spMkLst>
        </pc:spChg>
        <pc:spChg chg="mod">
          <ac:chgData name="Kanakubo Yuuka" userId="0125345b4684f247" providerId="LiveId" clId="{D4871A4A-C5EA-4668-91C5-C62012B0FEE8}" dt="2021-11-23T04:09:59.275" v="812"/>
          <ac:spMkLst>
            <pc:docMk/>
            <pc:sldMk cId="1338783439" sldId="261"/>
            <ac:spMk id="127" creationId="{5494BD08-8A18-4974-8707-61D2BA0FF0F9}"/>
          </ac:spMkLst>
        </pc:spChg>
        <pc:spChg chg="mod">
          <ac:chgData name="Kanakubo Yuuka" userId="0125345b4684f247" providerId="LiveId" clId="{D4871A4A-C5EA-4668-91C5-C62012B0FEE8}" dt="2021-11-23T04:09:59.275" v="812"/>
          <ac:spMkLst>
            <pc:docMk/>
            <pc:sldMk cId="1338783439" sldId="261"/>
            <ac:spMk id="128" creationId="{96C6E487-10A1-479F-AE30-DB13048ECE10}"/>
          </ac:spMkLst>
        </pc:spChg>
        <pc:spChg chg="mod">
          <ac:chgData name="Kanakubo Yuuka" userId="0125345b4684f247" providerId="LiveId" clId="{D4871A4A-C5EA-4668-91C5-C62012B0FEE8}" dt="2021-11-23T04:09:59.275" v="812"/>
          <ac:spMkLst>
            <pc:docMk/>
            <pc:sldMk cId="1338783439" sldId="261"/>
            <ac:spMk id="129" creationId="{50E4B8B4-B55A-4BC1-BBDB-92E4958223B1}"/>
          </ac:spMkLst>
        </pc:spChg>
        <pc:spChg chg="mod">
          <ac:chgData name="Kanakubo Yuuka" userId="0125345b4684f247" providerId="LiveId" clId="{D4871A4A-C5EA-4668-91C5-C62012B0FEE8}" dt="2021-11-23T04:09:59.275" v="812"/>
          <ac:spMkLst>
            <pc:docMk/>
            <pc:sldMk cId="1338783439" sldId="261"/>
            <ac:spMk id="130" creationId="{48569D10-08E0-45D6-8388-2B7C28A65930}"/>
          </ac:spMkLst>
        </pc:spChg>
        <pc:spChg chg="mod">
          <ac:chgData name="Kanakubo Yuuka" userId="0125345b4684f247" providerId="LiveId" clId="{D4871A4A-C5EA-4668-91C5-C62012B0FEE8}" dt="2021-11-23T04:09:59.275" v="812"/>
          <ac:spMkLst>
            <pc:docMk/>
            <pc:sldMk cId="1338783439" sldId="261"/>
            <ac:spMk id="131" creationId="{453086B7-8197-4FFA-A669-5A4C1ED2A5B7}"/>
          </ac:spMkLst>
        </pc:spChg>
        <pc:spChg chg="mod">
          <ac:chgData name="Kanakubo Yuuka" userId="0125345b4684f247" providerId="LiveId" clId="{D4871A4A-C5EA-4668-91C5-C62012B0FEE8}" dt="2021-11-23T04:09:59.275" v="812"/>
          <ac:spMkLst>
            <pc:docMk/>
            <pc:sldMk cId="1338783439" sldId="261"/>
            <ac:spMk id="134" creationId="{95252CAD-4E27-4B8C-A50A-12853728A350}"/>
          </ac:spMkLst>
        </pc:spChg>
        <pc:spChg chg="mod">
          <ac:chgData name="Kanakubo Yuuka" userId="0125345b4684f247" providerId="LiveId" clId="{D4871A4A-C5EA-4668-91C5-C62012B0FEE8}" dt="2021-11-23T04:09:59.275" v="812"/>
          <ac:spMkLst>
            <pc:docMk/>
            <pc:sldMk cId="1338783439" sldId="261"/>
            <ac:spMk id="135" creationId="{F75BC410-4CF4-421A-A7BA-C1D051B312EC}"/>
          </ac:spMkLst>
        </pc:spChg>
        <pc:spChg chg="mod">
          <ac:chgData name="Kanakubo Yuuka" userId="0125345b4684f247" providerId="LiveId" clId="{D4871A4A-C5EA-4668-91C5-C62012B0FEE8}" dt="2021-11-23T04:09:59.275" v="812"/>
          <ac:spMkLst>
            <pc:docMk/>
            <pc:sldMk cId="1338783439" sldId="261"/>
            <ac:spMk id="136" creationId="{0786C6F9-FC9E-445A-8837-89FF3B9DA4CC}"/>
          </ac:spMkLst>
        </pc:spChg>
        <pc:spChg chg="mod">
          <ac:chgData name="Kanakubo Yuuka" userId="0125345b4684f247" providerId="LiveId" clId="{D4871A4A-C5EA-4668-91C5-C62012B0FEE8}" dt="2021-11-23T04:09:59.275" v="812"/>
          <ac:spMkLst>
            <pc:docMk/>
            <pc:sldMk cId="1338783439" sldId="261"/>
            <ac:spMk id="137" creationId="{4F5E682A-93F5-46A5-9FF9-2526D79FFE18}"/>
          </ac:spMkLst>
        </pc:spChg>
        <pc:spChg chg="mod">
          <ac:chgData name="Kanakubo Yuuka" userId="0125345b4684f247" providerId="LiveId" clId="{D4871A4A-C5EA-4668-91C5-C62012B0FEE8}" dt="2021-11-23T04:09:59.275" v="812"/>
          <ac:spMkLst>
            <pc:docMk/>
            <pc:sldMk cId="1338783439" sldId="261"/>
            <ac:spMk id="138" creationId="{9966A921-910A-4ED5-8568-250BF7237AF3}"/>
          </ac:spMkLst>
        </pc:spChg>
        <pc:spChg chg="mod">
          <ac:chgData name="Kanakubo Yuuka" userId="0125345b4684f247" providerId="LiveId" clId="{D4871A4A-C5EA-4668-91C5-C62012B0FEE8}" dt="2021-11-23T04:09:59.275" v="812"/>
          <ac:spMkLst>
            <pc:docMk/>
            <pc:sldMk cId="1338783439" sldId="261"/>
            <ac:spMk id="139" creationId="{AC987F03-20FF-4865-BC24-CFD236D60F79}"/>
          </ac:spMkLst>
        </pc:spChg>
        <pc:spChg chg="mod">
          <ac:chgData name="Kanakubo Yuuka" userId="0125345b4684f247" providerId="LiveId" clId="{D4871A4A-C5EA-4668-91C5-C62012B0FEE8}" dt="2021-11-23T04:09:59.275" v="812"/>
          <ac:spMkLst>
            <pc:docMk/>
            <pc:sldMk cId="1338783439" sldId="261"/>
            <ac:spMk id="140" creationId="{7BD71B0A-2708-4FBA-807D-3F2F57EB3E59}"/>
          </ac:spMkLst>
        </pc:spChg>
        <pc:spChg chg="mod">
          <ac:chgData name="Kanakubo Yuuka" userId="0125345b4684f247" providerId="LiveId" clId="{D4871A4A-C5EA-4668-91C5-C62012B0FEE8}" dt="2021-11-23T04:09:59.275" v="812"/>
          <ac:spMkLst>
            <pc:docMk/>
            <pc:sldMk cId="1338783439" sldId="261"/>
            <ac:spMk id="141" creationId="{141CDBB0-645E-48C3-81C2-4899300C5EA4}"/>
          </ac:spMkLst>
        </pc:spChg>
        <pc:spChg chg="mod">
          <ac:chgData name="Kanakubo Yuuka" userId="0125345b4684f247" providerId="LiveId" clId="{D4871A4A-C5EA-4668-91C5-C62012B0FEE8}" dt="2021-11-23T04:09:59.275" v="812"/>
          <ac:spMkLst>
            <pc:docMk/>
            <pc:sldMk cId="1338783439" sldId="261"/>
            <ac:spMk id="142" creationId="{1C43C256-C905-495E-B720-AB31A271913C}"/>
          </ac:spMkLst>
        </pc:spChg>
        <pc:spChg chg="mod">
          <ac:chgData name="Kanakubo Yuuka" userId="0125345b4684f247" providerId="LiveId" clId="{D4871A4A-C5EA-4668-91C5-C62012B0FEE8}" dt="2021-11-23T04:09:59.275" v="812"/>
          <ac:spMkLst>
            <pc:docMk/>
            <pc:sldMk cId="1338783439" sldId="261"/>
            <ac:spMk id="143" creationId="{4332F358-7BD0-4158-BDCB-E9B29404AF23}"/>
          </ac:spMkLst>
        </pc:spChg>
        <pc:spChg chg="mod">
          <ac:chgData name="Kanakubo Yuuka" userId="0125345b4684f247" providerId="LiveId" clId="{D4871A4A-C5EA-4668-91C5-C62012B0FEE8}" dt="2021-11-23T04:09:59.275" v="812"/>
          <ac:spMkLst>
            <pc:docMk/>
            <pc:sldMk cId="1338783439" sldId="261"/>
            <ac:spMk id="144" creationId="{4C0C6465-A446-430D-BE1A-2E4DDBD966D2}"/>
          </ac:spMkLst>
        </pc:spChg>
        <pc:spChg chg="mod">
          <ac:chgData name="Kanakubo Yuuka" userId="0125345b4684f247" providerId="LiveId" clId="{D4871A4A-C5EA-4668-91C5-C62012B0FEE8}" dt="2021-11-23T04:09:59.275" v="812"/>
          <ac:spMkLst>
            <pc:docMk/>
            <pc:sldMk cId="1338783439" sldId="261"/>
            <ac:spMk id="145" creationId="{D4411DFF-4D14-4A84-9B60-47ADDBF10518}"/>
          </ac:spMkLst>
        </pc:spChg>
        <pc:spChg chg="mod">
          <ac:chgData name="Kanakubo Yuuka" userId="0125345b4684f247" providerId="LiveId" clId="{D4871A4A-C5EA-4668-91C5-C62012B0FEE8}" dt="2021-11-23T04:09:59.275" v="812"/>
          <ac:spMkLst>
            <pc:docMk/>
            <pc:sldMk cId="1338783439" sldId="261"/>
            <ac:spMk id="148" creationId="{4C693247-011D-47AE-8E82-E0332184A44A}"/>
          </ac:spMkLst>
        </pc:spChg>
        <pc:spChg chg="mod">
          <ac:chgData name="Kanakubo Yuuka" userId="0125345b4684f247" providerId="LiveId" clId="{D4871A4A-C5EA-4668-91C5-C62012B0FEE8}" dt="2021-11-23T04:09:59.275" v="812"/>
          <ac:spMkLst>
            <pc:docMk/>
            <pc:sldMk cId="1338783439" sldId="261"/>
            <ac:spMk id="149" creationId="{C2E722DC-CABA-4252-8BFE-65E79AC632E6}"/>
          </ac:spMkLst>
        </pc:spChg>
        <pc:spChg chg="mod">
          <ac:chgData name="Kanakubo Yuuka" userId="0125345b4684f247" providerId="LiveId" clId="{D4871A4A-C5EA-4668-91C5-C62012B0FEE8}" dt="2021-11-23T04:09:59.275" v="812"/>
          <ac:spMkLst>
            <pc:docMk/>
            <pc:sldMk cId="1338783439" sldId="261"/>
            <ac:spMk id="150" creationId="{E5DE7008-F5CC-4574-BE8A-7242613471A1}"/>
          </ac:spMkLst>
        </pc:spChg>
        <pc:spChg chg="mod">
          <ac:chgData name="Kanakubo Yuuka" userId="0125345b4684f247" providerId="LiveId" clId="{D4871A4A-C5EA-4668-91C5-C62012B0FEE8}" dt="2021-11-23T04:09:59.275" v="812"/>
          <ac:spMkLst>
            <pc:docMk/>
            <pc:sldMk cId="1338783439" sldId="261"/>
            <ac:spMk id="151" creationId="{C902C01D-8D76-4ED6-870C-D165C0192E19}"/>
          </ac:spMkLst>
        </pc:spChg>
        <pc:spChg chg="mod">
          <ac:chgData name="Kanakubo Yuuka" userId="0125345b4684f247" providerId="LiveId" clId="{D4871A4A-C5EA-4668-91C5-C62012B0FEE8}" dt="2021-11-23T04:09:59.275" v="812"/>
          <ac:spMkLst>
            <pc:docMk/>
            <pc:sldMk cId="1338783439" sldId="261"/>
            <ac:spMk id="152" creationId="{D791AE45-BC57-42F3-B01E-006CA3609AE1}"/>
          </ac:spMkLst>
        </pc:spChg>
        <pc:spChg chg="mod">
          <ac:chgData name="Kanakubo Yuuka" userId="0125345b4684f247" providerId="LiveId" clId="{D4871A4A-C5EA-4668-91C5-C62012B0FEE8}" dt="2021-11-23T04:09:59.275" v="812"/>
          <ac:spMkLst>
            <pc:docMk/>
            <pc:sldMk cId="1338783439" sldId="261"/>
            <ac:spMk id="153" creationId="{8C574332-ACCD-42BB-A68E-B202F35D2BB8}"/>
          </ac:spMkLst>
        </pc:spChg>
        <pc:spChg chg="mod">
          <ac:chgData name="Kanakubo Yuuka" userId="0125345b4684f247" providerId="LiveId" clId="{D4871A4A-C5EA-4668-91C5-C62012B0FEE8}" dt="2021-11-23T04:09:59.275" v="812"/>
          <ac:spMkLst>
            <pc:docMk/>
            <pc:sldMk cId="1338783439" sldId="261"/>
            <ac:spMk id="154" creationId="{B6DA50D8-EDE0-48F7-980F-E06653D426E4}"/>
          </ac:spMkLst>
        </pc:spChg>
        <pc:spChg chg="mod">
          <ac:chgData name="Kanakubo Yuuka" userId="0125345b4684f247" providerId="LiveId" clId="{D4871A4A-C5EA-4668-91C5-C62012B0FEE8}" dt="2021-11-23T04:09:59.275" v="812"/>
          <ac:spMkLst>
            <pc:docMk/>
            <pc:sldMk cId="1338783439" sldId="261"/>
            <ac:spMk id="155" creationId="{872C3568-E862-4A37-9504-46F3B789E5BF}"/>
          </ac:spMkLst>
        </pc:spChg>
        <pc:spChg chg="mod">
          <ac:chgData name="Kanakubo Yuuka" userId="0125345b4684f247" providerId="LiveId" clId="{D4871A4A-C5EA-4668-91C5-C62012B0FEE8}" dt="2021-11-23T04:09:59.275" v="812"/>
          <ac:spMkLst>
            <pc:docMk/>
            <pc:sldMk cId="1338783439" sldId="261"/>
            <ac:spMk id="156" creationId="{1AD2E425-9490-416B-BB50-8CBB96EDA23F}"/>
          </ac:spMkLst>
        </pc:spChg>
        <pc:spChg chg="mod">
          <ac:chgData name="Kanakubo Yuuka" userId="0125345b4684f247" providerId="LiveId" clId="{D4871A4A-C5EA-4668-91C5-C62012B0FEE8}" dt="2021-11-23T04:09:59.275" v="812"/>
          <ac:spMkLst>
            <pc:docMk/>
            <pc:sldMk cId="1338783439" sldId="261"/>
            <ac:spMk id="157" creationId="{72E88307-1DCE-4334-BF1B-4795DC999D2F}"/>
          </ac:spMkLst>
        </pc:spChg>
        <pc:spChg chg="mod">
          <ac:chgData name="Kanakubo Yuuka" userId="0125345b4684f247" providerId="LiveId" clId="{D4871A4A-C5EA-4668-91C5-C62012B0FEE8}" dt="2021-11-23T04:09:59.275" v="812"/>
          <ac:spMkLst>
            <pc:docMk/>
            <pc:sldMk cId="1338783439" sldId="261"/>
            <ac:spMk id="158" creationId="{0D819812-D1D0-4CAB-A8FA-BFD8BDDCDCD1}"/>
          </ac:spMkLst>
        </pc:spChg>
        <pc:spChg chg="mod">
          <ac:chgData name="Kanakubo Yuuka" userId="0125345b4684f247" providerId="LiveId" clId="{D4871A4A-C5EA-4668-91C5-C62012B0FEE8}" dt="2021-11-23T04:09:59.275" v="812"/>
          <ac:spMkLst>
            <pc:docMk/>
            <pc:sldMk cId="1338783439" sldId="261"/>
            <ac:spMk id="159" creationId="{576B333B-2F8C-46B0-AA82-EF42D8B10459}"/>
          </ac:spMkLst>
        </pc:spChg>
        <pc:spChg chg="mod">
          <ac:chgData name="Kanakubo Yuuka" userId="0125345b4684f247" providerId="LiveId" clId="{D4871A4A-C5EA-4668-91C5-C62012B0FEE8}" dt="2021-11-23T04:09:59.275" v="812"/>
          <ac:spMkLst>
            <pc:docMk/>
            <pc:sldMk cId="1338783439" sldId="261"/>
            <ac:spMk id="162" creationId="{27B69A57-877B-42EA-9AAD-094BA2E4F2DC}"/>
          </ac:spMkLst>
        </pc:spChg>
        <pc:spChg chg="mod">
          <ac:chgData name="Kanakubo Yuuka" userId="0125345b4684f247" providerId="LiveId" clId="{D4871A4A-C5EA-4668-91C5-C62012B0FEE8}" dt="2021-11-23T04:09:59.275" v="812"/>
          <ac:spMkLst>
            <pc:docMk/>
            <pc:sldMk cId="1338783439" sldId="261"/>
            <ac:spMk id="163" creationId="{54FB080C-264E-4965-913F-1D571328374E}"/>
          </ac:spMkLst>
        </pc:spChg>
        <pc:spChg chg="mod">
          <ac:chgData name="Kanakubo Yuuka" userId="0125345b4684f247" providerId="LiveId" clId="{D4871A4A-C5EA-4668-91C5-C62012B0FEE8}" dt="2021-11-23T04:09:59.275" v="812"/>
          <ac:spMkLst>
            <pc:docMk/>
            <pc:sldMk cId="1338783439" sldId="261"/>
            <ac:spMk id="164" creationId="{378676B3-5FDE-4177-840A-9CE99E775E10}"/>
          </ac:spMkLst>
        </pc:spChg>
        <pc:spChg chg="mod">
          <ac:chgData name="Kanakubo Yuuka" userId="0125345b4684f247" providerId="LiveId" clId="{D4871A4A-C5EA-4668-91C5-C62012B0FEE8}" dt="2021-11-23T04:09:59.275" v="812"/>
          <ac:spMkLst>
            <pc:docMk/>
            <pc:sldMk cId="1338783439" sldId="261"/>
            <ac:spMk id="165" creationId="{13705CC7-454C-440E-9649-9BFD69D6F41F}"/>
          </ac:spMkLst>
        </pc:spChg>
        <pc:spChg chg="mod">
          <ac:chgData name="Kanakubo Yuuka" userId="0125345b4684f247" providerId="LiveId" clId="{D4871A4A-C5EA-4668-91C5-C62012B0FEE8}" dt="2021-11-23T04:09:59.275" v="812"/>
          <ac:spMkLst>
            <pc:docMk/>
            <pc:sldMk cId="1338783439" sldId="261"/>
            <ac:spMk id="166" creationId="{3E4D51CB-C9CA-4672-B10C-A57149E4E3D9}"/>
          </ac:spMkLst>
        </pc:spChg>
        <pc:spChg chg="mod">
          <ac:chgData name="Kanakubo Yuuka" userId="0125345b4684f247" providerId="LiveId" clId="{D4871A4A-C5EA-4668-91C5-C62012B0FEE8}" dt="2021-11-23T04:09:59.275" v="812"/>
          <ac:spMkLst>
            <pc:docMk/>
            <pc:sldMk cId="1338783439" sldId="261"/>
            <ac:spMk id="167" creationId="{53B93CC4-B1D3-4440-8EBD-7CCE9FA51BA3}"/>
          </ac:spMkLst>
        </pc:spChg>
        <pc:spChg chg="mod">
          <ac:chgData name="Kanakubo Yuuka" userId="0125345b4684f247" providerId="LiveId" clId="{D4871A4A-C5EA-4668-91C5-C62012B0FEE8}" dt="2021-11-23T04:09:59.275" v="812"/>
          <ac:spMkLst>
            <pc:docMk/>
            <pc:sldMk cId="1338783439" sldId="261"/>
            <ac:spMk id="168" creationId="{EA6193D2-83BC-44B9-821A-5E21AE429E96}"/>
          </ac:spMkLst>
        </pc:spChg>
        <pc:spChg chg="mod">
          <ac:chgData name="Kanakubo Yuuka" userId="0125345b4684f247" providerId="LiveId" clId="{D4871A4A-C5EA-4668-91C5-C62012B0FEE8}" dt="2021-11-23T04:09:59.275" v="812"/>
          <ac:spMkLst>
            <pc:docMk/>
            <pc:sldMk cId="1338783439" sldId="261"/>
            <ac:spMk id="169" creationId="{25331368-0238-4A7A-B38D-7B35CE8751CC}"/>
          </ac:spMkLst>
        </pc:spChg>
        <pc:spChg chg="mod">
          <ac:chgData name="Kanakubo Yuuka" userId="0125345b4684f247" providerId="LiveId" clId="{D4871A4A-C5EA-4668-91C5-C62012B0FEE8}" dt="2021-11-23T04:09:59.275" v="812"/>
          <ac:spMkLst>
            <pc:docMk/>
            <pc:sldMk cId="1338783439" sldId="261"/>
            <ac:spMk id="170" creationId="{101B5960-9DE1-4EA7-B54F-4EDF2B2C66AD}"/>
          </ac:spMkLst>
        </pc:spChg>
        <pc:spChg chg="mod">
          <ac:chgData name="Kanakubo Yuuka" userId="0125345b4684f247" providerId="LiveId" clId="{D4871A4A-C5EA-4668-91C5-C62012B0FEE8}" dt="2021-11-23T04:09:59.275" v="812"/>
          <ac:spMkLst>
            <pc:docMk/>
            <pc:sldMk cId="1338783439" sldId="261"/>
            <ac:spMk id="171" creationId="{963CD709-F8BE-49E2-9526-B83A9514F8CA}"/>
          </ac:spMkLst>
        </pc:spChg>
        <pc:spChg chg="mod">
          <ac:chgData name="Kanakubo Yuuka" userId="0125345b4684f247" providerId="LiveId" clId="{D4871A4A-C5EA-4668-91C5-C62012B0FEE8}" dt="2021-11-23T04:09:59.275" v="812"/>
          <ac:spMkLst>
            <pc:docMk/>
            <pc:sldMk cId="1338783439" sldId="261"/>
            <ac:spMk id="172" creationId="{D59791AE-FF92-491D-A0FB-A928BE6DB8CD}"/>
          </ac:spMkLst>
        </pc:spChg>
        <pc:spChg chg="mod">
          <ac:chgData name="Kanakubo Yuuka" userId="0125345b4684f247" providerId="LiveId" clId="{D4871A4A-C5EA-4668-91C5-C62012B0FEE8}" dt="2021-11-23T04:09:59.275" v="812"/>
          <ac:spMkLst>
            <pc:docMk/>
            <pc:sldMk cId="1338783439" sldId="261"/>
            <ac:spMk id="173" creationId="{AF4D70DA-ACDA-4D9C-9A00-E6850197D9F6}"/>
          </ac:spMkLst>
        </pc:spChg>
        <pc:spChg chg="mod">
          <ac:chgData name="Kanakubo Yuuka" userId="0125345b4684f247" providerId="LiveId" clId="{D4871A4A-C5EA-4668-91C5-C62012B0FEE8}" dt="2021-11-23T04:09:59.275" v="812"/>
          <ac:spMkLst>
            <pc:docMk/>
            <pc:sldMk cId="1338783439" sldId="261"/>
            <ac:spMk id="176" creationId="{49756327-26D9-412B-A0D0-5512A906AE31}"/>
          </ac:spMkLst>
        </pc:spChg>
        <pc:spChg chg="mod">
          <ac:chgData name="Kanakubo Yuuka" userId="0125345b4684f247" providerId="LiveId" clId="{D4871A4A-C5EA-4668-91C5-C62012B0FEE8}" dt="2021-11-23T04:09:59.275" v="812"/>
          <ac:spMkLst>
            <pc:docMk/>
            <pc:sldMk cId="1338783439" sldId="261"/>
            <ac:spMk id="177" creationId="{38C3EBDA-D44D-4743-8BD9-CD91EE966354}"/>
          </ac:spMkLst>
        </pc:spChg>
        <pc:spChg chg="mod">
          <ac:chgData name="Kanakubo Yuuka" userId="0125345b4684f247" providerId="LiveId" clId="{D4871A4A-C5EA-4668-91C5-C62012B0FEE8}" dt="2021-11-23T04:09:59.275" v="812"/>
          <ac:spMkLst>
            <pc:docMk/>
            <pc:sldMk cId="1338783439" sldId="261"/>
            <ac:spMk id="178" creationId="{BF3A5CE2-B1FA-449C-B5E3-A8C4C16113E4}"/>
          </ac:spMkLst>
        </pc:spChg>
        <pc:spChg chg="mod">
          <ac:chgData name="Kanakubo Yuuka" userId="0125345b4684f247" providerId="LiveId" clId="{D4871A4A-C5EA-4668-91C5-C62012B0FEE8}" dt="2021-11-23T04:09:59.275" v="812"/>
          <ac:spMkLst>
            <pc:docMk/>
            <pc:sldMk cId="1338783439" sldId="261"/>
            <ac:spMk id="179" creationId="{E6C2B819-3A38-4A9F-A933-C6846C78D49D}"/>
          </ac:spMkLst>
        </pc:spChg>
        <pc:spChg chg="mod">
          <ac:chgData name="Kanakubo Yuuka" userId="0125345b4684f247" providerId="LiveId" clId="{D4871A4A-C5EA-4668-91C5-C62012B0FEE8}" dt="2021-11-23T04:09:59.275" v="812"/>
          <ac:spMkLst>
            <pc:docMk/>
            <pc:sldMk cId="1338783439" sldId="261"/>
            <ac:spMk id="180" creationId="{56AEED62-EF68-46F6-93D6-CB8827BEB526}"/>
          </ac:spMkLst>
        </pc:spChg>
        <pc:spChg chg="mod">
          <ac:chgData name="Kanakubo Yuuka" userId="0125345b4684f247" providerId="LiveId" clId="{D4871A4A-C5EA-4668-91C5-C62012B0FEE8}" dt="2021-11-23T04:09:59.275" v="812"/>
          <ac:spMkLst>
            <pc:docMk/>
            <pc:sldMk cId="1338783439" sldId="261"/>
            <ac:spMk id="181" creationId="{C4DFDA88-81FF-4E7B-A5E7-310B245A4BD8}"/>
          </ac:spMkLst>
        </pc:spChg>
        <pc:spChg chg="mod">
          <ac:chgData name="Kanakubo Yuuka" userId="0125345b4684f247" providerId="LiveId" clId="{D4871A4A-C5EA-4668-91C5-C62012B0FEE8}" dt="2021-11-23T04:09:59.275" v="812"/>
          <ac:spMkLst>
            <pc:docMk/>
            <pc:sldMk cId="1338783439" sldId="261"/>
            <ac:spMk id="182" creationId="{DEC5DD0F-E707-4062-909A-F0C336D30865}"/>
          </ac:spMkLst>
        </pc:spChg>
        <pc:spChg chg="mod">
          <ac:chgData name="Kanakubo Yuuka" userId="0125345b4684f247" providerId="LiveId" clId="{D4871A4A-C5EA-4668-91C5-C62012B0FEE8}" dt="2021-11-23T04:09:59.275" v="812"/>
          <ac:spMkLst>
            <pc:docMk/>
            <pc:sldMk cId="1338783439" sldId="261"/>
            <ac:spMk id="183" creationId="{8A371AE3-222E-46B8-8D68-80ADBCA274A1}"/>
          </ac:spMkLst>
        </pc:spChg>
        <pc:spChg chg="mod">
          <ac:chgData name="Kanakubo Yuuka" userId="0125345b4684f247" providerId="LiveId" clId="{D4871A4A-C5EA-4668-91C5-C62012B0FEE8}" dt="2021-11-23T04:09:59.275" v="812"/>
          <ac:spMkLst>
            <pc:docMk/>
            <pc:sldMk cId="1338783439" sldId="261"/>
            <ac:spMk id="184" creationId="{D95C4E62-4CBD-4473-AFE8-9A02C1B870DD}"/>
          </ac:spMkLst>
        </pc:spChg>
        <pc:spChg chg="mod">
          <ac:chgData name="Kanakubo Yuuka" userId="0125345b4684f247" providerId="LiveId" clId="{D4871A4A-C5EA-4668-91C5-C62012B0FEE8}" dt="2021-11-23T04:09:59.275" v="812"/>
          <ac:spMkLst>
            <pc:docMk/>
            <pc:sldMk cId="1338783439" sldId="261"/>
            <ac:spMk id="185" creationId="{5E00925A-8546-42E8-B8EE-A316A2713026}"/>
          </ac:spMkLst>
        </pc:spChg>
        <pc:spChg chg="mod">
          <ac:chgData name="Kanakubo Yuuka" userId="0125345b4684f247" providerId="LiveId" clId="{D4871A4A-C5EA-4668-91C5-C62012B0FEE8}" dt="2021-11-23T04:09:59.275" v="812"/>
          <ac:spMkLst>
            <pc:docMk/>
            <pc:sldMk cId="1338783439" sldId="261"/>
            <ac:spMk id="188" creationId="{4FE60466-84B4-44B0-BD96-E14DC97EAC06}"/>
          </ac:spMkLst>
        </pc:spChg>
        <pc:spChg chg="mod">
          <ac:chgData name="Kanakubo Yuuka" userId="0125345b4684f247" providerId="LiveId" clId="{D4871A4A-C5EA-4668-91C5-C62012B0FEE8}" dt="2021-11-23T04:09:59.275" v="812"/>
          <ac:spMkLst>
            <pc:docMk/>
            <pc:sldMk cId="1338783439" sldId="261"/>
            <ac:spMk id="189" creationId="{019F73A4-4AA8-4EE7-9031-D4FB23213F53}"/>
          </ac:spMkLst>
        </pc:spChg>
        <pc:spChg chg="mod">
          <ac:chgData name="Kanakubo Yuuka" userId="0125345b4684f247" providerId="LiveId" clId="{D4871A4A-C5EA-4668-91C5-C62012B0FEE8}" dt="2021-11-23T04:09:59.275" v="812"/>
          <ac:spMkLst>
            <pc:docMk/>
            <pc:sldMk cId="1338783439" sldId="261"/>
            <ac:spMk id="190" creationId="{016617AE-26D8-4010-8757-B54CCFE20EDB}"/>
          </ac:spMkLst>
        </pc:spChg>
        <pc:spChg chg="mod">
          <ac:chgData name="Kanakubo Yuuka" userId="0125345b4684f247" providerId="LiveId" clId="{D4871A4A-C5EA-4668-91C5-C62012B0FEE8}" dt="2021-11-23T04:09:59.275" v="812"/>
          <ac:spMkLst>
            <pc:docMk/>
            <pc:sldMk cId="1338783439" sldId="261"/>
            <ac:spMk id="191" creationId="{E7D3CEC2-BE18-40DD-9351-C44F8154D47D}"/>
          </ac:spMkLst>
        </pc:spChg>
        <pc:spChg chg="mod">
          <ac:chgData name="Kanakubo Yuuka" userId="0125345b4684f247" providerId="LiveId" clId="{D4871A4A-C5EA-4668-91C5-C62012B0FEE8}" dt="2021-11-23T04:09:59.275" v="812"/>
          <ac:spMkLst>
            <pc:docMk/>
            <pc:sldMk cId="1338783439" sldId="261"/>
            <ac:spMk id="192" creationId="{31529E92-A5ED-4A30-A8C9-DDC5D8BDC5BF}"/>
          </ac:spMkLst>
        </pc:spChg>
        <pc:spChg chg="mod">
          <ac:chgData name="Kanakubo Yuuka" userId="0125345b4684f247" providerId="LiveId" clId="{D4871A4A-C5EA-4668-91C5-C62012B0FEE8}" dt="2021-11-23T04:09:59.275" v="812"/>
          <ac:spMkLst>
            <pc:docMk/>
            <pc:sldMk cId="1338783439" sldId="261"/>
            <ac:spMk id="193" creationId="{C13CACF5-BCC0-45F2-9C2F-229FE2BB3716}"/>
          </ac:spMkLst>
        </pc:spChg>
        <pc:spChg chg="mod">
          <ac:chgData name="Kanakubo Yuuka" userId="0125345b4684f247" providerId="LiveId" clId="{D4871A4A-C5EA-4668-91C5-C62012B0FEE8}" dt="2021-11-23T04:09:59.275" v="812"/>
          <ac:spMkLst>
            <pc:docMk/>
            <pc:sldMk cId="1338783439" sldId="261"/>
            <ac:spMk id="194" creationId="{9339443F-FD87-4F63-A6F0-56F916DF6E02}"/>
          </ac:spMkLst>
        </pc:spChg>
        <pc:spChg chg="mod">
          <ac:chgData name="Kanakubo Yuuka" userId="0125345b4684f247" providerId="LiveId" clId="{D4871A4A-C5EA-4668-91C5-C62012B0FEE8}" dt="2021-11-23T04:09:59.275" v="812"/>
          <ac:spMkLst>
            <pc:docMk/>
            <pc:sldMk cId="1338783439" sldId="261"/>
            <ac:spMk id="195" creationId="{7B6DE7A6-4E5A-45A7-B637-E3A17F2441A5}"/>
          </ac:spMkLst>
        </pc:spChg>
        <pc:spChg chg="mod">
          <ac:chgData name="Kanakubo Yuuka" userId="0125345b4684f247" providerId="LiveId" clId="{D4871A4A-C5EA-4668-91C5-C62012B0FEE8}" dt="2021-11-23T04:09:59.275" v="812"/>
          <ac:spMkLst>
            <pc:docMk/>
            <pc:sldMk cId="1338783439" sldId="261"/>
            <ac:spMk id="196" creationId="{500030EC-1EF7-45BB-AFAA-238AB8E74404}"/>
          </ac:spMkLst>
        </pc:spChg>
        <pc:spChg chg="mod">
          <ac:chgData name="Kanakubo Yuuka" userId="0125345b4684f247" providerId="LiveId" clId="{D4871A4A-C5EA-4668-91C5-C62012B0FEE8}" dt="2021-11-23T04:09:59.275" v="812"/>
          <ac:spMkLst>
            <pc:docMk/>
            <pc:sldMk cId="1338783439" sldId="261"/>
            <ac:spMk id="197" creationId="{D09D283A-1D17-4585-9284-AE26C9526560}"/>
          </ac:spMkLst>
        </pc:spChg>
        <pc:spChg chg="mod">
          <ac:chgData name="Kanakubo Yuuka" userId="0125345b4684f247" providerId="LiveId" clId="{D4871A4A-C5EA-4668-91C5-C62012B0FEE8}" dt="2021-11-23T04:09:59.275" v="812"/>
          <ac:spMkLst>
            <pc:docMk/>
            <pc:sldMk cId="1338783439" sldId="261"/>
            <ac:spMk id="198" creationId="{F6C25D2D-C4E1-4989-A832-A45A98247902}"/>
          </ac:spMkLst>
        </pc:spChg>
        <pc:spChg chg="mod">
          <ac:chgData name="Kanakubo Yuuka" userId="0125345b4684f247" providerId="LiveId" clId="{D4871A4A-C5EA-4668-91C5-C62012B0FEE8}" dt="2021-11-23T04:09:59.275" v="812"/>
          <ac:spMkLst>
            <pc:docMk/>
            <pc:sldMk cId="1338783439" sldId="261"/>
            <ac:spMk id="199" creationId="{FBCA7D7F-4953-4C00-803E-3B43994B389F}"/>
          </ac:spMkLst>
        </pc:spChg>
        <pc:spChg chg="mod">
          <ac:chgData name="Kanakubo Yuuka" userId="0125345b4684f247" providerId="LiveId" clId="{D4871A4A-C5EA-4668-91C5-C62012B0FEE8}" dt="2021-11-23T04:09:59.275" v="812"/>
          <ac:spMkLst>
            <pc:docMk/>
            <pc:sldMk cId="1338783439" sldId="261"/>
            <ac:spMk id="205" creationId="{6CA73701-7DA7-443A-984E-4FD19AAA2A4F}"/>
          </ac:spMkLst>
        </pc:spChg>
        <pc:spChg chg="mod">
          <ac:chgData name="Kanakubo Yuuka" userId="0125345b4684f247" providerId="LiveId" clId="{D4871A4A-C5EA-4668-91C5-C62012B0FEE8}" dt="2021-11-23T04:09:59.275" v="812"/>
          <ac:spMkLst>
            <pc:docMk/>
            <pc:sldMk cId="1338783439" sldId="261"/>
            <ac:spMk id="207" creationId="{2C44DBB7-0BB6-4849-8354-8F00C506FDA9}"/>
          </ac:spMkLst>
        </pc:spChg>
        <pc:spChg chg="mod">
          <ac:chgData name="Kanakubo Yuuka" userId="0125345b4684f247" providerId="LiveId" clId="{D4871A4A-C5EA-4668-91C5-C62012B0FEE8}" dt="2021-11-23T04:09:59.275" v="812"/>
          <ac:spMkLst>
            <pc:docMk/>
            <pc:sldMk cId="1338783439" sldId="261"/>
            <ac:spMk id="210" creationId="{6088AF6D-3D31-4F06-B469-338B979383C5}"/>
          </ac:spMkLst>
        </pc:spChg>
        <pc:spChg chg="mod">
          <ac:chgData name="Kanakubo Yuuka" userId="0125345b4684f247" providerId="LiveId" clId="{D4871A4A-C5EA-4668-91C5-C62012B0FEE8}" dt="2021-11-23T04:09:59.275" v="812"/>
          <ac:spMkLst>
            <pc:docMk/>
            <pc:sldMk cId="1338783439" sldId="261"/>
            <ac:spMk id="211" creationId="{F32DEF0F-7CC5-4AC5-9D51-5342362E9AD9}"/>
          </ac:spMkLst>
        </pc:spChg>
        <pc:spChg chg="mod">
          <ac:chgData name="Kanakubo Yuuka" userId="0125345b4684f247" providerId="LiveId" clId="{D4871A4A-C5EA-4668-91C5-C62012B0FEE8}" dt="2021-11-23T04:09:59.275" v="812"/>
          <ac:spMkLst>
            <pc:docMk/>
            <pc:sldMk cId="1338783439" sldId="261"/>
            <ac:spMk id="212" creationId="{C5E9EB9F-6060-496F-A99C-F722578A1178}"/>
          </ac:spMkLst>
        </pc:spChg>
        <pc:spChg chg="mod">
          <ac:chgData name="Kanakubo Yuuka" userId="0125345b4684f247" providerId="LiveId" clId="{D4871A4A-C5EA-4668-91C5-C62012B0FEE8}" dt="2021-11-23T04:09:59.275" v="812"/>
          <ac:spMkLst>
            <pc:docMk/>
            <pc:sldMk cId="1338783439" sldId="261"/>
            <ac:spMk id="215" creationId="{38C9997B-D97F-428E-9749-A116F7A403E0}"/>
          </ac:spMkLst>
        </pc:spChg>
        <pc:spChg chg="mod">
          <ac:chgData name="Kanakubo Yuuka" userId="0125345b4684f247" providerId="LiveId" clId="{D4871A4A-C5EA-4668-91C5-C62012B0FEE8}" dt="2021-11-23T04:09:59.275" v="812"/>
          <ac:spMkLst>
            <pc:docMk/>
            <pc:sldMk cId="1338783439" sldId="261"/>
            <ac:spMk id="216" creationId="{AD8AF540-11C7-4455-8AF3-E51AD1C45DD2}"/>
          </ac:spMkLst>
        </pc:spChg>
        <pc:spChg chg="mod">
          <ac:chgData name="Kanakubo Yuuka" userId="0125345b4684f247" providerId="LiveId" clId="{D4871A4A-C5EA-4668-91C5-C62012B0FEE8}" dt="2021-11-23T04:09:59.275" v="812"/>
          <ac:spMkLst>
            <pc:docMk/>
            <pc:sldMk cId="1338783439" sldId="261"/>
            <ac:spMk id="217" creationId="{FE1ED95B-A7B8-4D80-BB88-C6B8DDF70079}"/>
          </ac:spMkLst>
        </pc:spChg>
        <pc:spChg chg="mod">
          <ac:chgData name="Kanakubo Yuuka" userId="0125345b4684f247" providerId="LiveId" clId="{D4871A4A-C5EA-4668-91C5-C62012B0FEE8}" dt="2021-11-23T04:09:59.275" v="812"/>
          <ac:spMkLst>
            <pc:docMk/>
            <pc:sldMk cId="1338783439" sldId="261"/>
            <ac:spMk id="218" creationId="{ED1D9167-7A14-427A-A3AA-43F648E100C7}"/>
          </ac:spMkLst>
        </pc:spChg>
        <pc:spChg chg="mod">
          <ac:chgData name="Kanakubo Yuuka" userId="0125345b4684f247" providerId="LiveId" clId="{D4871A4A-C5EA-4668-91C5-C62012B0FEE8}" dt="2021-11-23T04:09:59.275" v="812"/>
          <ac:spMkLst>
            <pc:docMk/>
            <pc:sldMk cId="1338783439" sldId="261"/>
            <ac:spMk id="219" creationId="{22AC9EDC-9068-4CFC-A1BD-AAC85ECD82E0}"/>
          </ac:spMkLst>
        </pc:spChg>
        <pc:spChg chg="mod">
          <ac:chgData name="Kanakubo Yuuka" userId="0125345b4684f247" providerId="LiveId" clId="{D4871A4A-C5EA-4668-91C5-C62012B0FEE8}" dt="2021-11-23T04:09:59.275" v="812"/>
          <ac:spMkLst>
            <pc:docMk/>
            <pc:sldMk cId="1338783439" sldId="261"/>
            <ac:spMk id="220" creationId="{F8E3F5F5-002A-499A-805C-2CF792E25128}"/>
          </ac:spMkLst>
        </pc:spChg>
        <pc:spChg chg="mod">
          <ac:chgData name="Kanakubo Yuuka" userId="0125345b4684f247" providerId="LiveId" clId="{D4871A4A-C5EA-4668-91C5-C62012B0FEE8}" dt="2021-11-23T04:09:59.275" v="812"/>
          <ac:spMkLst>
            <pc:docMk/>
            <pc:sldMk cId="1338783439" sldId="261"/>
            <ac:spMk id="221" creationId="{A4854788-B71D-443D-992F-596A2E23DD56}"/>
          </ac:spMkLst>
        </pc:spChg>
        <pc:spChg chg="mod">
          <ac:chgData name="Kanakubo Yuuka" userId="0125345b4684f247" providerId="LiveId" clId="{D4871A4A-C5EA-4668-91C5-C62012B0FEE8}" dt="2021-11-23T04:09:59.275" v="812"/>
          <ac:spMkLst>
            <pc:docMk/>
            <pc:sldMk cId="1338783439" sldId="261"/>
            <ac:spMk id="222" creationId="{21103584-3B98-43B8-810D-78262FA4DDEB}"/>
          </ac:spMkLst>
        </pc:spChg>
        <pc:spChg chg="mod">
          <ac:chgData name="Kanakubo Yuuka" userId="0125345b4684f247" providerId="LiveId" clId="{D4871A4A-C5EA-4668-91C5-C62012B0FEE8}" dt="2021-11-23T04:09:59.275" v="812"/>
          <ac:spMkLst>
            <pc:docMk/>
            <pc:sldMk cId="1338783439" sldId="261"/>
            <ac:spMk id="223" creationId="{26ECBA46-4BC7-4EFE-B30B-74CB8FEA1B23}"/>
          </ac:spMkLst>
        </pc:spChg>
        <pc:spChg chg="mod">
          <ac:chgData name="Kanakubo Yuuka" userId="0125345b4684f247" providerId="LiveId" clId="{D4871A4A-C5EA-4668-91C5-C62012B0FEE8}" dt="2021-11-23T04:09:59.275" v="812"/>
          <ac:spMkLst>
            <pc:docMk/>
            <pc:sldMk cId="1338783439" sldId="261"/>
            <ac:spMk id="224" creationId="{88A5AEE0-FFA8-425E-94E5-AAEC29AEF3F3}"/>
          </ac:spMkLst>
        </pc:spChg>
        <pc:spChg chg="mod">
          <ac:chgData name="Kanakubo Yuuka" userId="0125345b4684f247" providerId="LiveId" clId="{D4871A4A-C5EA-4668-91C5-C62012B0FEE8}" dt="2021-11-23T04:09:59.275" v="812"/>
          <ac:spMkLst>
            <pc:docMk/>
            <pc:sldMk cId="1338783439" sldId="261"/>
            <ac:spMk id="225" creationId="{44C3199F-D17D-47FF-BC62-FD6265EA77AA}"/>
          </ac:spMkLst>
        </pc:spChg>
        <pc:spChg chg="mod">
          <ac:chgData name="Kanakubo Yuuka" userId="0125345b4684f247" providerId="LiveId" clId="{D4871A4A-C5EA-4668-91C5-C62012B0FEE8}" dt="2021-11-23T04:09:59.275" v="812"/>
          <ac:spMkLst>
            <pc:docMk/>
            <pc:sldMk cId="1338783439" sldId="261"/>
            <ac:spMk id="226" creationId="{08A65677-774A-4FE5-8803-5C22A7320423}"/>
          </ac:spMkLst>
        </pc:spChg>
        <pc:spChg chg="mod">
          <ac:chgData name="Kanakubo Yuuka" userId="0125345b4684f247" providerId="LiveId" clId="{D4871A4A-C5EA-4668-91C5-C62012B0FEE8}" dt="2021-11-23T04:09:59.275" v="812"/>
          <ac:spMkLst>
            <pc:docMk/>
            <pc:sldMk cId="1338783439" sldId="261"/>
            <ac:spMk id="229" creationId="{6FA3A0AB-34C1-491D-B153-5A2314BCDFBD}"/>
          </ac:spMkLst>
        </pc:spChg>
        <pc:spChg chg="mod">
          <ac:chgData name="Kanakubo Yuuka" userId="0125345b4684f247" providerId="LiveId" clId="{D4871A4A-C5EA-4668-91C5-C62012B0FEE8}" dt="2021-11-23T04:09:59.275" v="812"/>
          <ac:spMkLst>
            <pc:docMk/>
            <pc:sldMk cId="1338783439" sldId="261"/>
            <ac:spMk id="230" creationId="{54BC7718-3D36-4960-B72D-120D8A646133}"/>
          </ac:spMkLst>
        </pc:spChg>
        <pc:spChg chg="mod">
          <ac:chgData name="Kanakubo Yuuka" userId="0125345b4684f247" providerId="LiveId" clId="{D4871A4A-C5EA-4668-91C5-C62012B0FEE8}" dt="2021-11-23T04:09:59.275" v="812"/>
          <ac:spMkLst>
            <pc:docMk/>
            <pc:sldMk cId="1338783439" sldId="261"/>
            <ac:spMk id="231" creationId="{30B654DC-3E7A-4234-A259-AE0A1891F579}"/>
          </ac:spMkLst>
        </pc:spChg>
        <pc:spChg chg="mod">
          <ac:chgData name="Kanakubo Yuuka" userId="0125345b4684f247" providerId="LiveId" clId="{D4871A4A-C5EA-4668-91C5-C62012B0FEE8}" dt="2021-11-23T04:09:59.275" v="812"/>
          <ac:spMkLst>
            <pc:docMk/>
            <pc:sldMk cId="1338783439" sldId="261"/>
            <ac:spMk id="232" creationId="{74B667DA-D63B-4FC5-B9FE-D3CACA62C702}"/>
          </ac:spMkLst>
        </pc:spChg>
        <pc:spChg chg="mod">
          <ac:chgData name="Kanakubo Yuuka" userId="0125345b4684f247" providerId="LiveId" clId="{D4871A4A-C5EA-4668-91C5-C62012B0FEE8}" dt="2021-11-23T04:09:59.275" v="812"/>
          <ac:spMkLst>
            <pc:docMk/>
            <pc:sldMk cId="1338783439" sldId="261"/>
            <ac:spMk id="233" creationId="{0CBF5ECC-28AD-481D-9814-57DBF06C0526}"/>
          </ac:spMkLst>
        </pc:spChg>
        <pc:spChg chg="mod">
          <ac:chgData name="Kanakubo Yuuka" userId="0125345b4684f247" providerId="LiveId" clId="{D4871A4A-C5EA-4668-91C5-C62012B0FEE8}" dt="2021-11-23T04:09:59.275" v="812"/>
          <ac:spMkLst>
            <pc:docMk/>
            <pc:sldMk cId="1338783439" sldId="261"/>
            <ac:spMk id="234" creationId="{142D2A8B-7EB2-4BD1-A178-97DB5308739E}"/>
          </ac:spMkLst>
        </pc:spChg>
        <pc:spChg chg="mod">
          <ac:chgData name="Kanakubo Yuuka" userId="0125345b4684f247" providerId="LiveId" clId="{D4871A4A-C5EA-4668-91C5-C62012B0FEE8}" dt="2021-11-23T04:09:59.275" v="812"/>
          <ac:spMkLst>
            <pc:docMk/>
            <pc:sldMk cId="1338783439" sldId="261"/>
            <ac:spMk id="235" creationId="{E5230E9D-46D5-4AA2-B962-C0E715D0218A}"/>
          </ac:spMkLst>
        </pc:spChg>
        <pc:spChg chg="mod">
          <ac:chgData name="Kanakubo Yuuka" userId="0125345b4684f247" providerId="LiveId" clId="{D4871A4A-C5EA-4668-91C5-C62012B0FEE8}" dt="2021-11-23T04:09:59.275" v="812"/>
          <ac:spMkLst>
            <pc:docMk/>
            <pc:sldMk cId="1338783439" sldId="261"/>
            <ac:spMk id="236" creationId="{F4F90E12-5369-4CBA-A2B7-21657CE3FDAB}"/>
          </ac:spMkLst>
        </pc:spChg>
        <pc:spChg chg="mod">
          <ac:chgData name="Kanakubo Yuuka" userId="0125345b4684f247" providerId="LiveId" clId="{D4871A4A-C5EA-4668-91C5-C62012B0FEE8}" dt="2021-11-23T04:09:59.275" v="812"/>
          <ac:spMkLst>
            <pc:docMk/>
            <pc:sldMk cId="1338783439" sldId="261"/>
            <ac:spMk id="237" creationId="{69F5F4EA-C88A-4559-90B0-DF4FD9BF8568}"/>
          </ac:spMkLst>
        </pc:spChg>
        <pc:spChg chg="mod">
          <ac:chgData name="Kanakubo Yuuka" userId="0125345b4684f247" providerId="LiveId" clId="{D4871A4A-C5EA-4668-91C5-C62012B0FEE8}" dt="2021-11-23T04:09:59.275" v="812"/>
          <ac:spMkLst>
            <pc:docMk/>
            <pc:sldMk cId="1338783439" sldId="261"/>
            <ac:spMk id="238" creationId="{5DAC543A-FB3E-42DC-BD5F-D9F1E0E14967}"/>
          </ac:spMkLst>
        </pc:spChg>
        <pc:spChg chg="mod">
          <ac:chgData name="Kanakubo Yuuka" userId="0125345b4684f247" providerId="LiveId" clId="{D4871A4A-C5EA-4668-91C5-C62012B0FEE8}" dt="2021-11-23T04:09:59.275" v="812"/>
          <ac:spMkLst>
            <pc:docMk/>
            <pc:sldMk cId="1338783439" sldId="261"/>
            <ac:spMk id="239" creationId="{3E714671-7434-4E58-9DE7-F99B6F324C77}"/>
          </ac:spMkLst>
        </pc:spChg>
        <pc:spChg chg="mod">
          <ac:chgData name="Kanakubo Yuuka" userId="0125345b4684f247" providerId="LiveId" clId="{D4871A4A-C5EA-4668-91C5-C62012B0FEE8}" dt="2021-11-23T04:09:59.275" v="812"/>
          <ac:spMkLst>
            <pc:docMk/>
            <pc:sldMk cId="1338783439" sldId="261"/>
            <ac:spMk id="240" creationId="{FA89ADB6-B284-42FC-A601-A7D62CB3518E}"/>
          </ac:spMkLst>
        </pc:spChg>
        <pc:spChg chg="mod">
          <ac:chgData name="Kanakubo Yuuka" userId="0125345b4684f247" providerId="LiveId" clId="{D4871A4A-C5EA-4668-91C5-C62012B0FEE8}" dt="2021-11-23T04:09:59.275" v="812"/>
          <ac:spMkLst>
            <pc:docMk/>
            <pc:sldMk cId="1338783439" sldId="261"/>
            <ac:spMk id="243" creationId="{6473E17A-0CA0-4828-8A95-3B5F905FA01D}"/>
          </ac:spMkLst>
        </pc:spChg>
        <pc:spChg chg="mod">
          <ac:chgData name="Kanakubo Yuuka" userId="0125345b4684f247" providerId="LiveId" clId="{D4871A4A-C5EA-4668-91C5-C62012B0FEE8}" dt="2021-11-23T04:09:59.275" v="812"/>
          <ac:spMkLst>
            <pc:docMk/>
            <pc:sldMk cId="1338783439" sldId="261"/>
            <ac:spMk id="244" creationId="{415EF80B-3875-4592-8A64-A7302C2C7629}"/>
          </ac:spMkLst>
        </pc:spChg>
        <pc:spChg chg="mod">
          <ac:chgData name="Kanakubo Yuuka" userId="0125345b4684f247" providerId="LiveId" clId="{D4871A4A-C5EA-4668-91C5-C62012B0FEE8}" dt="2021-11-23T04:09:59.275" v="812"/>
          <ac:spMkLst>
            <pc:docMk/>
            <pc:sldMk cId="1338783439" sldId="261"/>
            <ac:spMk id="245" creationId="{0D351311-680C-499D-850E-30A65942195A}"/>
          </ac:spMkLst>
        </pc:spChg>
        <pc:spChg chg="mod">
          <ac:chgData name="Kanakubo Yuuka" userId="0125345b4684f247" providerId="LiveId" clId="{D4871A4A-C5EA-4668-91C5-C62012B0FEE8}" dt="2021-11-23T04:09:59.275" v="812"/>
          <ac:spMkLst>
            <pc:docMk/>
            <pc:sldMk cId="1338783439" sldId="261"/>
            <ac:spMk id="246" creationId="{EDF002FD-E38F-49B3-A5C1-FA3E5D255A7D}"/>
          </ac:spMkLst>
        </pc:spChg>
        <pc:spChg chg="mod">
          <ac:chgData name="Kanakubo Yuuka" userId="0125345b4684f247" providerId="LiveId" clId="{D4871A4A-C5EA-4668-91C5-C62012B0FEE8}" dt="2021-11-23T04:09:59.275" v="812"/>
          <ac:spMkLst>
            <pc:docMk/>
            <pc:sldMk cId="1338783439" sldId="261"/>
            <ac:spMk id="247" creationId="{77E06229-3F6D-41CF-A97B-A01DE8B5CE04}"/>
          </ac:spMkLst>
        </pc:spChg>
        <pc:spChg chg="mod">
          <ac:chgData name="Kanakubo Yuuka" userId="0125345b4684f247" providerId="LiveId" clId="{D4871A4A-C5EA-4668-91C5-C62012B0FEE8}" dt="2021-11-23T04:09:59.275" v="812"/>
          <ac:spMkLst>
            <pc:docMk/>
            <pc:sldMk cId="1338783439" sldId="261"/>
            <ac:spMk id="248" creationId="{2D70E5F1-5AC5-468C-927A-E93EB17960FB}"/>
          </ac:spMkLst>
        </pc:spChg>
        <pc:spChg chg="mod">
          <ac:chgData name="Kanakubo Yuuka" userId="0125345b4684f247" providerId="LiveId" clId="{D4871A4A-C5EA-4668-91C5-C62012B0FEE8}" dt="2021-11-23T04:09:59.275" v="812"/>
          <ac:spMkLst>
            <pc:docMk/>
            <pc:sldMk cId="1338783439" sldId="261"/>
            <ac:spMk id="249" creationId="{15A2397C-B26E-4570-91BC-AD7CCBD44E27}"/>
          </ac:spMkLst>
        </pc:spChg>
        <pc:spChg chg="mod">
          <ac:chgData name="Kanakubo Yuuka" userId="0125345b4684f247" providerId="LiveId" clId="{D4871A4A-C5EA-4668-91C5-C62012B0FEE8}" dt="2021-11-23T04:09:59.275" v="812"/>
          <ac:spMkLst>
            <pc:docMk/>
            <pc:sldMk cId="1338783439" sldId="261"/>
            <ac:spMk id="250" creationId="{3710BC09-13E8-4D7F-8C65-F104D22980AF}"/>
          </ac:spMkLst>
        </pc:spChg>
        <pc:spChg chg="mod">
          <ac:chgData name="Kanakubo Yuuka" userId="0125345b4684f247" providerId="LiveId" clId="{D4871A4A-C5EA-4668-91C5-C62012B0FEE8}" dt="2021-11-23T04:09:59.275" v="812"/>
          <ac:spMkLst>
            <pc:docMk/>
            <pc:sldMk cId="1338783439" sldId="261"/>
            <ac:spMk id="251" creationId="{89931FE1-AE2F-4F2D-B118-6A6A7CF0F706}"/>
          </ac:spMkLst>
        </pc:spChg>
        <pc:spChg chg="mod">
          <ac:chgData name="Kanakubo Yuuka" userId="0125345b4684f247" providerId="LiveId" clId="{D4871A4A-C5EA-4668-91C5-C62012B0FEE8}" dt="2021-11-23T04:09:59.275" v="812"/>
          <ac:spMkLst>
            <pc:docMk/>
            <pc:sldMk cId="1338783439" sldId="261"/>
            <ac:spMk id="252" creationId="{829B7529-466B-4C2B-8F7D-EE336FADE6B8}"/>
          </ac:spMkLst>
        </pc:spChg>
        <pc:spChg chg="mod">
          <ac:chgData name="Kanakubo Yuuka" userId="0125345b4684f247" providerId="LiveId" clId="{D4871A4A-C5EA-4668-91C5-C62012B0FEE8}" dt="2021-11-23T04:09:59.275" v="812"/>
          <ac:spMkLst>
            <pc:docMk/>
            <pc:sldMk cId="1338783439" sldId="261"/>
            <ac:spMk id="253" creationId="{BD9213EE-6A84-4561-BDEE-2943DAAC46F5}"/>
          </ac:spMkLst>
        </pc:spChg>
        <pc:spChg chg="mod">
          <ac:chgData name="Kanakubo Yuuka" userId="0125345b4684f247" providerId="LiveId" clId="{D4871A4A-C5EA-4668-91C5-C62012B0FEE8}" dt="2021-11-23T04:09:59.275" v="812"/>
          <ac:spMkLst>
            <pc:docMk/>
            <pc:sldMk cId="1338783439" sldId="261"/>
            <ac:spMk id="254" creationId="{5C5F0382-1C6B-42B5-8E54-E8292AB83610}"/>
          </ac:spMkLst>
        </pc:spChg>
        <pc:spChg chg="mod">
          <ac:chgData name="Kanakubo Yuuka" userId="0125345b4684f247" providerId="LiveId" clId="{D4871A4A-C5EA-4668-91C5-C62012B0FEE8}" dt="2021-11-23T04:09:59.275" v="812"/>
          <ac:spMkLst>
            <pc:docMk/>
            <pc:sldMk cId="1338783439" sldId="261"/>
            <ac:spMk id="257" creationId="{15890D8D-23DB-4B78-AA2F-E88B6CC5827B}"/>
          </ac:spMkLst>
        </pc:spChg>
        <pc:spChg chg="mod">
          <ac:chgData name="Kanakubo Yuuka" userId="0125345b4684f247" providerId="LiveId" clId="{D4871A4A-C5EA-4668-91C5-C62012B0FEE8}" dt="2021-11-23T04:09:59.275" v="812"/>
          <ac:spMkLst>
            <pc:docMk/>
            <pc:sldMk cId="1338783439" sldId="261"/>
            <ac:spMk id="258" creationId="{18A7FCF2-1721-4EF5-8DB5-1873373EA97B}"/>
          </ac:spMkLst>
        </pc:spChg>
        <pc:spChg chg="mod">
          <ac:chgData name="Kanakubo Yuuka" userId="0125345b4684f247" providerId="LiveId" clId="{D4871A4A-C5EA-4668-91C5-C62012B0FEE8}" dt="2021-11-23T04:09:59.275" v="812"/>
          <ac:spMkLst>
            <pc:docMk/>
            <pc:sldMk cId="1338783439" sldId="261"/>
            <ac:spMk id="259" creationId="{842616CF-31A0-4B0B-857B-0695BB9CC0B9}"/>
          </ac:spMkLst>
        </pc:spChg>
        <pc:spChg chg="mod">
          <ac:chgData name="Kanakubo Yuuka" userId="0125345b4684f247" providerId="LiveId" clId="{D4871A4A-C5EA-4668-91C5-C62012B0FEE8}" dt="2021-11-23T04:09:59.275" v="812"/>
          <ac:spMkLst>
            <pc:docMk/>
            <pc:sldMk cId="1338783439" sldId="261"/>
            <ac:spMk id="260" creationId="{071B8C21-04E4-48A2-8831-DE6A79D36B00}"/>
          </ac:spMkLst>
        </pc:spChg>
        <pc:spChg chg="mod">
          <ac:chgData name="Kanakubo Yuuka" userId="0125345b4684f247" providerId="LiveId" clId="{D4871A4A-C5EA-4668-91C5-C62012B0FEE8}" dt="2021-11-23T04:09:59.275" v="812"/>
          <ac:spMkLst>
            <pc:docMk/>
            <pc:sldMk cId="1338783439" sldId="261"/>
            <ac:spMk id="261" creationId="{98C6F521-DB09-49DE-8E74-EBB28A1D8016}"/>
          </ac:spMkLst>
        </pc:spChg>
        <pc:spChg chg="mod">
          <ac:chgData name="Kanakubo Yuuka" userId="0125345b4684f247" providerId="LiveId" clId="{D4871A4A-C5EA-4668-91C5-C62012B0FEE8}" dt="2021-11-23T04:09:59.275" v="812"/>
          <ac:spMkLst>
            <pc:docMk/>
            <pc:sldMk cId="1338783439" sldId="261"/>
            <ac:spMk id="262" creationId="{A8F9DABD-C8FD-4F39-93EE-81F596B6AB75}"/>
          </ac:spMkLst>
        </pc:spChg>
        <pc:spChg chg="mod">
          <ac:chgData name="Kanakubo Yuuka" userId="0125345b4684f247" providerId="LiveId" clId="{D4871A4A-C5EA-4668-91C5-C62012B0FEE8}" dt="2021-11-23T04:09:59.275" v="812"/>
          <ac:spMkLst>
            <pc:docMk/>
            <pc:sldMk cId="1338783439" sldId="261"/>
            <ac:spMk id="263" creationId="{951E0304-AF84-484F-801F-4FBCA070DE41}"/>
          </ac:spMkLst>
        </pc:spChg>
        <pc:spChg chg="mod">
          <ac:chgData name="Kanakubo Yuuka" userId="0125345b4684f247" providerId="LiveId" clId="{D4871A4A-C5EA-4668-91C5-C62012B0FEE8}" dt="2021-11-23T04:09:59.275" v="812"/>
          <ac:spMkLst>
            <pc:docMk/>
            <pc:sldMk cId="1338783439" sldId="261"/>
            <ac:spMk id="264" creationId="{2F5E8943-E49F-4098-B962-639655F1BC15}"/>
          </ac:spMkLst>
        </pc:spChg>
        <pc:spChg chg="mod">
          <ac:chgData name="Kanakubo Yuuka" userId="0125345b4684f247" providerId="LiveId" clId="{D4871A4A-C5EA-4668-91C5-C62012B0FEE8}" dt="2021-11-23T04:09:59.275" v="812"/>
          <ac:spMkLst>
            <pc:docMk/>
            <pc:sldMk cId="1338783439" sldId="261"/>
            <ac:spMk id="265" creationId="{7B7568BA-CF09-4676-AA7B-606A28F97B40}"/>
          </ac:spMkLst>
        </pc:spChg>
        <pc:spChg chg="mod">
          <ac:chgData name="Kanakubo Yuuka" userId="0125345b4684f247" providerId="LiveId" clId="{D4871A4A-C5EA-4668-91C5-C62012B0FEE8}" dt="2021-11-23T04:09:59.275" v="812"/>
          <ac:spMkLst>
            <pc:docMk/>
            <pc:sldMk cId="1338783439" sldId="261"/>
            <ac:spMk id="266" creationId="{984BABF6-DF76-409E-ADAD-AC0955C13791}"/>
          </ac:spMkLst>
        </pc:spChg>
        <pc:spChg chg="mod">
          <ac:chgData name="Kanakubo Yuuka" userId="0125345b4684f247" providerId="LiveId" clId="{D4871A4A-C5EA-4668-91C5-C62012B0FEE8}" dt="2021-11-23T04:09:59.275" v="812"/>
          <ac:spMkLst>
            <pc:docMk/>
            <pc:sldMk cId="1338783439" sldId="261"/>
            <ac:spMk id="267" creationId="{38EF8918-86BA-40E8-9663-38E377F3CAB4}"/>
          </ac:spMkLst>
        </pc:spChg>
        <pc:spChg chg="mod">
          <ac:chgData name="Kanakubo Yuuka" userId="0125345b4684f247" providerId="LiveId" clId="{D4871A4A-C5EA-4668-91C5-C62012B0FEE8}" dt="2021-11-23T04:09:59.275" v="812"/>
          <ac:spMkLst>
            <pc:docMk/>
            <pc:sldMk cId="1338783439" sldId="261"/>
            <ac:spMk id="268" creationId="{5C5185BB-1403-4E71-BA98-384B4906D537}"/>
          </ac:spMkLst>
        </pc:spChg>
        <pc:spChg chg="mod">
          <ac:chgData name="Kanakubo Yuuka" userId="0125345b4684f247" providerId="LiveId" clId="{D4871A4A-C5EA-4668-91C5-C62012B0FEE8}" dt="2021-11-23T04:09:59.275" v="812"/>
          <ac:spMkLst>
            <pc:docMk/>
            <pc:sldMk cId="1338783439" sldId="261"/>
            <ac:spMk id="271" creationId="{071E799F-C92F-49FF-B239-B6A32D91C611}"/>
          </ac:spMkLst>
        </pc:spChg>
        <pc:spChg chg="mod">
          <ac:chgData name="Kanakubo Yuuka" userId="0125345b4684f247" providerId="LiveId" clId="{D4871A4A-C5EA-4668-91C5-C62012B0FEE8}" dt="2021-11-23T04:09:59.275" v="812"/>
          <ac:spMkLst>
            <pc:docMk/>
            <pc:sldMk cId="1338783439" sldId="261"/>
            <ac:spMk id="272" creationId="{B3C798E2-B198-4467-B30D-CAA8D89EE779}"/>
          </ac:spMkLst>
        </pc:spChg>
        <pc:spChg chg="mod">
          <ac:chgData name="Kanakubo Yuuka" userId="0125345b4684f247" providerId="LiveId" clId="{D4871A4A-C5EA-4668-91C5-C62012B0FEE8}" dt="2021-11-23T04:09:59.275" v="812"/>
          <ac:spMkLst>
            <pc:docMk/>
            <pc:sldMk cId="1338783439" sldId="261"/>
            <ac:spMk id="273" creationId="{D063583A-6EAD-480F-A05E-CAF6E407B415}"/>
          </ac:spMkLst>
        </pc:spChg>
        <pc:spChg chg="mod">
          <ac:chgData name="Kanakubo Yuuka" userId="0125345b4684f247" providerId="LiveId" clId="{D4871A4A-C5EA-4668-91C5-C62012B0FEE8}" dt="2021-11-23T04:09:59.275" v="812"/>
          <ac:spMkLst>
            <pc:docMk/>
            <pc:sldMk cId="1338783439" sldId="261"/>
            <ac:spMk id="274" creationId="{6A11A26B-1CC8-494F-AB44-1552FD10325B}"/>
          </ac:spMkLst>
        </pc:spChg>
        <pc:spChg chg="mod">
          <ac:chgData name="Kanakubo Yuuka" userId="0125345b4684f247" providerId="LiveId" clId="{D4871A4A-C5EA-4668-91C5-C62012B0FEE8}" dt="2021-11-23T04:09:59.275" v="812"/>
          <ac:spMkLst>
            <pc:docMk/>
            <pc:sldMk cId="1338783439" sldId="261"/>
            <ac:spMk id="275" creationId="{4B7F88B6-6AFE-429C-AC7F-F16F12CC1E46}"/>
          </ac:spMkLst>
        </pc:spChg>
        <pc:spChg chg="mod">
          <ac:chgData name="Kanakubo Yuuka" userId="0125345b4684f247" providerId="LiveId" clId="{D4871A4A-C5EA-4668-91C5-C62012B0FEE8}" dt="2021-11-23T04:09:59.275" v="812"/>
          <ac:spMkLst>
            <pc:docMk/>
            <pc:sldMk cId="1338783439" sldId="261"/>
            <ac:spMk id="276" creationId="{3E96A602-FE6F-4985-A702-FED97F76380D}"/>
          </ac:spMkLst>
        </pc:spChg>
        <pc:spChg chg="mod">
          <ac:chgData name="Kanakubo Yuuka" userId="0125345b4684f247" providerId="LiveId" clId="{D4871A4A-C5EA-4668-91C5-C62012B0FEE8}" dt="2021-11-23T04:09:59.275" v="812"/>
          <ac:spMkLst>
            <pc:docMk/>
            <pc:sldMk cId="1338783439" sldId="261"/>
            <ac:spMk id="277" creationId="{B06E87CC-36FE-4C10-BB7E-EF214C0CF8D7}"/>
          </ac:spMkLst>
        </pc:spChg>
        <pc:spChg chg="mod">
          <ac:chgData name="Kanakubo Yuuka" userId="0125345b4684f247" providerId="LiveId" clId="{D4871A4A-C5EA-4668-91C5-C62012B0FEE8}" dt="2021-11-23T04:09:59.275" v="812"/>
          <ac:spMkLst>
            <pc:docMk/>
            <pc:sldMk cId="1338783439" sldId="261"/>
            <ac:spMk id="278" creationId="{378B21BF-DEC3-49F6-91BA-70D618379B98}"/>
          </ac:spMkLst>
        </pc:spChg>
        <pc:spChg chg="mod">
          <ac:chgData name="Kanakubo Yuuka" userId="0125345b4684f247" providerId="LiveId" clId="{D4871A4A-C5EA-4668-91C5-C62012B0FEE8}" dt="2021-11-23T04:09:59.275" v="812"/>
          <ac:spMkLst>
            <pc:docMk/>
            <pc:sldMk cId="1338783439" sldId="261"/>
            <ac:spMk id="279" creationId="{8948CDA3-171B-4FD5-B0AE-B885F7F10D3A}"/>
          </ac:spMkLst>
        </pc:spChg>
        <pc:spChg chg="mod">
          <ac:chgData name="Kanakubo Yuuka" userId="0125345b4684f247" providerId="LiveId" clId="{D4871A4A-C5EA-4668-91C5-C62012B0FEE8}" dt="2021-11-23T04:09:59.275" v="812"/>
          <ac:spMkLst>
            <pc:docMk/>
            <pc:sldMk cId="1338783439" sldId="261"/>
            <ac:spMk id="280" creationId="{650C6809-AD2B-4276-9F43-FD2E9EAE7016}"/>
          </ac:spMkLst>
        </pc:spChg>
        <pc:spChg chg="mod">
          <ac:chgData name="Kanakubo Yuuka" userId="0125345b4684f247" providerId="LiveId" clId="{D4871A4A-C5EA-4668-91C5-C62012B0FEE8}" dt="2021-11-23T04:09:59.275" v="812"/>
          <ac:spMkLst>
            <pc:docMk/>
            <pc:sldMk cId="1338783439" sldId="261"/>
            <ac:spMk id="281" creationId="{4429B5EE-0E01-4D7A-A6C6-CAF6A44B7C48}"/>
          </ac:spMkLst>
        </pc:spChg>
        <pc:spChg chg="mod">
          <ac:chgData name="Kanakubo Yuuka" userId="0125345b4684f247" providerId="LiveId" clId="{D4871A4A-C5EA-4668-91C5-C62012B0FEE8}" dt="2021-11-23T04:09:59.275" v="812"/>
          <ac:spMkLst>
            <pc:docMk/>
            <pc:sldMk cId="1338783439" sldId="261"/>
            <ac:spMk id="282" creationId="{B55576B6-F389-4F5B-8505-C1F112CEE12D}"/>
          </ac:spMkLst>
        </pc:spChg>
        <pc:spChg chg="mod">
          <ac:chgData name="Kanakubo Yuuka" userId="0125345b4684f247" providerId="LiveId" clId="{D4871A4A-C5EA-4668-91C5-C62012B0FEE8}" dt="2021-11-23T04:09:59.275" v="812"/>
          <ac:spMkLst>
            <pc:docMk/>
            <pc:sldMk cId="1338783439" sldId="261"/>
            <ac:spMk id="285" creationId="{AC882EEC-1FB3-4F6E-AAB0-EADA30AC0621}"/>
          </ac:spMkLst>
        </pc:spChg>
        <pc:spChg chg="mod">
          <ac:chgData name="Kanakubo Yuuka" userId="0125345b4684f247" providerId="LiveId" clId="{D4871A4A-C5EA-4668-91C5-C62012B0FEE8}" dt="2021-11-23T04:09:59.275" v="812"/>
          <ac:spMkLst>
            <pc:docMk/>
            <pc:sldMk cId="1338783439" sldId="261"/>
            <ac:spMk id="286" creationId="{D385E226-9FA2-402B-B50B-995F8314A744}"/>
          </ac:spMkLst>
        </pc:spChg>
        <pc:spChg chg="mod">
          <ac:chgData name="Kanakubo Yuuka" userId="0125345b4684f247" providerId="LiveId" clId="{D4871A4A-C5EA-4668-91C5-C62012B0FEE8}" dt="2021-11-23T04:09:59.275" v="812"/>
          <ac:spMkLst>
            <pc:docMk/>
            <pc:sldMk cId="1338783439" sldId="261"/>
            <ac:spMk id="287" creationId="{E69ADE07-5709-4BDC-8AD2-72CF9EC1C60A}"/>
          </ac:spMkLst>
        </pc:spChg>
        <pc:spChg chg="mod">
          <ac:chgData name="Kanakubo Yuuka" userId="0125345b4684f247" providerId="LiveId" clId="{D4871A4A-C5EA-4668-91C5-C62012B0FEE8}" dt="2021-11-23T04:09:59.275" v="812"/>
          <ac:spMkLst>
            <pc:docMk/>
            <pc:sldMk cId="1338783439" sldId="261"/>
            <ac:spMk id="288" creationId="{1B957EBC-59CC-4828-953C-0F71A9FC3736}"/>
          </ac:spMkLst>
        </pc:spChg>
        <pc:spChg chg="mod">
          <ac:chgData name="Kanakubo Yuuka" userId="0125345b4684f247" providerId="LiveId" clId="{D4871A4A-C5EA-4668-91C5-C62012B0FEE8}" dt="2021-11-23T04:09:59.275" v="812"/>
          <ac:spMkLst>
            <pc:docMk/>
            <pc:sldMk cId="1338783439" sldId="261"/>
            <ac:spMk id="289" creationId="{82B546BC-D9CD-435A-9AAC-C40C80006E5C}"/>
          </ac:spMkLst>
        </pc:spChg>
        <pc:spChg chg="mod">
          <ac:chgData name="Kanakubo Yuuka" userId="0125345b4684f247" providerId="LiveId" clId="{D4871A4A-C5EA-4668-91C5-C62012B0FEE8}" dt="2021-11-23T04:09:59.275" v="812"/>
          <ac:spMkLst>
            <pc:docMk/>
            <pc:sldMk cId="1338783439" sldId="261"/>
            <ac:spMk id="290" creationId="{5C0664D6-D29A-41D5-BEAB-CED01E420170}"/>
          </ac:spMkLst>
        </pc:spChg>
        <pc:spChg chg="mod">
          <ac:chgData name="Kanakubo Yuuka" userId="0125345b4684f247" providerId="LiveId" clId="{D4871A4A-C5EA-4668-91C5-C62012B0FEE8}" dt="2021-11-23T04:09:59.275" v="812"/>
          <ac:spMkLst>
            <pc:docMk/>
            <pc:sldMk cId="1338783439" sldId="261"/>
            <ac:spMk id="291" creationId="{5C73F454-B3FE-44AC-9249-F9F3F1479DE9}"/>
          </ac:spMkLst>
        </pc:spChg>
        <pc:spChg chg="mod">
          <ac:chgData name="Kanakubo Yuuka" userId="0125345b4684f247" providerId="LiveId" clId="{D4871A4A-C5EA-4668-91C5-C62012B0FEE8}" dt="2021-11-23T04:09:59.275" v="812"/>
          <ac:spMkLst>
            <pc:docMk/>
            <pc:sldMk cId="1338783439" sldId="261"/>
            <ac:spMk id="292" creationId="{A876FD85-1FB2-49F4-90EC-437257E1E4BD}"/>
          </ac:spMkLst>
        </pc:spChg>
        <pc:spChg chg="mod">
          <ac:chgData name="Kanakubo Yuuka" userId="0125345b4684f247" providerId="LiveId" clId="{D4871A4A-C5EA-4668-91C5-C62012B0FEE8}" dt="2021-11-23T04:09:59.275" v="812"/>
          <ac:spMkLst>
            <pc:docMk/>
            <pc:sldMk cId="1338783439" sldId="261"/>
            <ac:spMk id="293" creationId="{B8B1DD6E-4A42-4712-ABBC-D089574A1B5A}"/>
          </ac:spMkLst>
        </pc:spChg>
        <pc:spChg chg="mod">
          <ac:chgData name="Kanakubo Yuuka" userId="0125345b4684f247" providerId="LiveId" clId="{D4871A4A-C5EA-4668-91C5-C62012B0FEE8}" dt="2021-11-23T04:09:59.275" v="812"/>
          <ac:spMkLst>
            <pc:docMk/>
            <pc:sldMk cId="1338783439" sldId="261"/>
            <ac:spMk id="294" creationId="{E7F07233-9D99-4AE5-BB36-83A39CB16BB0}"/>
          </ac:spMkLst>
        </pc:spChg>
        <pc:spChg chg="mod">
          <ac:chgData name="Kanakubo Yuuka" userId="0125345b4684f247" providerId="LiveId" clId="{D4871A4A-C5EA-4668-91C5-C62012B0FEE8}" dt="2021-11-23T04:09:59.275" v="812"/>
          <ac:spMkLst>
            <pc:docMk/>
            <pc:sldMk cId="1338783439" sldId="261"/>
            <ac:spMk id="295" creationId="{389CBBFA-CAC3-430C-834C-8E52D05BA635}"/>
          </ac:spMkLst>
        </pc:spChg>
        <pc:spChg chg="mod">
          <ac:chgData name="Kanakubo Yuuka" userId="0125345b4684f247" providerId="LiveId" clId="{D4871A4A-C5EA-4668-91C5-C62012B0FEE8}" dt="2021-11-23T04:09:59.275" v="812"/>
          <ac:spMkLst>
            <pc:docMk/>
            <pc:sldMk cId="1338783439" sldId="261"/>
            <ac:spMk id="296" creationId="{F14E4196-B635-44BC-B062-DDDA2E33508A}"/>
          </ac:spMkLst>
        </pc:spChg>
        <pc:spChg chg="mod">
          <ac:chgData name="Kanakubo Yuuka" userId="0125345b4684f247" providerId="LiveId" clId="{D4871A4A-C5EA-4668-91C5-C62012B0FEE8}" dt="2021-11-23T04:09:59.275" v="812"/>
          <ac:spMkLst>
            <pc:docMk/>
            <pc:sldMk cId="1338783439" sldId="261"/>
            <ac:spMk id="299" creationId="{BD6EF68D-4B07-4CB9-A651-5AA5F4914550}"/>
          </ac:spMkLst>
        </pc:spChg>
        <pc:spChg chg="mod">
          <ac:chgData name="Kanakubo Yuuka" userId="0125345b4684f247" providerId="LiveId" clId="{D4871A4A-C5EA-4668-91C5-C62012B0FEE8}" dt="2021-11-23T04:09:59.275" v="812"/>
          <ac:spMkLst>
            <pc:docMk/>
            <pc:sldMk cId="1338783439" sldId="261"/>
            <ac:spMk id="300" creationId="{E3EF7787-B22E-4B22-8A4D-0AB05529D253}"/>
          </ac:spMkLst>
        </pc:spChg>
        <pc:spChg chg="mod">
          <ac:chgData name="Kanakubo Yuuka" userId="0125345b4684f247" providerId="LiveId" clId="{D4871A4A-C5EA-4668-91C5-C62012B0FEE8}" dt="2021-11-23T04:09:59.275" v="812"/>
          <ac:spMkLst>
            <pc:docMk/>
            <pc:sldMk cId="1338783439" sldId="261"/>
            <ac:spMk id="301" creationId="{32F13088-CFDB-488A-BB2C-CA6F6CD0CBA8}"/>
          </ac:spMkLst>
        </pc:spChg>
        <pc:spChg chg="mod">
          <ac:chgData name="Kanakubo Yuuka" userId="0125345b4684f247" providerId="LiveId" clId="{D4871A4A-C5EA-4668-91C5-C62012B0FEE8}" dt="2021-11-23T04:09:59.275" v="812"/>
          <ac:spMkLst>
            <pc:docMk/>
            <pc:sldMk cId="1338783439" sldId="261"/>
            <ac:spMk id="302" creationId="{A83F842D-D815-4CF5-8098-075E43A981F1}"/>
          </ac:spMkLst>
        </pc:spChg>
        <pc:spChg chg="mod">
          <ac:chgData name="Kanakubo Yuuka" userId="0125345b4684f247" providerId="LiveId" clId="{D4871A4A-C5EA-4668-91C5-C62012B0FEE8}" dt="2021-11-23T04:09:59.275" v="812"/>
          <ac:spMkLst>
            <pc:docMk/>
            <pc:sldMk cId="1338783439" sldId="261"/>
            <ac:spMk id="303" creationId="{490DAA55-92B0-4E09-AE50-D89DFE97DADF}"/>
          </ac:spMkLst>
        </pc:spChg>
        <pc:spChg chg="mod">
          <ac:chgData name="Kanakubo Yuuka" userId="0125345b4684f247" providerId="LiveId" clId="{D4871A4A-C5EA-4668-91C5-C62012B0FEE8}" dt="2021-11-23T04:09:59.275" v="812"/>
          <ac:spMkLst>
            <pc:docMk/>
            <pc:sldMk cId="1338783439" sldId="261"/>
            <ac:spMk id="304" creationId="{1C6ACD95-1E51-40E7-AFDE-7553A8A43D71}"/>
          </ac:spMkLst>
        </pc:spChg>
        <pc:spChg chg="mod">
          <ac:chgData name="Kanakubo Yuuka" userId="0125345b4684f247" providerId="LiveId" clId="{D4871A4A-C5EA-4668-91C5-C62012B0FEE8}" dt="2021-11-23T04:09:59.275" v="812"/>
          <ac:spMkLst>
            <pc:docMk/>
            <pc:sldMk cId="1338783439" sldId="261"/>
            <ac:spMk id="305" creationId="{13AD353B-82CE-442E-8472-0C57B114C50A}"/>
          </ac:spMkLst>
        </pc:spChg>
        <pc:spChg chg="mod">
          <ac:chgData name="Kanakubo Yuuka" userId="0125345b4684f247" providerId="LiveId" clId="{D4871A4A-C5EA-4668-91C5-C62012B0FEE8}" dt="2021-11-23T04:09:59.275" v="812"/>
          <ac:spMkLst>
            <pc:docMk/>
            <pc:sldMk cId="1338783439" sldId="261"/>
            <ac:spMk id="306" creationId="{A5125620-C716-4397-9DE5-4A48F94CCC22}"/>
          </ac:spMkLst>
        </pc:spChg>
        <pc:spChg chg="mod">
          <ac:chgData name="Kanakubo Yuuka" userId="0125345b4684f247" providerId="LiveId" clId="{D4871A4A-C5EA-4668-91C5-C62012B0FEE8}" dt="2021-11-23T04:09:59.275" v="812"/>
          <ac:spMkLst>
            <pc:docMk/>
            <pc:sldMk cId="1338783439" sldId="261"/>
            <ac:spMk id="307" creationId="{E7BB9DFC-A4E7-43EB-8F50-0A1EA320F97B}"/>
          </ac:spMkLst>
        </pc:spChg>
        <pc:spChg chg="mod">
          <ac:chgData name="Kanakubo Yuuka" userId="0125345b4684f247" providerId="LiveId" clId="{D4871A4A-C5EA-4668-91C5-C62012B0FEE8}" dt="2021-11-23T04:09:59.275" v="812"/>
          <ac:spMkLst>
            <pc:docMk/>
            <pc:sldMk cId="1338783439" sldId="261"/>
            <ac:spMk id="308" creationId="{9EC433CC-4275-4C0F-9A61-CB8358AE5A4F}"/>
          </ac:spMkLst>
        </pc:spChg>
        <pc:spChg chg="mod">
          <ac:chgData name="Kanakubo Yuuka" userId="0125345b4684f247" providerId="LiveId" clId="{D4871A4A-C5EA-4668-91C5-C62012B0FEE8}" dt="2021-11-23T04:09:59.275" v="812"/>
          <ac:spMkLst>
            <pc:docMk/>
            <pc:sldMk cId="1338783439" sldId="261"/>
            <ac:spMk id="309" creationId="{C4A6C470-02A6-42EF-9A4D-0EA88E342F88}"/>
          </ac:spMkLst>
        </pc:spChg>
        <pc:spChg chg="mod">
          <ac:chgData name="Kanakubo Yuuka" userId="0125345b4684f247" providerId="LiveId" clId="{D4871A4A-C5EA-4668-91C5-C62012B0FEE8}" dt="2021-11-23T04:09:59.275" v="812"/>
          <ac:spMkLst>
            <pc:docMk/>
            <pc:sldMk cId="1338783439" sldId="261"/>
            <ac:spMk id="310" creationId="{55DAECF0-7A95-4629-82BA-9EA44278CC1D}"/>
          </ac:spMkLst>
        </pc:spChg>
        <pc:spChg chg="mod">
          <ac:chgData name="Kanakubo Yuuka" userId="0125345b4684f247" providerId="LiveId" clId="{D4871A4A-C5EA-4668-91C5-C62012B0FEE8}" dt="2021-11-23T04:09:59.275" v="812"/>
          <ac:spMkLst>
            <pc:docMk/>
            <pc:sldMk cId="1338783439" sldId="261"/>
            <ac:spMk id="313" creationId="{DF354374-FCC6-4AC7-B05B-41BB344F7D1B}"/>
          </ac:spMkLst>
        </pc:spChg>
        <pc:spChg chg="mod">
          <ac:chgData name="Kanakubo Yuuka" userId="0125345b4684f247" providerId="LiveId" clId="{D4871A4A-C5EA-4668-91C5-C62012B0FEE8}" dt="2021-11-23T04:09:59.275" v="812"/>
          <ac:spMkLst>
            <pc:docMk/>
            <pc:sldMk cId="1338783439" sldId="261"/>
            <ac:spMk id="314" creationId="{0AABCB13-36BB-46D0-A297-A20896C89985}"/>
          </ac:spMkLst>
        </pc:spChg>
        <pc:spChg chg="mod">
          <ac:chgData name="Kanakubo Yuuka" userId="0125345b4684f247" providerId="LiveId" clId="{D4871A4A-C5EA-4668-91C5-C62012B0FEE8}" dt="2021-11-23T04:09:59.275" v="812"/>
          <ac:spMkLst>
            <pc:docMk/>
            <pc:sldMk cId="1338783439" sldId="261"/>
            <ac:spMk id="315" creationId="{61E9CFF9-B5D9-4F71-97EF-A5943B13B755}"/>
          </ac:spMkLst>
        </pc:spChg>
        <pc:spChg chg="mod">
          <ac:chgData name="Kanakubo Yuuka" userId="0125345b4684f247" providerId="LiveId" clId="{D4871A4A-C5EA-4668-91C5-C62012B0FEE8}" dt="2021-11-23T04:09:59.275" v="812"/>
          <ac:spMkLst>
            <pc:docMk/>
            <pc:sldMk cId="1338783439" sldId="261"/>
            <ac:spMk id="316" creationId="{AE08EFA8-0186-4ADF-9DF5-5BC52C594B3D}"/>
          </ac:spMkLst>
        </pc:spChg>
        <pc:spChg chg="mod">
          <ac:chgData name="Kanakubo Yuuka" userId="0125345b4684f247" providerId="LiveId" clId="{D4871A4A-C5EA-4668-91C5-C62012B0FEE8}" dt="2021-11-23T04:09:59.275" v="812"/>
          <ac:spMkLst>
            <pc:docMk/>
            <pc:sldMk cId="1338783439" sldId="261"/>
            <ac:spMk id="317" creationId="{FECA8BA3-4EFE-4F2C-BD37-375EF9F70DAA}"/>
          </ac:spMkLst>
        </pc:spChg>
        <pc:spChg chg="mod">
          <ac:chgData name="Kanakubo Yuuka" userId="0125345b4684f247" providerId="LiveId" clId="{D4871A4A-C5EA-4668-91C5-C62012B0FEE8}" dt="2021-11-23T04:09:59.275" v="812"/>
          <ac:spMkLst>
            <pc:docMk/>
            <pc:sldMk cId="1338783439" sldId="261"/>
            <ac:spMk id="318" creationId="{16DFF503-4906-4F06-9585-98C3DEFF151E}"/>
          </ac:spMkLst>
        </pc:spChg>
        <pc:spChg chg="mod">
          <ac:chgData name="Kanakubo Yuuka" userId="0125345b4684f247" providerId="LiveId" clId="{D4871A4A-C5EA-4668-91C5-C62012B0FEE8}" dt="2021-11-23T04:09:59.275" v="812"/>
          <ac:spMkLst>
            <pc:docMk/>
            <pc:sldMk cId="1338783439" sldId="261"/>
            <ac:spMk id="319" creationId="{507E325E-44F5-4560-AAC4-2EA544E20D55}"/>
          </ac:spMkLst>
        </pc:spChg>
        <pc:spChg chg="mod">
          <ac:chgData name="Kanakubo Yuuka" userId="0125345b4684f247" providerId="LiveId" clId="{D4871A4A-C5EA-4668-91C5-C62012B0FEE8}" dt="2021-11-23T04:09:59.275" v="812"/>
          <ac:spMkLst>
            <pc:docMk/>
            <pc:sldMk cId="1338783439" sldId="261"/>
            <ac:spMk id="320" creationId="{142B9F59-7FFD-4093-9A7C-3E7F98C6B031}"/>
          </ac:spMkLst>
        </pc:spChg>
        <pc:spChg chg="mod">
          <ac:chgData name="Kanakubo Yuuka" userId="0125345b4684f247" providerId="LiveId" clId="{D4871A4A-C5EA-4668-91C5-C62012B0FEE8}" dt="2021-11-23T04:09:59.275" v="812"/>
          <ac:spMkLst>
            <pc:docMk/>
            <pc:sldMk cId="1338783439" sldId="261"/>
            <ac:spMk id="321" creationId="{514DF792-BF77-450A-9FAC-FD7718B9C9E3}"/>
          </ac:spMkLst>
        </pc:spChg>
        <pc:spChg chg="mod">
          <ac:chgData name="Kanakubo Yuuka" userId="0125345b4684f247" providerId="LiveId" clId="{D4871A4A-C5EA-4668-91C5-C62012B0FEE8}" dt="2021-11-23T04:09:59.275" v="812"/>
          <ac:spMkLst>
            <pc:docMk/>
            <pc:sldMk cId="1338783439" sldId="261"/>
            <ac:spMk id="322" creationId="{E7FE3D22-2418-4B2C-8530-FD9DACA864BD}"/>
          </ac:spMkLst>
        </pc:spChg>
        <pc:spChg chg="mod">
          <ac:chgData name="Kanakubo Yuuka" userId="0125345b4684f247" providerId="LiveId" clId="{D4871A4A-C5EA-4668-91C5-C62012B0FEE8}" dt="2021-11-23T04:09:59.275" v="812"/>
          <ac:spMkLst>
            <pc:docMk/>
            <pc:sldMk cId="1338783439" sldId="261"/>
            <ac:spMk id="323" creationId="{51F4C2FD-2F54-4A32-9A4A-2B84A7CE583F}"/>
          </ac:spMkLst>
        </pc:spChg>
        <pc:spChg chg="mod">
          <ac:chgData name="Kanakubo Yuuka" userId="0125345b4684f247" providerId="LiveId" clId="{D4871A4A-C5EA-4668-91C5-C62012B0FEE8}" dt="2021-11-23T04:09:59.275" v="812"/>
          <ac:spMkLst>
            <pc:docMk/>
            <pc:sldMk cId="1338783439" sldId="261"/>
            <ac:spMk id="324" creationId="{9345D766-2F91-4767-A73B-9FD5FAAAB387}"/>
          </ac:spMkLst>
        </pc:spChg>
        <pc:spChg chg="mod">
          <ac:chgData name="Kanakubo Yuuka" userId="0125345b4684f247" providerId="LiveId" clId="{D4871A4A-C5EA-4668-91C5-C62012B0FEE8}" dt="2021-11-23T04:09:59.275" v="812"/>
          <ac:spMkLst>
            <pc:docMk/>
            <pc:sldMk cId="1338783439" sldId="261"/>
            <ac:spMk id="327" creationId="{D55D0928-E43E-4AFE-AC75-1F1488D226EE}"/>
          </ac:spMkLst>
        </pc:spChg>
        <pc:spChg chg="mod">
          <ac:chgData name="Kanakubo Yuuka" userId="0125345b4684f247" providerId="LiveId" clId="{D4871A4A-C5EA-4668-91C5-C62012B0FEE8}" dt="2021-11-23T04:09:59.275" v="812"/>
          <ac:spMkLst>
            <pc:docMk/>
            <pc:sldMk cId="1338783439" sldId="261"/>
            <ac:spMk id="328" creationId="{A7BC129D-2D05-4261-8D23-7D1E88E6BF9F}"/>
          </ac:spMkLst>
        </pc:spChg>
        <pc:spChg chg="mod">
          <ac:chgData name="Kanakubo Yuuka" userId="0125345b4684f247" providerId="LiveId" clId="{D4871A4A-C5EA-4668-91C5-C62012B0FEE8}" dt="2021-11-23T04:09:59.275" v="812"/>
          <ac:spMkLst>
            <pc:docMk/>
            <pc:sldMk cId="1338783439" sldId="261"/>
            <ac:spMk id="329" creationId="{A48A52FE-2767-49E9-85B8-1309FA95A993}"/>
          </ac:spMkLst>
        </pc:spChg>
        <pc:spChg chg="mod">
          <ac:chgData name="Kanakubo Yuuka" userId="0125345b4684f247" providerId="LiveId" clId="{D4871A4A-C5EA-4668-91C5-C62012B0FEE8}" dt="2021-11-23T04:09:59.275" v="812"/>
          <ac:spMkLst>
            <pc:docMk/>
            <pc:sldMk cId="1338783439" sldId="261"/>
            <ac:spMk id="330" creationId="{3F43A4B9-3A68-4B98-8981-AFE821E0B1E6}"/>
          </ac:spMkLst>
        </pc:spChg>
        <pc:spChg chg="mod">
          <ac:chgData name="Kanakubo Yuuka" userId="0125345b4684f247" providerId="LiveId" clId="{D4871A4A-C5EA-4668-91C5-C62012B0FEE8}" dt="2021-11-23T04:09:59.275" v="812"/>
          <ac:spMkLst>
            <pc:docMk/>
            <pc:sldMk cId="1338783439" sldId="261"/>
            <ac:spMk id="331" creationId="{98AEA3DC-6E12-4367-94AC-59C9EA9B6D2A}"/>
          </ac:spMkLst>
        </pc:spChg>
        <pc:spChg chg="mod">
          <ac:chgData name="Kanakubo Yuuka" userId="0125345b4684f247" providerId="LiveId" clId="{D4871A4A-C5EA-4668-91C5-C62012B0FEE8}" dt="2021-11-23T04:09:59.275" v="812"/>
          <ac:spMkLst>
            <pc:docMk/>
            <pc:sldMk cId="1338783439" sldId="261"/>
            <ac:spMk id="332" creationId="{EFD58B4F-8390-4CA5-8347-049CB0CB14B7}"/>
          </ac:spMkLst>
        </pc:spChg>
        <pc:spChg chg="mod">
          <ac:chgData name="Kanakubo Yuuka" userId="0125345b4684f247" providerId="LiveId" clId="{D4871A4A-C5EA-4668-91C5-C62012B0FEE8}" dt="2021-11-23T04:09:59.275" v="812"/>
          <ac:spMkLst>
            <pc:docMk/>
            <pc:sldMk cId="1338783439" sldId="261"/>
            <ac:spMk id="333" creationId="{1DB1DBC0-594A-46B4-B146-F4B5DFA317D3}"/>
          </ac:spMkLst>
        </pc:spChg>
        <pc:spChg chg="mod">
          <ac:chgData name="Kanakubo Yuuka" userId="0125345b4684f247" providerId="LiveId" clId="{D4871A4A-C5EA-4668-91C5-C62012B0FEE8}" dt="2021-11-23T04:09:59.275" v="812"/>
          <ac:spMkLst>
            <pc:docMk/>
            <pc:sldMk cId="1338783439" sldId="261"/>
            <ac:spMk id="334" creationId="{22C4B068-751F-40C5-A54D-951F8941F8D5}"/>
          </ac:spMkLst>
        </pc:spChg>
        <pc:spChg chg="mod">
          <ac:chgData name="Kanakubo Yuuka" userId="0125345b4684f247" providerId="LiveId" clId="{D4871A4A-C5EA-4668-91C5-C62012B0FEE8}" dt="2021-11-23T04:09:59.275" v="812"/>
          <ac:spMkLst>
            <pc:docMk/>
            <pc:sldMk cId="1338783439" sldId="261"/>
            <ac:spMk id="335" creationId="{FB08B431-8981-40F8-A9A2-1EA19B2957D8}"/>
          </ac:spMkLst>
        </pc:spChg>
        <pc:spChg chg="mod">
          <ac:chgData name="Kanakubo Yuuka" userId="0125345b4684f247" providerId="LiveId" clId="{D4871A4A-C5EA-4668-91C5-C62012B0FEE8}" dt="2021-11-23T04:09:59.275" v="812"/>
          <ac:spMkLst>
            <pc:docMk/>
            <pc:sldMk cId="1338783439" sldId="261"/>
            <ac:spMk id="336" creationId="{202D2F38-779D-47FB-AC7D-6342911647AE}"/>
          </ac:spMkLst>
        </pc:spChg>
        <pc:spChg chg="add mod">
          <ac:chgData name="Kanakubo Yuuka" userId="0125345b4684f247" providerId="LiveId" clId="{D4871A4A-C5EA-4668-91C5-C62012B0FEE8}" dt="2021-11-29T03:33:00.168" v="9982" actId="1076"/>
          <ac:spMkLst>
            <pc:docMk/>
            <pc:sldMk cId="1338783439" sldId="261"/>
            <ac:spMk id="337" creationId="{72C629F5-BD73-4CCB-B038-B14F6FFF1835}"/>
          </ac:spMkLst>
        </pc:spChg>
        <pc:spChg chg="add mod">
          <ac:chgData name="Kanakubo Yuuka" userId="0125345b4684f247" providerId="LiveId" clId="{D4871A4A-C5EA-4668-91C5-C62012B0FEE8}" dt="2021-11-29T03:33:00.168" v="9982" actId="1076"/>
          <ac:spMkLst>
            <pc:docMk/>
            <pc:sldMk cId="1338783439" sldId="261"/>
            <ac:spMk id="338" creationId="{EFE2889D-3DE7-44E1-BAF9-39FF9B2D56A8}"/>
          </ac:spMkLst>
        </pc:spChg>
        <pc:spChg chg="add mod">
          <ac:chgData name="Kanakubo Yuuka" userId="0125345b4684f247" providerId="LiveId" clId="{D4871A4A-C5EA-4668-91C5-C62012B0FEE8}" dt="2021-11-29T03:35:51.108" v="10050" actId="1076"/>
          <ac:spMkLst>
            <pc:docMk/>
            <pc:sldMk cId="1338783439" sldId="261"/>
            <ac:spMk id="339" creationId="{155F3195-EE1D-4708-959B-5993492A7FBA}"/>
          </ac:spMkLst>
        </pc:spChg>
        <pc:spChg chg="add del mod">
          <ac:chgData name="Kanakubo Yuuka" userId="0125345b4684f247" providerId="LiveId" clId="{D4871A4A-C5EA-4668-91C5-C62012B0FEE8}" dt="2021-11-23T04:16:43.320" v="893" actId="478"/>
          <ac:spMkLst>
            <pc:docMk/>
            <pc:sldMk cId="1338783439" sldId="261"/>
            <ac:spMk id="339" creationId="{E601B3B2-3ABE-44CD-87F0-442B5FD153D7}"/>
          </ac:spMkLst>
        </pc:spChg>
        <pc:spChg chg="add del mod">
          <ac:chgData name="Kanakubo Yuuka" userId="0125345b4684f247" providerId="LiveId" clId="{D4871A4A-C5EA-4668-91C5-C62012B0FEE8}" dt="2021-11-23T04:14:17.423" v="857"/>
          <ac:spMkLst>
            <pc:docMk/>
            <pc:sldMk cId="1338783439" sldId="261"/>
            <ac:spMk id="340" creationId="{D0CF1BD1-6686-4AC2-B409-F2BB9056754E}"/>
          </ac:spMkLst>
        </pc:spChg>
        <pc:spChg chg="add mod">
          <ac:chgData name="Kanakubo Yuuka" userId="0125345b4684f247" providerId="LiveId" clId="{D4871A4A-C5EA-4668-91C5-C62012B0FEE8}" dt="2021-11-29T03:36:25.255" v="10091" actId="20577"/>
          <ac:spMkLst>
            <pc:docMk/>
            <pc:sldMk cId="1338783439" sldId="261"/>
            <ac:spMk id="340" creationId="{FE7C88E5-C6F4-4B52-B4EB-CE85E06D4EDC}"/>
          </ac:spMkLst>
        </pc:spChg>
        <pc:spChg chg="add del mod">
          <ac:chgData name="Kanakubo Yuuka" userId="0125345b4684f247" providerId="LiveId" clId="{D4871A4A-C5EA-4668-91C5-C62012B0FEE8}" dt="2021-11-23T04:14:17.423" v="857"/>
          <ac:spMkLst>
            <pc:docMk/>
            <pc:sldMk cId="1338783439" sldId="261"/>
            <ac:spMk id="341" creationId="{4FE213DD-435D-4DB3-B130-A52D64993D9D}"/>
          </ac:spMkLst>
        </pc:spChg>
        <pc:spChg chg="add del mod">
          <ac:chgData name="Kanakubo Yuuka" userId="0125345b4684f247" providerId="LiveId" clId="{D4871A4A-C5EA-4668-91C5-C62012B0FEE8}" dt="2021-11-23T04:14:17.423" v="857"/>
          <ac:spMkLst>
            <pc:docMk/>
            <pc:sldMk cId="1338783439" sldId="261"/>
            <ac:spMk id="342" creationId="{9394BC28-CD53-4AA8-BA7D-49643F5011AE}"/>
          </ac:spMkLst>
        </pc:spChg>
        <pc:spChg chg="add del mod">
          <ac:chgData name="Kanakubo Yuuka" userId="0125345b4684f247" providerId="LiveId" clId="{D4871A4A-C5EA-4668-91C5-C62012B0FEE8}" dt="2021-11-23T04:14:17.423" v="857"/>
          <ac:spMkLst>
            <pc:docMk/>
            <pc:sldMk cId="1338783439" sldId="261"/>
            <ac:spMk id="343" creationId="{BD2FE3C8-31D6-48CF-84CE-7A3F6CBF70ED}"/>
          </ac:spMkLst>
        </pc:spChg>
        <pc:spChg chg="add del mod">
          <ac:chgData name="Kanakubo Yuuka" userId="0125345b4684f247" providerId="LiveId" clId="{D4871A4A-C5EA-4668-91C5-C62012B0FEE8}" dt="2021-11-23T04:14:17.423" v="857"/>
          <ac:spMkLst>
            <pc:docMk/>
            <pc:sldMk cId="1338783439" sldId="261"/>
            <ac:spMk id="345" creationId="{CED8EE86-CA40-4292-B4A7-9110CD4A1C32}"/>
          </ac:spMkLst>
        </pc:spChg>
        <pc:spChg chg="add del mod">
          <ac:chgData name="Kanakubo Yuuka" userId="0125345b4684f247" providerId="LiveId" clId="{D4871A4A-C5EA-4668-91C5-C62012B0FEE8}" dt="2021-11-23T04:14:17.423" v="857"/>
          <ac:spMkLst>
            <pc:docMk/>
            <pc:sldMk cId="1338783439" sldId="261"/>
            <ac:spMk id="346" creationId="{F86F0D3C-8FFD-4697-A4AC-DEDD3F2E96F7}"/>
          </ac:spMkLst>
        </pc:spChg>
        <pc:spChg chg="add del mod">
          <ac:chgData name="Kanakubo Yuuka" userId="0125345b4684f247" providerId="LiveId" clId="{D4871A4A-C5EA-4668-91C5-C62012B0FEE8}" dt="2021-11-23T04:14:17.423" v="857"/>
          <ac:spMkLst>
            <pc:docMk/>
            <pc:sldMk cId="1338783439" sldId="261"/>
            <ac:spMk id="347" creationId="{D196CA19-99A0-4D46-B845-CD81AC59088C}"/>
          </ac:spMkLst>
        </pc:spChg>
        <pc:spChg chg="add del mod">
          <ac:chgData name="Kanakubo Yuuka" userId="0125345b4684f247" providerId="LiveId" clId="{D4871A4A-C5EA-4668-91C5-C62012B0FEE8}" dt="2021-11-23T04:14:17.423" v="857"/>
          <ac:spMkLst>
            <pc:docMk/>
            <pc:sldMk cId="1338783439" sldId="261"/>
            <ac:spMk id="348" creationId="{79FA1D97-A97C-4B88-8A47-AF98F1357F16}"/>
          </ac:spMkLst>
        </pc:spChg>
        <pc:spChg chg="add del mod">
          <ac:chgData name="Kanakubo Yuuka" userId="0125345b4684f247" providerId="LiveId" clId="{D4871A4A-C5EA-4668-91C5-C62012B0FEE8}" dt="2021-11-23T04:14:17.423" v="857"/>
          <ac:spMkLst>
            <pc:docMk/>
            <pc:sldMk cId="1338783439" sldId="261"/>
            <ac:spMk id="349" creationId="{3A269509-BEF9-47EF-947F-B58942E3A3D6}"/>
          </ac:spMkLst>
        </pc:spChg>
        <pc:spChg chg="add del mod">
          <ac:chgData name="Kanakubo Yuuka" userId="0125345b4684f247" providerId="LiveId" clId="{D4871A4A-C5EA-4668-91C5-C62012B0FEE8}" dt="2021-11-23T04:14:17.423" v="857"/>
          <ac:spMkLst>
            <pc:docMk/>
            <pc:sldMk cId="1338783439" sldId="261"/>
            <ac:spMk id="350" creationId="{C0EAFC7F-8815-4C63-ABA1-54C21AC44062}"/>
          </ac:spMkLst>
        </pc:spChg>
        <pc:spChg chg="add del mod">
          <ac:chgData name="Kanakubo Yuuka" userId="0125345b4684f247" providerId="LiveId" clId="{D4871A4A-C5EA-4668-91C5-C62012B0FEE8}" dt="2021-11-23T04:14:17.423" v="857"/>
          <ac:spMkLst>
            <pc:docMk/>
            <pc:sldMk cId="1338783439" sldId="261"/>
            <ac:spMk id="351" creationId="{53940BC9-C070-46E9-89F4-14C3AADDD578}"/>
          </ac:spMkLst>
        </pc:spChg>
        <pc:spChg chg="add del mod">
          <ac:chgData name="Kanakubo Yuuka" userId="0125345b4684f247" providerId="LiveId" clId="{D4871A4A-C5EA-4668-91C5-C62012B0FEE8}" dt="2021-11-23T04:14:17.423" v="857"/>
          <ac:spMkLst>
            <pc:docMk/>
            <pc:sldMk cId="1338783439" sldId="261"/>
            <ac:spMk id="352" creationId="{4DB8F313-BABB-4065-B5A1-0DAFA20C499C}"/>
          </ac:spMkLst>
        </pc:spChg>
        <pc:spChg chg="add del mod">
          <ac:chgData name="Kanakubo Yuuka" userId="0125345b4684f247" providerId="LiveId" clId="{D4871A4A-C5EA-4668-91C5-C62012B0FEE8}" dt="2021-11-23T04:14:17.423" v="857"/>
          <ac:spMkLst>
            <pc:docMk/>
            <pc:sldMk cId="1338783439" sldId="261"/>
            <ac:spMk id="353" creationId="{9D8FCA8F-F55F-4767-8B29-6A8CE41FA1AA}"/>
          </ac:spMkLst>
        </pc:spChg>
        <pc:spChg chg="add del mod">
          <ac:chgData name="Kanakubo Yuuka" userId="0125345b4684f247" providerId="LiveId" clId="{D4871A4A-C5EA-4668-91C5-C62012B0FEE8}" dt="2021-11-23T04:14:17.423" v="857"/>
          <ac:spMkLst>
            <pc:docMk/>
            <pc:sldMk cId="1338783439" sldId="261"/>
            <ac:spMk id="363" creationId="{4EEEC40C-F364-4DAC-A1FD-42BE057A2D66}"/>
          </ac:spMkLst>
        </pc:spChg>
        <pc:spChg chg="add del mod">
          <ac:chgData name="Kanakubo Yuuka" userId="0125345b4684f247" providerId="LiveId" clId="{D4871A4A-C5EA-4668-91C5-C62012B0FEE8}" dt="2021-11-23T04:14:17.423" v="857"/>
          <ac:spMkLst>
            <pc:docMk/>
            <pc:sldMk cId="1338783439" sldId="261"/>
            <ac:spMk id="364" creationId="{9A4FEFCE-7741-442E-99F7-8F4CB4A47AC2}"/>
          </ac:spMkLst>
        </pc:spChg>
        <pc:spChg chg="add del mod">
          <ac:chgData name="Kanakubo Yuuka" userId="0125345b4684f247" providerId="LiveId" clId="{D4871A4A-C5EA-4668-91C5-C62012B0FEE8}" dt="2021-11-23T04:14:17.423" v="857"/>
          <ac:spMkLst>
            <pc:docMk/>
            <pc:sldMk cId="1338783439" sldId="261"/>
            <ac:spMk id="365" creationId="{E6F0FD4A-EF7D-4451-8932-6AAD8D82C92D}"/>
          </ac:spMkLst>
        </pc:spChg>
        <pc:spChg chg="add del mod">
          <ac:chgData name="Kanakubo Yuuka" userId="0125345b4684f247" providerId="LiveId" clId="{D4871A4A-C5EA-4668-91C5-C62012B0FEE8}" dt="2021-11-23T04:14:17.423" v="857"/>
          <ac:spMkLst>
            <pc:docMk/>
            <pc:sldMk cId="1338783439" sldId="261"/>
            <ac:spMk id="366" creationId="{41B84799-7AE4-442C-A51B-35B1C8B5B3BB}"/>
          </ac:spMkLst>
        </pc:spChg>
        <pc:spChg chg="add del mod">
          <ac:chgData name="Kanakubo Yuuka" userId="0125345b4684f247" providerId="LiveId" clId="{D4871A4A-C5EA-4668-91C5-C62012B0FEE8}" dt="2021-11-23T04:14:17.423" v="857"/>
          <ac:spMkLst>
            <pc:docMk/>
            <pc:sldMk cId="1338783439" sldId="261"/>
            <ac:spMk id="369" creationId="{83C159F6-94DA-434A-BEE0-D4749E1EB595}"/>
          </ac:spMkLst>
        </pc:spChg>
        <pc:spChg chg="add del mod">
          <ac:chgData name="Kanakubo Yuuka" userId="0125345b4684f247" providerId="LiveId" clId="{D4871A4A-C5EA-4668-91C5-C62012B0FEE8}" dt="2021-11-23T04:19:58.486" v="915" actId="478"/>
          <ac:spMkLst>
            <pc:docMk/>
            <pc:sldMk cId="1338783439" sldId="261"/>
            <ac:spMk id="370" creationId="{93F82F16-A3BE-4410-B653-1A9859701D4D}"/>
          </ac:spMkLst>
        </pc:spChg>
        <pc:spChg chg="add mod">
          <ac:chgData name="Kanakubo Yuuka" userId="0125345b4684f247" providerId="LiveId" clId="{D4871A4A-C5EA-4668-91C5-C62012B0FEE8}" dt="2021-11-29T03:32:50.474" v="9981" actId="1076"/>
          <ac:spMkLst>
            <pc:docMk/>
            <pc:sldMk cId="1338783439" sldId="261"/>
            <ac:spMk id="371" creationId="{B7267525-63F8-42E5-972F-8E77B400B452}"/>
          </ac:spMkLst>
        </pc:spChg>
        <pc:spChg chg="add mod">
          <ac:chgData name="Kanakubo Yuuka" userId="0125345b4684f247" providerId="LiveId" clId="{D4871A4A-C5EA-4668-91C5-C62012B0FEE8}" dt="2021-11-29T03:33:03.505" v="9983" actId="1076"/>
          <ac:spMkLst>
            <pc:docMk/>
            <pc:sldMk cId="1338783439" sldId="261"/>
            <ac:spMk id="372" creationId="{33430A64-68CD-4F5D-8E01-EBDE679F2577}"/>
          </ac:spMkLst>
        </pc:spChg>
        <pc:spChg chg="add mod">
          <ac:chgData name="Kanakubo Yuuka" userId="0125345b4684f247" providerId="LiveId" clId="{D4871A4A-C5EA-4668-91C5-C62012B0FEE8}" dt="2021-11-29T03:40:57.677" v="10093" actId="1076"/>
          <ac:spMkLst>
            <pc:docMk/>
            <pc:sldMk cId="1338783439" sldId="261"/>
            <ac:spMk id="373" creationId="{E092DF57-FAD6-40C6-AAD8-4669FD1C5CB1}"/>
          </ac:spMkLst>
        </pc:spChg>
        <pc:spChg chg="add mod">
          <ac:chgData name="Kanakubo Yuuka" userId="0125345b4684f247" providerId="LiveId" clId="{D4871A4A-C5EA-4668-91C5-C62012B0FEE8}" dt="2021-11-29T03:40:57.677" v="10093" actId="1076"/>
          <ac:spMkLst>
            <pc:docMk/>
            <pc:sldMk cId="1338783439" sldId="261"/>
            <ac:spMk id="374" creationId="{4BEAE841-8558-449D-8F09-615C4F32414C}"/>
          </ac:spMkLst>
        </pc:spChg>
        <pc:spChg chg="add mod">
          <ac:chgData name="Kanakubo Yuuka" userId="0125345b4684f247" providerId="LiveId" clId="{D4871A4A-C5EA-4668-91C5-C62012B0FEE8}" dt="2021-11-29T03:40:57.677" v="10093" actId="1076"/>
          <ac:spMkLst>
            <pc:docMk/>
            <pc:sldMk cId="1338783439" sldId="261"/>
            <ac:spMk id="375" creationId="{8E825E11-DBBB-43EB-AA7C-25609396B6CF}"/>
          </ac:spMkLst>
        </pc:spChg>
        <pc:spChg chg="add mod">
          <ac:chgData name="Kanakubo Yuuka" userId="0125345b4684f247" providerId="LiveId" clId="{D4871A4A-C5EA-4668-91C5-C62012B0FEE8}" dt="2021-11-29T03:40:57.677" v="10093" actId="1076"/>
          <ac:spMkLst>
            <pc:docMk/>
            <pc:sldMk cId="1338783439" sldId="261"/>
            <ac:spMk id="376" creationId="{3350571D-D3D8-4687-AF30-5C7260426C8A}"/>
          </ac:spMkLst>
        </pc:spChg>
        <pc:grpChg chg="add mod">
          <ac:chgData name="Kanakubo Yuuka" userId="0125345b4684f247" providerId="LiveId" clId="{D4871A4A-C5EA-4668-91C5-C62012B0FEE8}" dt="2021-11-29T03:33:00.168" v="9982" actId="1076"/>
          <ac:grpSpMkLst>
            <pc:docMk/>
            <pc:sldMk cId="1338783439" sldId="261"/>
            <ac:grpSpMk id="28" creationId="{5025F7CB-497D-4041-A9C3-E468F12D7A5B}"/>
          </ac:grpSpMkLst>
        </pc:grpChg>
        <pc:grpChg chg="mod">
          <ac:chgData name="Kanakubo Yuuka" userId="0125345b4684f247" providerId="LiveId" clId="{D4871A4A-C5EA-4668-91C5-C62012B0FEE8}" dt="2021-11-23T04:09:59.275" v="812"/>
          <ac:grpSpMkLst>
            <pc:docMk/>
            <pc:sldMk cId="1338783439" sldId="261"/>
            <ac:grpSpMk id="31" creationId="{F9F2F474-37F9-425C-89F0-EB3B463DD653}"/>
          </ac:grpSpMkLst>
        </pc:grpChg>
        <pc:grpChg chg="mod">
          <ac:chgData name="Kanakubo Yuuka" userId="0125345b4684f247" providerId="LiveId" clId="{D4871A4A-C5EA-4668-91C5-C62012B0FEE8}" dt="2021-11-23T04:09:59.275" v="812"/>
          <ac:grpSpMkLst>
            <pc:docMk/>
            <pc:sldMk cId="1338783439" sldId="261"/>
            <ac:grpSpMk id="36" creationId="{B36D568E-CB45-4D36-A40A-977AD06DA43E}"/>
          </ac:grpSpMkLst>
        </pc:grpChg>
        <pc:grpChg chg="mod">
          <ac:chgData name="Kanakubo Yuuka" userId="0125345b4684f247" providerId="LiveId" clId="{D4871A4A-C5EA-4668-91C5-C62012B0FEE8}" dt="2021-11-23T04:09:59.275" v="812"/>
          <ac:grpSpMkLst>
            <pc:docMk/>
            <pc:sldMk cId="1338783439" sldId="261"/>
            <ac:grpSpMk id="37" creationId="{E7981627-D01A-4BFC-AC25-D2DA3EA811DB}"/>
          </ac:grpSpMkLst>
        </pc:grpChg>
        <pc:grpChg chg="mod">
          <ac:chgData name="Kanakubo Yuuka" userId="0125345b4684f247" providerId="LiveId" clId="{D4871A4A-C5EA-4668-91C5-C62012B0FEE8}" dt="2021-11-23T04:09:59.275" v="812"/>
          <ac:grpSpMkLst>
            <pc:docMk/>
            <pc:sldMk cId="1338783439" sldId="261"/>
            <ac:grpSpMk id="38" creationId="{14A888A1-3D14-4E8A-B553-F394F3504358}"/>
          </ac:grpSpMkLst>
        </pc:grpChg>
        <pc:grpChg chg="mod">
          <ac:chgData name="Kanakubo Yuuka" userId="0125345b4684f247" providerId="LiveId" clId="{D4871A4A-C5EA-4668-91C5-C62012B0FEE8}" dt="2021-11-23T04:09:59.275" v="812"/>
          <ac:grpSpMkLst>
            <pc:docMk/>
            <pc:sldMk cId="1338783439" sldId="261"/>
            <ac:grpSpMk id="39" creationId="{B881DDBF-1541-416D-848D-24D9A10BED04}"/>
          </ac:grpSpMkLst>
        </pc:grpChg>
        <pc:grpChg chg="mod">
          <ac:chgData name="Kanakubo Yuuka" userId="0125345b4684f247" providerId="LiveId" clId="{D4871A4A-C5EA-4668-91C5-C62012B0FEE8}" dt="2021-11-23T04:09:59.275" v="812"/>
          <ac:grpSpMkLst>
            <pc:docMk/>
            <pc:sldMk cId="1338783439" sldId="261"/>
            <ac:grpSpMk id="40" creationId="{88CA5FEE-149F-4BDD-A86A-D591AC237CA2}"/>
          </ac:grpSpMkLst>
        </pc:grpChg>
        <pc:grpChg chg="mod">
          <ac:chgData name="Kanakubo Yuuka" userId="0125345b4684f247" providerId="LiveId" clId="{D4871A4A-C5EA-4668-91C5-C62012B0FEE8}" dt="2021-11-23T04:09:59.275" v="812"/>
          <ac:grpSpMkLst>
            <pc:docMk/>
            <pc:sldMk cId="1338783439" sldId="261"/>
            <ac:grpSpMk id="43" creationId="{15F0E81B-6596-42B1-AB0C-5002DEBDB577}"/>
          </ac:grpSpMkLst>
        </pc:grpChg>
        <pc:grpChg chg="mod">
          <ac:chgData name="Kanakubo Yuuka" userId="0125345b4684f247" providerId="LiveId" clId="{D4871A4A-C5EA-4668-91C5-C62012B0FEE8}" dt="2021-11-23T04:09:59.275" v="812"/>
          <ac:grpSpMkLst>
            <pc:docMk/>
            <pc:sldMk cId="1338783439" sldId="261"/>
            <ac:grpSpMk id="44" creationId="{2A1300C0-C305-4AAA-89BF-9B499993BB0E}"/>
          </ac:grpSpMkLst>
        </pc:grpChg>
        <pc:grpChg chg="mod">
          <ac:chgData name="Kanakubo Yuuka" userId="0125345b4684f247" providerId="LiveId" clId="{D4871A4A-C5EA-4668-91C5-C62012B0FEE8}" dt="2021-11-23T04:09:59.275" v="812"/>
          <ac:grpSpMkLst>
            <pc:docMk/>
            <pc:sldMk cId="1338783439" sldId="261"/>
            <ac:grpSpMk id="52" creationId="{23A1A2CC-FA28-4A1D-BF32-52638E86849C}"/>
          </ac:grpSpMkLst>
        </pc:grpChg>
        <pc:grpChg chg="mod">
          <ac:chgData name="Kanakubo Yuuka" userId="0125345b4684f247" providerId="LiveId" clId="{D4871A4A-C5EA-4668-91C5-C62012B0FEE8}" dt="2021-11-23T04:09:59.275" v="812"/>
          <ac:grpSpMkLst>
            <pc:docMk/>
            <pc:sldMk cId="1338783439" sldId="261"/>
            <ac:grpSpMk id="53" creationId="{D8B755B7-EDB2-4886-B995-8F295C080E39}"/>
          </ac:grpSpMkLst>
        </pc:grpChg>
        <pc:grpChg chg="mod">
          <ac:chgData name="Kanakubo Yuuka" userId="0125345b4684f247" providerId="LiveId" clId="{D4871A4A-C5EA-4668-91C5-C62012B0FEE8}" dt="2021-11-23T04:09:59.275" v="812"/>
          <ac:grpSpMkLst>
            <pc:docMk/>
            <pc:sldMk cId="1338783439" sldId="261"/>
            <ac:grpSpMk id="60" creationId="{FC13261B-231E-4315-8287-6DE00F5BE7A8}"/>
          </ac:grpSpMkLst>
        </pc:grpChg>
        <pc:grpChg chg="mod">
          <ac:chgData name="Kanakubo Yuuka" userId="0125345b4684f247" providerId="LiveId" clId="{D4871A4A-C5EA-4668-91C5-C62012B0FEE8}" dt="2021-11-23T04:09:59.275" v="812"/>
          <ac:grpSpMkLst>
            <pc:docMk/>
            <pc:sldMk cId="1338783439" sldId="261"/>
            <ac:grpSpMk id="61" creationId="{E87A2368-17CE-4878-AAD2-D0C9AA133B33}"/>
          </ac:grpSpMkLst>
        </pc:grpChg>
        <pc:grpChg chg="mod">
          <ac:chgData name="Kanakubo Yuuka" userId="0125345b4684f247" providerId="LiveId" clId="{D4871A4A-C5EA-4668-91C5-C62012B0FEE8}" dt="2021-11-23T04:09:59.275" v="812"/>
          <ac:grpSpMkLst>
            <pc:docMk/>
            <pc:sldMk cId="1338783439" sldId="261"/>
            <ac:grpSpMk id="68" creationId="{BC4723AE-6A89-4BFC-893A-52DF0D15AE55}"/>
          </ac:grpSpMkLst>
        </pc:grpChg>
        <pc:grpChg chg="mod">
          <ac:chgData name="Kanakubo Yuuka" userId="0125345b4684f247" providerId="LiveId" clId="{D4871A4A-C5EA-4668-91C5-C62012B0FEE8}" dt="2021-11-23T04:09:59.275" v="812"/>
          <ac:grpSpMkLst>
            <pc:docMk/>
            <pc:sldMk cId="1338783439" sldId="261"/>
            <ac:grpSpMk id="69" creationId="{8E4D5732-70FF-41B1-BE7E-8FC29A5990B0}"/>
          </ac:grpSpMkLst>
        </pc:grpChg>
        <pc:grpChg chg="mod">
          <ac:chgData name="Kanakubo Yuuka" userId="0125345b4684f247" providerId="LiveId" clId="{D4871A4A-C5EA-4668-91C5-C62012B0FEE8}" dt="2021-11-23T04:09:59.275" v="812"/>
          <ac:grpSpMkLst>
            <pc:docMk/>
            <pc:sldMk cId="1338783439" sldId="261"/>
            <ac:grpSpMk id="75" creationId="{29B0683E-ECC2-4F8D-BDEE-5208578C8F89}"/>
          </ac:grpSpMkLst>
        </pc:grpChg>
        <pc:grpChg chg="mod">
          <ac:chgData name="Kanakubo Yuuka" userId="0125345b4684f247" providerId="LiveId" clId="{D4871A4A-C5EA-4668-91C5-C62012B0FEE8}" dt="2021-11-23T04:09:59.275" v="812"/>
          <ac:grpSpMkLst>
            <pc:docMk/>
            <pc:sldMk cId="1338783439" sldId="261"/>
            <ac:grpSpMk id="76" creationId="{FFA09DC3-B495-49A8-91EB-147F44E6A829}"/>
          </ac:grpSpMkLst>
        </pc:grpChg>
        <pc:grpChg chg="add mod">
          <ac:chgData name="Kanakubo Yuuka" userId="0125345b4684f247" providerId="LiveId" clId="{D4871A4A-C5EA-4668-91C5-C62012B0FEE8}" dt="2021-11-29T03:33:00.168" v="9982" actId="1076"/>
          <ac:grpSpMkLst>
            <pc:docMk/>
            <pc:sldMk cId="1338783439" sldId="261"/>
            <ac:grpSpMk id="84" creationId="{3F1CABB4-6BEA-4D7C-BA87-FF14BA965022}"/>
          </ac:grpSpMkLst>
        </pc:grpChg>
        <pc:grpChg chg="mod">
          <ac:chgData name="Kanakubo Yuuka" userId="0125345b4684f247" providerId="LiveId" clId="{D4871A4A-C5EA-4668-91C5-C62012B0FEE8}" dt="2021-11-23T04:09:59.275" v="812"/>
          <ac:grpSpMkLst>
            <pc:docMk/>
            <pc:sldMk cId="1338783439" sldId="261"/>
            <ac:grpSpMk id="85" creationId="{238A9D33-688C-40B0-968B-05F38FFD043A}"/>
          </ac:grpSpMkLst>
        </pc:grpChg>
        <pc:grpChg chg="mod">
          <ac:chgData name="Kanakubo Yuuka" userId="0125345b4684f247" providerId="LiveId" clId="{D4871A4A-C5EA-4668-91C5-C62012B0FEE8}" dt="2021-11-23T04:09:59.275" v="812"/>
          <ac:grpSpMkLst>
            <pc:docMk/>
            <pc:sldMk cId="1338783439" sldId="261"/>
            <ac:grpSpMk id="97" creationId="{BB80C336-7D7F-415D-80BB-2E914F350935}"/>
          </ac:grpSpMkLst>
        </pc:grpChg>
        <pc:grpChg chg="mod">
          <ac:chgData name="Kanakubo Yuuka" userId="0125345b4684f247" providerId="LiveId" clId="{D4871A4A-C5EA-4668-91C5-C62012B0FEE8}" dt="2021-11-23T04:09:59.275" v="812"/>
          <ac:grpSpMkLst>
            <pc:docMk/>
            <pc:sldMk cId="1338783439" sldId="261"/>
            <ac:grpSpMk id="98" creationId="{BCCE83A3-588A-4819-A6D9-8589F73C394E}"/>
          </ac:grpSpMkLst>
        </pc:grpChg>
        <pc:grpChg chg="mod">
          <ac:chgData name="Kanakubo Yuuka" userId="0125345b4684f247" providerId="LiveId" clId="{D4871A4A-C5EA-4668-91C5-C62012B0FEE8}" dt="2021-11-23T04:09:59.275" v="812"/>
          <ac:grpSpMkLst>
            <pc:docMk/>
            <pc:sldMk cId="1338783439" sldId="261"/>
            <ac:grpSpMk id="99" creationId="{76204151-D818-44BB-BF85-899C2578AF55}"/>
          </ac:grpSpMkLst>
        </pc:grpChg>
        <pc:grpChg chg="mod">
          <ac:chgData name="Kanakubo Yuuka" userId="0125345b4684f247" providerId="LiveId" clId="{D4871A4A-C5EA-4668-91C5-C62012B0FEE8}" dt="2021-11-23T04:09:59.275" v="812"/>
          <ac:grpSpMkLst>
            <pc:docMk/>
            <pc:sldMk cId="1338783439" sldId="261"/>
            <ac:grpSpMk id="100" creationId="{68B8D72B-A1B7-419C-85D4-48FEC3198ACB}"/>
          </ac:grpSpMkLst>
        </pc:grpChg>
        <pc:grpChg chg="mod">
          <ac:chgData name="Kanakubo Yuuka" userId="0125345b4684f247" providerId="LiveId" clId="{D4871A4A-C5EA-4668-91C5-C62012B0FEE8}" dt="2021-11-23T04:09:59.275" v="812"/>
          <ac:grpSpMkLst>
            <pc:docMk/>
            <pc:sldMk cId="1338783439" sldId="261"/>
            <ac:grpSpMk id="101" creationId="{17A8545D-E4D6-4F40-B2A3-D38560F7A25B}"/>
          </ac:grpSpMkLst>
        </pc:grpChg>
        <pc:grpChg chg="mod">
          <ac:chgData name="Kanakubo Yuuka" userId="0125345b4684f247" providerId="LiveId" clId="{D4871A4A-C5EA-4668-91C5-C62012B0FEE8}" dt="2021-11-23T04:09:59.275" v="812"/>
          <ac:grpSpMkLst>
            <pc:docMk/>
            <pc:sldMk cId="1338783439" sldId="261"/>
            <ac:grpSpMk id="104" creationId="{E18A9F7B-4C37-46C8-83EA-C8D38F36BFA7}"/>
          </ac:grpSpMkLst>
        </pc:grpChg>
        <pc:grpChg chg="mod">
          <ac:chgData name="Kanakubo Yuuka" userId="0125345b4684f247" providerId="LiveId" clId="{D4871A4A-C5EA-4668-91C5-C62012B0FEE8}" dt="2021-11-23T04:09:59.275" v="812"/>
          <ac:grpSpMkLst>
            <pc:docMk/>
            <pc:sldMk cId="1338783439" sldId="261"/>
            <ac:grpSpMk id="105" creationId="{2FCEC92C-1E2D-4753-8E19-4BC697571368}"/>
          </ac:grpSpMkLst>
        </pc:grpChg>
        <pc:grpChg chg="mod">
          <ac:chgData name="Kanakubo Yuuka" userId="0125345b4684f247" providerId="LiveId" clId="{D4871A4A-C5EA-4668-91C5-C62012B0FEE8}" dt="2021-11-23T04:09:59.275" v="812"/>
          <ac:grpSpMkLst>
            <pc:docMk/>
            <pc:sldMk cId="1338783439" sldId="261"/>
            <ac:grpSpMk id="118" creationId="{9F3E62AD-A6E4-4A48-B781-CBE5F7C54ABF}"/>
          </ac:grpSpMkLst>
        </pc:grpChg>
        <pc:grpChg chg="mod">
          <ac:chgData name="Kanakubo Yuuka" userId="0125345b4684f247" providerId="LiveId" clId="{D4871A4A-C5EA-4668-91C5-C62012B0FEE8}" dt="2021-11-23T04:09:59.275" v="812"/>
          <ac:grpSpMkLst>
            <pc:docMk/>
            <pc:sldMk cId="1338783439" sldId="261"/>
            <ac:grpSpMk id="119" creationId="{AE9974EF-C582-42D6-ACF2-B2DD341EC4D3}"/>
          </ac:grpSpMkLst>
        </pc:grpChg>
        <pc:grpChg chg="mod">
          <ac:chgData name="Kanakubo Yuuka" userId="0125345b4684f247" providerId="LiveId" clId="{D4871A4A-C5EA-4668-91C5-C62012B0FEE8}" dt="2021-11-23T04:09:59.275" v="812"/>
          <ac:grpSpMkLst>
            <pc:docMk/>
            <pc:sldMk cId="1338783439" sldId="261"/>
            <ac:grpSpMk id="132" creationId="{2151FE7F-E93A-460B-ACE3-E8742105DEA5}"/>
          </ac:grpSpMkLst>
        </pc:grpChg>
        <pc:grpChg chg="mod">
          <ac:chgData name="Kanakubo Yuuka" userId="0125345b4684f247" providerId="LiveId" clId="{D4871A4A-C5EA-4668-91C5-C62012B0FEE8}" dt="2021-11-23T04:09:59.275" v="812"/>
          <ac:grpSpMkLst>
            <pc:docMk/>
            <pc:sldMk cId="1338783439" sldId="261"/>
            <ac:grpSpMk id="133" creationId="{6F444126-0740-4EE4-ACAE-FD5F5F8D67B7}"/>
          </ac:grpSpMkLst>
        </pc:grpChg>
        <pc:grpChg chg="mod">
          <ac:chgData name="Kanakubo Yuuka" userId="0125345b4684f247" providerId="LiveId" clId="{D4871A4A-C5EA-4668-91C5-C62012B0FEE8}" dt="2021-11-23T04:09:59.275" v="812"/>
          <ac:grpSpMkLst>
            <pc:docMk/>
            <pc:sldMk cId="1338783439" sldId="261"/>
            <ac:grpSpMk id="146" creationId="{AAB1C2F5-9DA9-4EF5-BA11-AB36B6B3F495}"/>
          </ac:grpSpMkLst>
        </pc:grpChg>
        <pc:grpChg chg="mod">
          <ac:chgData name="Kanakubo Yuuka" userId="0125345b4684f247" providerId="LiveId" clId="{D4871A4A-C5EA-4668-91C5-C62012B0FEE8}" dt="2021-11-23T04:09:59.275" v="812"/>
          <ac:grpSpMkLst>
            <pc:docMk/>
            <pc:sldMk cId="1338783439" sldId="261"/>
            <ac:grpSpMk id="147" creationId="{C8AAB393-51D5-4C25-9BBB-71C38157504C}"/>
          </ac:grpSpMkLst>
        </pc:grpChg>
        <pc:grpChg chg="mod">
          <ac:chgData name="Kanakubo Yuuka" userId="0125345b4684f247" providerId="LiveId" clId="{D4871A4A-C5EA-4668-91C5-C62012B0FEE8}" dt="2021-11-23T04:09:59.275" v="812"/>
          <ac:grpSpMkLst>
            <pc:docMk/>
            <pc:sldMk cId="1338783439" sldId="261"/>
            <ac:grpSpMk id="160" creationId="{21B602B9-6F7B-4138-912B-8B14FEB30285}"/>
          </ac:grpSpMkLst>
        </pc:grpChg>
        <pc:grpChg chg="mod">
          <ac:chgData name="Kanakubo Yuuka" userId="0125345b4684f247" providerId="LiveId" clId="{D4871A4A-C5EA-4668-91C5-C62012B0FEE8}" dt="2021-11-23T04:09:59.275" v="812"/>
          <ac:grpSpMkLst>
            <pc:docMk/>
            <pc:sldMk cId="1338783439" sldId="261"/>
            <ac:grpSpMk id="161" creationId="{ED656A8C-CCDC-4AE1-B603-BE35007D4AC8}"/>
          </ac:grpSpMkLst>
        </pc:grpChg>
        <pc:grpChg chg="mod">
          <ac:chgData name="Kanakubo Yuuka" userId="0125345b4684f247" providerId="LiveId" clId="{D4871A4A-C5EA-4668-91C5-C62012B0FEE8}" dt="2021-11-23T04:09:59.275" v="812"/>
          <ac:grpSpMkLst>
            <pc:docMk/>
            <pc:sldMk cId="1338783439" sldId="261"/>
            <ac:grpSpMk id="174" creationId="{080FEA09-200A-4765-A843-8834EF151018}"/>
          </ac:grpSpMkLst>
        </pc:grpChg>
        <pc:grpChg chg="mod">
          <ac:chgData name="Kanakubo Yuuka" userId="0125345b4684f247" providerId="LiveId" clId="{D4871A4A-C5EA-4668-91C5-C62012B0FEE8}" dt="2021-11-23T04:09:59.275" v="812"/>
          <ac:grpSpMkLst>
            <pc:docMk/>
            <pc:sldMk cId="1338783439" sldId="261"/>
            <ac:grpSpMk id="175" creationId="{44A2EB7E-190A-4D57-ACD9-8450C32A04C2}"/>
          </ac:grpSpMkLst>
        </pc:grpChg>
        <pc:grpChg chg="add mod">
          <ac:chgData name="Kanakubo Yuuka" userId="0125345b4684f247" providerId="LiveId" clId="{D4871A4A-C5EA-4668-91C5-C62012B0FEE8}" dt="2021-11-29T03:33:00.168" v="9982" actId="1076"/>
          <ac:grpSpMkLst>
            <pc:docMk/>
            <pc:sldMk cId="1338783439" sldId="261"/>
            <ac:grpSpMk id="186" creationId="{98C4C9A6-B5E4-4FB6-9919-6A500EE2F6FA}"/>
          </ac:grpSpMkLst>
        </pc:grpChg>
        <pc:grpChg chg="mod">
          <ac:chgData name="Kanakubo Yuuka" userId="0125345b4684f247" providerId="LiveId" clId="{D4871A4A-C5EA-4668-91C5-C62012B0FEE8}" dt="2021-11-23T04:09:59.275" v="812"/>
          <ac:grpSpMkLst>
            <pc:docMk/>
            <pc:sldMk cId="1338783439" sldId="261"/>
            <ac:grpSpMk id="187" creationId="{5F214F37-7504-44BC-9228-B7BFBE9C14AA}"/>
          </ac:grpSpMkLst>
        </pc:grpChg>
        <pc:grpChg chg="mod">
          <ac:chgData name="Kanakubo Yuuka" userId="0125345b4684f247" providerId="LiveId" clId="{D4871A4A-C5EA-4668-91C5-C62012B0FEE8}" dt="2021-11-23T04:09:59.275" v="812"/>
          <ac:grpSpMkLst>
            <pc:docMk/>
            <pc:sldMk cId="1338783439" sldId="261"/>
            <ac:grpSpMk id="200" creationId="{7B0DA3B2-7D9C-4E39-9F03-144F26A4C854}"/>
          </ac:grpSpMkLst>
        </pc:grpChg>
        <pc:grpChg chg="mod">
          <ac:chgData name="Kanakubo Yuuka" userId="0125345b4684f247" providerId="LiveId" clId="{D4871A4A-C5EA-4668-91C5-C62012B0FEE8}" dt="2021-11-23T04:09:59.275" v="812"/>
          <ac:grpSpMkLst>
            <pc:docMk/>
            <pc:sldMk cId="1338783439" sldId="261"/>
            <ac:grpSpMk id="201" creationId="{5E3CAA87-51DB-45C2-B906-082017A7BB68}"/>
          </ac:grpSpMkLst>
        </pc:grpChg>
        <pc:grpChg chg="mod">
          <ac:chgData name="Kanakubo Yuuka" userId="0125345b4684f247" providerId="LiveId" clId="{D4871A4A-C5EA-4668-91C5-C62012B0FEE8}" dt="2021-11-23T04:09:59.275" v="812"/>
          <ac:grpSpMkLst>
            <pc:docMk/>
            <pc:sldMk cId="1338783439" sldId="261"/>
            <ac:grpSpMk id="202" creationId="{E4C4FF91-7828-4A39-B1D1-2A3F8636322B}"/>
          </ac:grpSpMkLst>
        </pc:grpChg>
        <pc:grpChg chg="mod">
          <ac:chgData name="Kanakubo Yuuka" userId="0125345b4684f247" providerId="LiveId" clId="{D4871A4A-C5EA-4668-91C5-C62012B0FEE8}" dt="2021-11-23T04:09:59.275" v="812"/>
          <ac:grpSpMkLst>
            <pc:docMk/>
            <pc:sldMk cId="1338783439" sldId="261"/>
            <ac:grpSpMk id="203" creationId="{E446C79D-8536-4698-BB5E-707867A75C0A}"/>
          </ac:grpSpMkLst>
        </pc:grpChg>
        <pc:grpChg chg="mod">
          <ac:chgData name="Kanakubo Yuuka" userId="0125345b4684f247" providerId="LiveId" clId="{D4871A4A-C5EA-4668-91C5-C62012B0FEE8}" dt="2021-11-23T04:09:59.275" v="812"/>
          <ac:grpSpMkLst>
            <pc:docMk/>
            <pc:sldMk cId="1338783439" sldId="261"/>
            <ac:grpSpMk id="204" creationId="{6C87ED2A-0678-40B2-B91F-931B72C80A2D}"/>
          </ac:grpSpMkLst>
        </pc:grpChg>
        <pc:grpChg chg="mod">
          <ac:chgData name="Kanakubo Yuuka" userId="0125345b4684f247" providerId="LiveId" clId="{D4871A4A-C5EA-4668-91C5-C62012B0FEE8}" dt="2021-11-23T04:09:59.275" v="812"/>
          <ac:grpSpMkLst>
            <pc:docMk/>
            <pc:sldMk cId="1338783439" sldId="261"/>
            <ac:grpSpMk id="206" creationId="{D3EACD34-6EF1-4AEC-A5EE-603B2A67709C}"/>
          </ac:grpSpMkLst>
        </pc:grpChg>
        <pc:grpChg chg="mod">
          <ac:chgData name="Kanakubo Yuuka" userId="0125345b4684f247" providerId="LiveId" clId="{D4871A4A-C5EA-4668-91C5-C62012B0FEE8}" dt="2021-11-23T04:09:59.275" v="812"/>
          <ac:grpSpMkLst>
            <pc:docMk/>
            <pc:sldMk cId="1338783439" sldId="261"/>
            <ac:grpSpMk id="208" creationId="{9A7A64C9-9B5D-40DB-AD0E-12CE0DCA434D}"/>
          </ac:grpSpMkLst>
        </pc:grpChg>
        <pc:grpChg chg="mod">
          <ac:chgData name="Kanakubo Yuuka" userId="0125345b4684f247" providerId="LiveId" clId="{D4871A4A-C5EA-4668-91C5-C62012B0FEE8}" dt="2021-11-23T04:09:59.275" v="812"/>
          <ac:grpSpMkLst>
            <pc:docMk/>
            <pc:sldMk cId="1338783439" sldId="261"/>
            <ac:grpSpMk id="209" creationId="{0D4FEFA1-EB67-4082-A3F0-22E0E3FB5B0F}"/>
          </ac:grpSpMkLst>
        </pc:grpChg>
        <pc:grpChg chg="mod">
          <ac:chgData name="Kanakubo Yuuka" userId="0125345b4684f247" providerId="LiveId" clId="{D4871A4A-C5EA-4668-91C5-C62012B0FEE8}" dt="2021-11-23T04:09:59.275" v="812"/>
          <ac:grpSpMkLst>
            <pc:docMk/>
            <pc:sldMk cId="1338783439" sldId="261"/>
            <ac:grpSpMk id="213" creationId="{281E82E2-45B2-4969-9F21-3877E2673B05}"/>
          </ac:grpSpMkLst>
        </pc:grpChg>
        <pc:grpChg chg="mod">
          <ac:chgData name="Kanakubo Yuuka" userId="0125345b4684f247" providerId="LiveId" clId="{D4871A4A-C5EA-4668-91C5-C62012B0FEE8}" dt="2021-11-23T04:09:59.275" v="812"/>
          <ac:grpSpMkLst>
            <pc:docMk/>
            <pc:sldMk cId="1338783439" sldId="261"/>
            <ac:grpSpMk id="214" creationId="{E57ADADF-7698-4195-869B-683349268752}"/>
          </ac:grpSpMkLst>
        </pc:grpChg>
        <pc:grpChg chg="mod">
          <ac:chgData name="Kanakubo Yuuka" userId="0125345b4684f247" providerId="LiveId" clId="{D4871A4A-C5EA-4668-91C5-C62012B0FEE8}" dt="2021-11-23T04:09:59.275" v="812"/>
          <ac:grpSpMkLst>
            <pc:docMk/>
            <pc:sldMk cId="1338783439" sldId="261"/>
            <ac:grpSpMk id="227" creationId="{8D9C70D4-BCC6-4D4D-839D-760398343D7B}"/>
          </ac:grpSpMkLst>
        </pc:grpChg>
        <pc:grpChg chg="mod">
          <ac:chgData name="Kanakubo Yuuka" userId="0125345b4684f247" providerId="LiveId" clId="{D4871A4A-C5EA-4668-91C5-C62012B0FEE8}" dt="2021-11-23T04:09:59.275" v="812"/>
          <ac:grpSpMkLst>
            <pc:docMk/>
            <pc:sldMk cId="1338783439" sldId="261"/>
            <ac:grpSpMk id="228" creationId="{E2CCBE55-F35C-4B5D-B03E-CFCF097CA270}"/>
          </ac:grpSpMkLst>
        </pc:grpChg>
        <pc:grpChg chg="mod">
          <ac:chgData name="Kanakubo Yuuka" userId="0125345b4684f247" providerId="LiveId" clId="{D4871A4A-C5EA-4668-91C5-C62012B0FEE8}" dt="2021-11-23T04:09:59.275" v="812"/>
          <ac:grpSpMkLst>
            <pc:docMk/>
            <pc:sldMk cId="1338783439" sldId="261"/>
            <ac:grpSpMk id="241" creationId="{120F9706-282C-49E5-9BEE-3F651D2EDEC1}"/>
          </ac:grpSpMkLst>
        </pc:grpChg>
        <pc:grpChg chg="mod">
          <ac:chgData name="Kanakubo Yuuka" userId="0125345b4684f247" providerId="LiveId" clId="{D4871A4A-C5EA-4668-91C5-C62012B0FEE8}" dt="2021-11-23T04:09:59.275" v="812"/>
          <ac:grpSpMkLst>
            <pc:docMk/>
            <pc:sldMk cId="1338783439" sldId="261"/>
            <ac:grpSpMk id="242" creationId="{FD5FCADB-4866-47BF-A0D9-DD50DBDC61FE}"/>
          </ac:grpSpMkLst>
        </pc:grpChg>
        <pc:grpChg chg="mod">
          <ac:chgData name="Kanakubo Yuuka" userId="0125345b4684f247" providerId="LiveId" clId="{D4871A4A-C5EA-4668-91C5-C62012B0FEE8}" dt="2021-11-23T04:09:59.275" v="812"/>
          <ac:grpSpMkLst>
            <pc:docMk/>
            <pc:sldMk cId="1338783439" sldId="261"/>
            <ac:grpSpMk id="255" creationId="{70994B01-B36E-418F-A243-566DBA9612A2}"/>
          </ac:grpSpMkLst>
        </pc:grpChg>
        <pc:grpChg chg="mod">
          <ac:chgData name="Kanakubo Yuuka" userId="0125345b4684f247" providerId="LiveId" clId="{D4871A4A-C5EA-4668-91C5-C62012B0FEE8}" dt="2021-11-23T04:09:59.275" v="812"/>
          <ac:grpSpMkLst>
            <pc:docMk/>
            <pc:sldMk cId="1338783439" sldId="261"/>
            <ac:grpSpMk id="256" creationId="{8CBABBB1-A2D2-41CF-BF5F-19F4FC4217C1}"/>
          </ac:grpSpMkLst>
        </pc:grpChg>
        <pc:grpChg chg="mod">
          <ac:chgData name="Kanakubo Yuuka" userId="0125345b4684f247" providerId="LiveId" clId="{D4871A4A-C5EA-4668-91C5-C62012B0FEE8}" dt="2021-11-23T04:09:59.275" v="812"/>
          <ac:grpSpMkLst>
            <pc:docMk/>
            <pc:sldMk cId="1338783439" sldId="261"/>
            <ac:grpSpMk id="269" creationId="{1C742637-E9FC-40CA-B51F-D960418BBF72}"/>
          </ac:grpSpMkLst>
        </pc:grpChg>
        <pc:grpChg chg="mod">
          <ac:chgData name="Kanakubo Yuuka" userId="0125345b4684f247" providerId="LiveId" clId="{D4871A4A-C5EA-4668-91C5-C62012B0FEE8}" dt="2021-11-23T04:09:59.275" v="812"/>
          <ac:grpSpMkLst>
            <pc:docMk/>
            <pc:sldMk cId="1338783439" sldId="261"/>
            <ac:grpSpMk id="270" creationId="{A09E6DD4-55D7-43F2-8E1C-B0BFF8B9A560}"/>
          </ac:grpSpMkLst>
        </pc:grpChg>
        <pc:grpChg chg="mod">
          <ac:chgData name="Kanakubo Yuuka" userId="0125345b4684f247" providerId="LiveId" clId="{D4871A4A-C5EA-4668-91C5-C62012B0FEE8}" dt="2021-11-23T04:09:59.275" v="812"/>
          <ac:grpSpMkLst>
            <pc:docMk/>
            <pc:sldMk cId="1338783439" sldId="261"/>
            <ac:grpSpMk id="283" creationId="{BAD915B3-670A-455E-A772-B4C7ECD36D51}"/>
          </ac:grpSpMkLst>
        </pc:grpChg>
        <pc:grpChg chg="mod">
          <ac:chgData name="Kanakubo Yuuka" userId="0125345b4684f247" providerId="LiveId" clId="{D4871A4A-C5EA-4668-91C5-C62012B0FEE8}" dt="2021-11-23T04:09:59.275" v="812"/>
          <ac:grpSpMkLst>
            <pc:docMk/>
            <pc:sldMk cId="1338783439" sldId="261"/>
            <ac:grpSpMk id="284" creationId="{9BBC79EA-7C10-40CB-BDEA-0FCB9A2CDCA6}"/>
          </ac:grpSpMkLst>
        </pc:grpChg>
        <pc:grpChg chg="mod">
          <ac:chgData name="Kanakubo Yuuka" userId="0125345b4684f247" providerId="LiveId" clId="{D4871A4A-C5EA-4668-91C5-C62012B0FEE8}" dt="2021-11-23T04:09:59.275" v="812"/>
          <ac:grpSpMkLst>
            <pc:docMk/>
            <pc:sldMk cId="1338783439" sldId="261"/>
            <ac:grpSpMk id="297" creationId="{09441FAC-7015-4EB3-8D68-BC237BAE9300}"/>
          </ac:grpSpMkLst>
        </pc:grpChg>
        <pc:grpChg chg="mod">
          <ac:chgData name="Kanakubo Yuuka" userId="0125345b4684f247" providerId="LiveId" clId="{D4871A4A-C5EA-4668-91C5-C62012B0FEE8}" dt="2021-11-23T04:09:59.275" v="812"/>
          <ac:grpSpMkLst>
            <pc:docMk/>
            <pc:sldMk cId="1338783439" sldId="261"/>
            <ac:grpSpMk id="298" creationId="{468C5B7B-FA6E-4CE5-84A7-9BE6E1BA5669}"/>
          </ac:grpSpMkLst>
        </pc:grpChg>
        <pc:grpChg chg="mod">
          <ac:chgData name="Kanakubo Yuuka" userId="0125345b4684f247" providerId="LiveId" clId="{D4871A4A-C5EA-4668-91C5-C62012B0FEE8}" dt="2021-11-23T04:09:59.275" v="812"/>
          <ac:grpSpMkLst>
            <pc:docMk/>
            <pc:sldMk cId="1338783439" sldId="261"/>
            <ac:grpSpMk id="311" creationId="{9FDAB26F-C226-44AB-B451-07381EE77866}"/>
          </ac:grpSpMkLst>
        </pc:grpChg>
        <pc:grpChg chg="mod">
          <ac:chgData name="Kanakubo Yuuka" userId="0125345b4684f247" providerId="LiveId" clId="{D4871A4A-C5EA-4668-91C5-C62012B0FEE8}" dt="2021-11-23T04:09:59.275" v="812"/>
          <ac:grpSpMkLst>
            <pc:docMk/>
            <pc:sldMk cId="1338783439" sldId="261"/>
            <ac:grpSpMk id="312" creationId="{AE891DD1-3364-4624-B388-EE9E95A0C65B}"/>
          </ac:grpSpMkLst>
        </pc:grpChg>
        <pc:grpChg chg="mod">
          <ac:chgData name="Kanakubo Yuuka" userId="0125345b4684f247" providerId="LiveId" clId="{D4871A4A-C5EA-4668-91C5-C62012B0FEE8}" dt="2021-11-23T04:09:59.275" v="812"/>
          <ac:grpSpMkLst>
            <pc:docMk/>
            <pc:sldMk cId="1338783439" sldId="261"/>
            <ac:grpSpMk id="325" creationId="{88005A79-9F21-46BE-9E82-62D831C65097}"/>
          </ac:grpSpMkLst>
        </pc:grpChg>
        <pc:grpChg chg="mod">
          <ac:chgData name="Kanakubo Yuuka" userId="0125345b4684f247" providerId="LiveId" clId="{D4871A4A-C5EA-4668-91C5-C62012B0FEE8}" dt="2021-11-23T04:09:59.275" v="812"/>
          <ac:grpSpMkLst>
            <pc:docMk/>
            <pc:sldMk cId="1338783439" sldId="261"/>
            <ac:grpSpMk id="326" creationId="{4B228123-9868-4C4F-B3DF-1728B67F7301}"/>
          </ac:grpSpMkLst>
        </pc:grpChg>
        <pc:picChg chg="del">
          <ac:chgData name="Kanakubo Yuuka" userId="0125345b4684f247" providerId="LiveId" clId="{D4871A4A-C5EA-4668-91C5-C62012B0FEE8}" dt="2021-11-23T04:09:43.923" v="811" actId="478"/>
          <ac:picMkLst>
            <pc:docMk/>
            <pc:sldMk cId="1338783439" sldId="261"/>
            <ac:picMk id="13" creationId="{DD60C8CE-6AC7-49FB-B35A-EF67A510458C}"/>
          </ac:picMkLst>
        </pc:picChg>
        <pc:picChg chg="add del mod">
          <ac:chgData name="Kanakubo Yuuka" userId="0125345b4684f247" providerId="LiveId" clId="{D4871A4A-C5EA-4668-91C5-C62012B0FEE8}" dt="2021-11-23T04:14:17.423" v="857"/>
          <ac:picMkLst>
            <pc:docMk/>
            <pc:sldMk cId="1338783439" sldId="261"/>
            <ac:picMk id="344" creationId="{4E21AE57-F6AD-41DC-AE18-1A7FB657885A}"/>
          </ac:picMkLst>
        </pc:picChg>
        <pc:cxnChg chg="add del mod">
          <ac:chgData name="Kanakubo Yuuka" userId="0125345b4684f247" providerId="LiveId" clId="{D4871A4A-C5EA-4668-91C5-C62012B0FEE8}" dt="2021-11-23T04:14:17.423" v="857"/>
          <ac:cxnSpMkLst>
            <pc:docMk/>
            <pc:sldMk cId="1338783439" sldId="261"/>
            <ac:cxnSpMk id="354" creationId="{CC1C1066-2338-4903-9C69-49455DD90F14}"/>
          </ac:cxnSpMkLst>
        </pc:cxnChg>
        <pc:cxnChg chg="add del mod">
          <ac:chgData name="Kanakubo Yuuka" userId="0125345b4684f247" providerId="LiveId" clId="{D4871A4A-C5EA-4668-91C5-C62012B0FEE8}" dt="2021-11-23T04:14:17.423" v="857"/>
          <ac:cxnSpMkLst>
            <pc:docMk/>
            <pc:sldMk cId="1338783439" sldId="261"/>
            <ac:cxnSpMk id="355" creationId="{91D768D1-F286-4BBF-83A6-62A77391C6B1}"/>
          </ac:cxnSpMkLst>
        </pc:cxnChg>
        <pc:cxnChg chg="add del mod">
          <ac:chgData name="Kanakubo Yuuka" userId="0125345b4684f247" providerId="LiveId" clId="{D4871A4A-C5EA-4668-91C5-C62012B0FEE8}" dt="2021-11-23T04:14:17.423" v="857"/>
          <ac:cxnSpMkLst>
            <pc:docMk/>
            <pc:sldMk cId="1338783439" sldId="261"/>
            <ac:cxnSpMk id="356" creationId="{FA1A2B46-65DB-4DA7-973E-06D642BB1074}"/>
          </ac:cxnSpMkLst>
        </pc:cxnChg>
        <pc:cxnChg chg="add del mod">
          <ac:chgData name="Kanakubo Yuuka" userId="0125345b4684f247" providerId="LiveId" clId="{D4871A4A-C5EA-4668-91C5-C62012B0FEE8}" dt="2021-11-23T04:14:17.423" v="857"/>
          <ac:cxnSpMkLst>
            <pc:docMk/>
            <pc:sldMk cId="1338783439" sldId="261"/>
            <ac:cxnSpMk id="357" creationId="{3C4A2DEA-5BEA-401B-80F1-55762CC1AD32}"/>
          </ac:cxnSpMkLst>
        </pc:cxnChg>
        <pc:cxnChg chg="add del mod">
          <ac:chgData name="Kanakubo Yuuka" userId="0125345b4684f247" providerId="LiveId" clId="{D4871A4A-C5EA-4668-91C5-C62012B0FEE8}" dt="2021-11-23T04:14:17.423" v="857"/>
          <ac:cxnSpMkLst>
            <pc:docMk/>
            <pc:sldMk cId="1338783439" sldId="261"/>
            <ac:cxnSpMk id="358" creationId="{0E80A504-6E62-4B3C-A4D1-A45525599255}"/>
          </ac:cxnSpMkLst>
        </pc:cxnChg>
        <pc:cxnChg chg="add del mod">
          <ac:chgData name="Kanakubo Yuuka" userId="0125345b4684f247" providerId="LiveId" clId="{D4871A4A-C5EA-4668-91C5-C62012B0FEE8}" dt="2021-11-23T04:14:17.423" v="857"/>
          <ac:cxnSpMkLst>
            <pc:docMk/>
            <pc:sldMk cId="1338783439" sldId="261"/>
            <ac:cxnSpMk id="359" creationId="{E842ABAB-35B7-4839-819F-EFCAC29773F1}"/>
          </ac:cxnSpMkLst>
        </pc:cxnChg>
        <pc:cxnChg chg="add del mod">
          <ac:chgData name="Kanakubo Yuuka" userId="0125345b4684f247" providerId="LiveId" clId="{D4871A4A-C5EA-4668-91C5-C62012B0FEE8}" dt="2021-11-23T04:14:17.423" v="857"/>
          <ac:cxnSpMkLst>
            <pc:docMk/>
            <pc:sldMk cId="1338783439" sldId="261"/>
            <ac:cxnSpMk id="360" creationId="{266CCB1C-42DE-4158-8350-3AC4DA297A38}"/>
          </ac:cxnSpMkLst>
        </pc:cxnChg>
        <pc:cxnChg chg="add del mod">
          <ac:chgData name="Kanakubo Yuuka" userId="0125345b4684f247" providerId="LiveId" clId="{D4871A4A-C5EA-4668-91C5-C62012B0FEE8}" dt="2021-11-23T04:14:17.423" v="857"/>
          <ac:cxnSpMkLst>
            <pc:docMk/>
            <pc:sldMk cId="1338783439" sldId="261"/>
            <ac:cxnSpMk id="361" creationId="{6821BA27-FE51-4560-99A8-F268C92FA0D1}"/>
          </ac:cxnSpMkLst>
        </pc:cxnChg>
        <pc:cxnChg chg="add del mod">
          <ac:chgData name="Kanakubo Yuuka" userId="0125345b4684f247" providerId="LiveId" clId="{D4871A4A-C5EA-4668-91C5-C62012B0FEE8}" dt="2021-11-23T04:14:17.423" v="857"/>
          <ac:cxnSpMkLst>
            <pc:docMk/>
            <pc:sldMk cId="1338783439" sldId="261"/>
            <ac:cxnSpMk id="362" creationId="{9D0B7425-58D2-4E1F-B279-E84B465B1703}"/>
          </ac:cxnSpMkLst>
        </pc:cxnChg>
        <pc:cxnChg chg="add del mod">
          <ac:chgData name="Kanakubo Yuuka" userId="0125345b4684f247" providerId="LiveId" clId="{D4871A4A-C5EA-4668-91C5-C62012B0FEE8}" dt="2021-11-23T04:14:17.423" v="857"/>
          <ac:cxnSpMkLst>
            <pc:docMk/>
            <pc:sldMk cId="1338783439" sldId="261"/>
            <ac:cxnSpMk id="367" creationId="{DAA6E1AF-37D1-49C5-A122-8CE52B4EBD8B}"/>
          </ac:cxnSpMkLst>
        </pc:cxnChg>
        <pc:cxnChg chg="add del mod">
          <ac:chgData name="Kanakubo Yuuka" userId="0125345b4684f247" providerId="LiveId" clId="{D4871A4A-C5EA-4668-91C5-C62012B0FEE8}" dt="2021-11-23T04:14:17.423" v="857"/>
          <ac:cxnSpMkLst>
            <pc:docMk/>
            <pc:sldMk cId="1338783439" sldId="261"/>
            <ac:cxnSpMk id="368" creationId="{F04C0128-9456-4C30-922C-0CD2B158E118}"/>
          </ac:cxnSpMkLst>
        </pc:cxnChg>
      </pc:sldChg>
      <pc:sldChg chg="addSp delSp modSp mod">
        <pc:chgData name="Kanakubo Yuuka" userId="0125345b4684f247" providerId="LiveId" clId="{D4871A4A-C5EA-4668-91C5-C62012B0FEE8}" dt="2021-11-29T19:43:45.089" v="10382" actId="403"/>
        <pc:sldMkLst>
          <pc:docMk/>
          <pc:sldMk cId="735479366" sldId="262"/>
        </pc:sldMkLst>
        <pc:spChg chg="mod">
          <ac:chgData name="Kanakubo Yuuka" userId="0125345b4684f247" providerId="LiveId" clId="{D4871A4A-C5EA-4668-91C5-C62012B0FEE8}" dt="2021-11-25T04:26:28.908" v="4932" actId="13926"/>
          <ac:spMkLst>
            <pc:docMk/>
            <pc:sldMk cId="735479366" sldId="262"/>
            <ac:spMk id="2" creationId="{A26607EB-4DC6-41E8-BC45-7808A13A4126}"/>
          </ac:spMkLst>
        </pc:spChg>
        <pc:spChg chg="mod">
          <ac:chgData name="Kanakubo Yuuka" userId="0125345b4684f247" providerId="LiveId" clId="{D4871A4A-C5EA-4668-91C5-C62012B0FEE8}" dt="2021-11-29T07:45:04.730" v="10366" actId="5793"/>
          <ac:spMkLst>
            <pc:docMk/>
            <pc:sldMk cId="735479366" sldId="262"/>
            <ac:spMk id="9" creationId="{8F2EA92C-9CF5-41E7-916B-A7AE889A9871}"/>
          </ac:spMkLst>
        </pc:spChg>
        <pc:spChg chg="mod">
          <ac:chgData name="Kanakubo Yuuka" userId="0125345b4684f247" providerId="LiveId" clId="{D4871A4A-C5EA-4668-91C5-C62012B0FEE8}" dt="2021-11-29T07:45:07.287" v="10367" actId="20577"/>
          <ac:spMkLst>
            <pc:docMk/>
            <pc:sldMk cId="735479366" sldId="262"/>
            <ac:spMk id="10" creationId="{7DA7AF33-401A-4890-A99B-6CCD7EC7527E}"/>
          </ac:spMkLst>
        </pc:spChg>
        <pc:spChg chg="del mod">
          <ac:chgData name="Kanakubo Yuuka" userId="0125345b4684f247" providerId="LiveId" clId="{D4871A4A-C5EA-4668-91C5-C62012B0FEE8}" dt="2021-11-25T04:27:19.917" v="4952" actId="478"/>
          <ac:spMkLst>
            <pc:docMk/>
            <pc:sldMk cId="735479366" sldId="262"/>
            <ac:spMk id="11" creationId="{144627B6-9C8A-4A05-8CA6-D0769B4D1BFB}"/>
          </ac:spMkLst>
        </pc:spChg>
        <pc:spChg chg="mod">
          <ac:chgData name="Kanakubo Yuuka" userId="0125345b4684f247" providerId="LiveId" clId="{D4871A4A-C5EA-4668-91C5-C62012B0FEE8}" dt="2021-11-29T19:43:21.885" v="10378" actId="403"/>
          <ac:spMkLst>
            <pc:docMk/>
            <pc:sldMk cId="735479366" sldId="262"/>
            <ac:spMk id="13" creationId="{5C2B81DD-8BE4-46F8-B9B2-11C236234E90}"/>
          </ac:spMkLst>
        </pc:spChg>
        <pc:spChg chg="add mod">
          <ac:chgData name="Kanakubo Yuuka" userId="0125345b4684f247" providerId="LiveId" clId="{D4871A4A-C5EA-4668-91C5-C62012B0FEE8}" dt="2021-11-26T00:13:51.695" v="6266" actId="14100"/>
          <ac:spMkLst>
            <pc:docMk/>
            <pc:sldMk cId="735479366" sldId="262"/>
            <ac:spMk id="14" creationId="{FE2F9D49-4D63-4706-AD6C-3024BEA9AE94}"/>
          </ac:spMkLst>
        </pc:spChg>
        <pc:spChg chg="mod">
          <ac:chgData name="Kanakubo Yuuka" userId="0125345b4684f247" providerId="LiveId" clId="{D4871A4A-C5EA-4668-91C5-C62012B0FEE8}" dt="2021-11-26T00:13:40.121" v="6263"/>
          <ac:spMkLst>
            <pc:docMk/>
            <pc:sldMk cId="735479366" sldId="262"/>
            <ac:spMk id="16" creationId="{FF7F344B-7865-4F40-9667-F5DEFCB7964B}"/>
          </ac:spMkLst>
        </pc:spChg>
        <pc:spChg chg="mod">
          <ac:chgData name="Kanakubo Yuuka" userId="0125345b4684f247" providerId="LiveId" clId="{D4871A4A-C5EA-4668-91C5-C62012B0FEE8}" dt="2021-11-29T19:43:45.089" v="10382" actId="403"/>
          <ac:spMkLst>
            <pc:docMk/>
            <pc:sldMk cId="735479366" sldId="262"/>
            <ac:spMk id="17" creationId="{9EB8AF81-5BF1-46A6-8D91-6D102BC0DF98}"/>
          </ac:spMkLst>
        </pc:spChg>
        <pc:spChg chg="mod">
          <ac:chgData name="Kanakubo Yuuka" userId="0125345b4684f247" providerId="LiveId" clId="{D4871A4A-C5EA-4668-91C5-C62012B0FEE8}" dt="2021-11-26T00:13:40.121" v="6263"/>
          <ac:spMkLst>
            <pc:docMk/>
            <pc:sldMk cId="735479366" sldId="262"/>
            <ac:spMk id="18" creationId="{2586CEC8-4D1F-4F95-B9A0-2BBA6F9AC58F}"/>
          </ac:spMkLst>
        </pc:spChg>
        <pc:spChg chg="mod">
          <ac:chgData name="Kanakubo Yuuka" userId="0125345b4684f247" providerId="LiveId" clId="{D4871A4A-C5EA-4668-91C5-C62012B0FEE8}" dt="2021-11-26T00:13:40.121" v="6263"/>
          <ac:spMkLst>
            <pc:docMk/>
            <pc:sldMk cId="735479366" sldId="262"/>
            <ac:spMk id="19" creationId="{1241C69F-C412-4EDF-9BAC-12BB6FC36650}"/>
          </ac:spMkLst>
        </pc:spChg>
        <pc:spChg chg="mod">
          <ac:chgData name="Kanakubo Yuuka" userId="0125345b4684f247" providerId="LiveId" clId="{D4871A4A-C5EA-4668-91C5-C62012B0FEE8}" dt="2021-11-26T00:13:40.121" v="6263"/>
          <ac:spMkLst>
            <pc:docMk/>
            <pc:sldMk cId="735479366" sldId="262"/>
            <ac:spMk id="20" creationId="{1DB5955C-B74C-44B7-9FA7-5FD7891FB21B}"/>
          </ac:spMkLst>
        </pc:spChg>
        <pc:spChg chg="mod">
          <ac:chgData name="Kanakubo Yuuka" userId="0125345b4684f247" providerId="LiveId" clId="{D4871A4A-C5EA-4668-91C5-C62012B0FEE8}" dt="2021-11-26T00:13:40.121" v="6263"/>
          <ac:spMkLst>
            <pc:docMk/>
            <pc:sldMk cId="735479366" sldId="262"/>
            <ac:spMk id="21" creationId="{9ACAC8C4-5F6F-4238-8024-DFEED77C9A8A}"/>
          </ac:spMkLst>
        </pc:spChg>
        <pc:spChg chg="mod">
          <ac:chgData name="Kanakubo Yuuka" userId="0125345b4684f247" providerId="LiveId" clId="{D4871A4A-C5EA-4668-91C5-C62012B0FEE8}" dt="2021-11-26T00:13:40.121" v="6263"/>
          <ac:spMkLst>
            <pc:docMk/>
            <pc:sldMk cId="735479366" sldId="262"/>
            <ac:spMk id="22" creationId="{5672386E-7DBA-4F12-BEBF-AEAD03CE10B5}"/>
          </ac:spMkLst>
        </pc:spChg>
        <pc:spChg chg="mod">
          <ac:chgData name="Kanakubo Yuuka" userId="0125345b4684f247" providerId="LiveId" clId="{D4871A4A-C5EA-4668-91C5-C62012B0FEE8}" dt="2021-11-26T00:13:40.121" v="6263"/>
          <ac:spMkLst>
            <pc:docMk/>
            <pc:sldMk cId="735479366" sldId="262"/>
            <ac:spMk id="23" creationId="{482BC859-3359-426B-AF86-58F15BAA2ED5}"/>
          </ac:spMkLst>
        </pc:spChg>
        <pc:spChg chg="mod">
          <ac:chgData name="Kanakubo Yuuka" userId="0125345b4684f247" providerId="LiveId" clId="{D4871A4A-C5EA-4668-91C5-C62012B0FEE8}" dt="2021-11-26T00:13:40.121" v="6263"/>
          <ac:spMkLst>
            <pc:docMk/>
            <pc:sldMk cId="735479366" sldId="262"/>
            <ac:spMk id="24" creationId="{63BC9368-1446-4EF7-8039-FD7791FC68DB}"/>
          </ac:spMkLst>
        </pc:spChg>
        <pc:spChg chg="mod">
          <ac:chgData name="Kanakubo Yuuka" userId="0125345b4684f247" providerId="LiveId" clId="{D4871A4A-C5EA-4668-91C5-C62012B0FEE8}" dt="2021-11-26T00:13:40.121" v="6263"/>
          <ac:spMkLst>
            <pc:docMk/>
            <pc:sldMk cId="735479366" sldId="262"/>
            <ac:spMk id="25" creationId="{A8AB93B4-D9F3-48FB-A7A8-7B80C92C160C}"/>
          </ac:spMkLst>
        </pc:spChg>
        <pc:spChg chg="mod">
          <ac:chgData name="Kanakubo Yuuka" userId="0125345b4684f247" providerId="LiveId" clId="{D4871A4A-C5EA-4668-91C5-C62012B0FEE8}" dt="2021-11-26T00:13:40.121" v="6263"/>
          <ac:spMkLst>
            <pc:docMk/>
            <pc:sldMk cId="735479366" sldId="262"/>
            <ac:spMk id="26" creationId="{301739C1-CD99-4E7D-8D6B-56B726B4A112}"/>
          </ac:spMkLst>
        </pc:spChg>
        <pc:spChg chg="mod">
          <ac:chgData name="Kanakubo Yuuka" userId="0125345b4684f247" providerId="LiveId" clId="{D4871A4A-C5EA-4668-91C5-C62012B0FEE8}" dt="2021-11-26T00:13:40.121" v="6263"/>
          <ac:spMkLst>
            <pc:docMk/>
            <pc:sldMk cId="735479366" sldId="262"/>
            <ac:spMk id="27" creationId="{D1ED95F0-F61E-493B-AD17-DCC7F2F53D6F}"/>
          </ac:spMkLst>
        </pc:spChg>
        <pc:spChg chg="mod">
          <ac:chgData name="Kanakubo Yuuka" userId="0125345b4684f247" providerId="LiveId" clId="{D4871A4A-C5EA-4668-91C5-C62012B0FEE8}" dt="2021-11-26T00:13:40.121" v="6263"/>
          <ac:spMkLst>
            <pc:docMk/>
            <pc:sldMk cId="735479366" sldId="262"/>
            <ac:spMk id="28" creationId="{E246D67E-D95E-4974-AB15-B6EE1FC32F8D}"/>
          </ac:spMkLst>
        </pc:spChg>
        <pc:spChg chg="mod">
          <ac:chgData name="Kanakubo Yuuka" userId="0125345b4684f247" providerId="LiveId" clId="{D4871A4A-C5EA-4668-91C5-C62012B0FEE8}" dt="2021-11-26T00:13:40.121" v="6263"/>
          <ac:spMkLst>
            <pc:docMk/>
            <pc:sldMk cId="735479366" sldId="262"/>
            <ac:spMk id="29" creationId="{A90E673F-2ADF-44B8-826D-A5DF1152880B}"/>
          </ac:spMkLst>
        </pc:spChg>
        <pc:spChg chg="mod">
          <ac:chgData name="Kanakubo Yuuka" userId="0125345b4684f247" providerId="LiveId" clId="{D4871A4A-C5EA-4668-91C5-C62012B0FEE8}" dt="2021-11-26T00:13:40.121" v="6263"/>
          <ac:spMkLst>
            <pc:docMk/>
            <pc:sldMk cId="735479366" sldId="262"/>
            <ac:spMk id="30" creationId="{11C36659-55CD-46CD-B875-36C3C44D1410}"/>
          </ac:spMkLst>
        </pc:spChg>
        <pc:spChg chg="mod">
          <ac:chgData name="Kanakubo Yuuka" userId="0125345b4684f247" providerId="LiveId" clId="{D4871A4A-C5EA-4668-91C5-C62012B0FEE8}" dt="2021-11-26T00:13:40.121" v="6263"/>
          <ac:spMkLst>
            <pc:docMk/>
            <pc:sldMk cId="735479366" sldId="262"/>
            <ac:spMk id="31" creationId="{8744DB29-AC1D-4D3F-8606-DBFE270D0981}"/>
          </ac:spMkLst>
        </pc:spChg>
        <pc:spChg chg="mod">
          <ac:chgData name="Kanakubo Yuuka" userId="0125345b4684f247" providerId="LiveId" clId="{D4871A4A-C5EA-4668-91C5-C62012B0FEE8}" dt="2021-11-26T00:13:40.121" v="6263"/>
          <ac:spMkLst>
            <pc:docMk/>
            <pc:sldMk cId="735479366" sldId="262"/>
            <ac:spMk id="32" creationId="{BB79C4F7-0433-4D56-9099-C107F074DB21}"/>
          </ac:spMkLst>
        </pc:spChg>
        <pc:spChg chg="mod">
          <ac:chgData name="Kanakubo Yuuka" userId="0125345b4684f247" providerId="LiveId" clId="{D4871A4A-C5EA-4668-91C5-C62012B0FEE8}" dt="2021-11-26T00:13:40.121" v="6263"/>
          <ac:spMkLst>
            <pc:docMk/>
            <pc:sldMk cId="735479366" sldId="262"/>
            <ac:spMk id="33" creationId="{EE9B3061-D30B-4214-9B8F-500D09D42003}"/>
          </ac:spMkLst>
        </pc:spChg>
        <pc:spChg chg="mod">
          <ac:chgData name="Kanakubo Yuuka" userId="0125345b4684f247" providerId="LiveId" clId="{D4871A4A-C5EA-4668-91C5-C62012B0FEE8}" dt="2021-11-26T00:13:40.121" v="6263"/>
          <ac:spMkLst>
            <pc:docMk/>
            <pc:sldMk cId="735479366" sldId="262"/>
            <ac:spMk id="34" creationId="{B1372136-3ACF-41AE-BCF4-335113AF4EC6}"/>
          </ac:spMkLst>
        </pc:spChg>
        <pc:spChg chg="mod">
          <ac:chgData name="Kanakubo Yuuka" userId="0125345b4684f247" providerId="LiveId" clId="{D4871A4A-C5EA-4668-91C5-C62012B0FEE8}" dt="2021-11-26T00:13:40.121" v="6263"/>
          <ac:spMkLst>
            <pc:docMk/>
            <pc:sldMk cId="735479366" sldId="262"/>
            <ac:spMk id="35" creationId="{7D5363F7-2067-43CB-92A6-75301EC4BD23}"/>
          </ac:spMkLst>
        </pc:spChg>
        <pc:spChg chg="mod">
          <ac:chgData name="Kanakubo Yuuka" userId="0125345b4684f247" providerId="LiveId" clId="{D4871A4A-C5EA-4668-91C5-C62012B0FEE8}" dt="2021-11-26T00:13:40.121" v="6263"/>
          <ac:spMkLst>
            <pc:docMk/>
            <pc:sldMk cId="735479366" sldId="262"/>
            <ac:spMk id="36" creationId="{8C2CB7F1-C1EF-47D1-A7D6-A9E6111E0530}"/>
          </ac:spMkLst>
        </pc:spChg>
        <pc:spChg chg="mod">
          <ac:chgData name="Kanakubo Yuuka" userId="0125345b4684f247" providerId="LiveId" clId="{D4871A4A-C5EA-4668-91C5-C62012B0FEE8}" dt="2021-11-26T00:13:40.121" v="6263"/>
          <ac:spMkLst>
            <pc:docMk/>
            <pc:sldMk cId="735479366" sldId="262"/>
            <ac:spMk id="37" creationId="{456CC90B-16A5-4B7E-9C3D-A8766B569BD3}"/>
          </ac:spMkLst>
        </pc:spChg>
        <pc:spChg chg="mod">
          <ac:chgData name="Kanakubo Yuuka" userId="0125345b4684f247" providerId="LiveId" clId="{D4871A4A-C5EA-4668-91C5-C62012B0FEE8}" dt="2021-11-26T00:13:40.121" v="6263"/>
          <ac:spMkLst>
            <pc:docMk/>
            <pc:sldMk cId="735479366" sldId="262"/>
            <ac:spMk id="38" creationId="{F065F61F-1FA3-47B8-A89C-EE72336CDFBD}"/>
          </ac:spMkLst>
        </pc:spChg>
        <pc:spChg chg="mod">
          <ac:chgData name="Kanakubo Yuuka" userId="0125345b4684f247" providerId="LiveId" clId="{D4871A4A-C5EA-4668-91C5-C62012B0FEE8}" dt="2021-11-26T00:13:40.121" v="6263"/>
          <ac:spMkLst>
            <pc:docMk/>
            <pc:sldMk cId="735479366" sldId="262"/>
            <ac:spMk id="39" creationId="{E740AC70-F572-4DE9-85EC-6B04DFF3A7BF}"/>
          </ac:spMkLst>
        </pc:spChg>
        <pc:spChg chg="mod">
          <ac:chgData name="Kanakubo Yuuka" userId="0125345b4684f247" providerId="LiveId" clId="{D4871A4A-C5EA-4668-91C5-C62012B0FEE8}" dt="2021-11-26T00:13:40.121" v="6263"/>
          <ac:spMkLst>
            <pc:docMk/>
            <pc:sldMk cId="735479366" sldId="262"/>
            <ac:spMk id="40" creationId="{CE1DE39C-2EF1-4231-9700-B999EB8ADA58}"/>
          </ac:spMkLst>
        </pc:spChg>
        <pc:spChg chg="add mod">
          <ac:chgData name="Kanakubo Yuuka" userId="0125345b4684f247" providerId="LiveId" clId="{D4871A4A-C5EA-4668-91C5-C62012B0FEE8}" dt="2021-11-26T00:13:51.695" v="6266" actId="14100"/>
          <ac:spMkLst>
            <pc:docMk/>
            <pc:sldMk cId="735479366" sldId="262"/>
            <ac:spMk id="41" creationId="{AE706BC2-E3C4-4E4C-B01B-C65635EE8FB3}"/>
          </ac:spMkLst>
        </pc:spChg>
        <pc:spChg chg="add mod">
          <ac:chgData name="Kanakubo Yuuka" userId="0125345b4684f247" providerId="LiveId" clId="{D4871A4A-C5EA-4668-91C5-C62012B0FEE8}" dt="2021-11-29T19:43:35.744" v="10380" actId="403"/>
          <ac:spMkLst>
            <pc:docMk/>
            <pc:sldMk cId="735479366" sldId="262"/>
            <ac:spMk id="42" creationId="{E977EE81-69DF-441D-8BB2-AF3693664C52}"/>
          </ac:spMkLst>
        </pc:spChg>
        <pc:spChg chg="mod">
          <ac:chgData name="Kanakubo Yuuka" userId="0125345b4684f247" providerId="LiveId" clId="{D4871A4A-C5EA-4668-91C5-C62012B0FEE8}" dt="2021-11-26T00:13:40.121" v="6263"/>
          <ac:spMkLst>
            <pc:docMk/>
            <pc:sldMk cId="735479366" sldId="262"/>
            <ac:spMk id="45" creationId="{8B53CC93-1393-4E12-8916-DB306340DB65}"/>
          </ac:spMkLst>
        </pc:spChg>
        <pc:spChg chg="mod">
          <ac:chgData name="Kanakubo Yuuka" userId="0125345b4684f247" providerId="LiveId" clId="{D4871A4A-C5EA-4668-91C5-C62012B0FEE8}" dt="2021-11-26T00:13:40.121" v="6263"/>
          <ac:spMkLst>
            <pc:docMk/>
            <pc:sldMk cId="735479366" sldId="262"/>
            <ac:spMk id="46" creationId="{6E215535-4C61-4312-89B7-C745BEEF2A9A}"/>
          </ac:spMkLst>
        </pc:spChg>
        <pc:spChg chg="mod">
          <ac:chgData name="Kanakubo Yuuka" userId="0125345b4684f247" providerId="LiveId" clId="{D4871A4A-C5EA-4668-91C5-C62012B0FEE8}" dt="2021-11-26T00:13:40.121" v="6263"/>
          <ac:spMkLst>
            <pc:docMk/>
            <pc:sldMk cId="735479366" sldId="262"/>
            <ac:spMk id="47" creationId="{33DAA8A1-259B-4E99-A778-8CCA5AF98D52}"/>
          </ac:spMkLst>
        </pc:spChg>
        <pc:spChg chg="mod">
          <ac:chgData name="Kanakubo Yuuka" userId="0125345b4684f247" providerId="LiveId" clId="{D4871A4A-C5EA-4668-91C5-C62012B0FEE8}" dt="2021-11-26T00:13:40.121" v="6263"/>
          <ac:spMkLst>
            <pc:docMk/>
            <pc:sldMk cId="735479366" sldId="262"/>
            <ac:spMk id="48" creationId="{9D975E2D-EF7D-4EF6-8ACF-E61F6AEFDCB6}"/>
          </ac:spMkLst>
        </pc:spChg>
        <pc:spChg chg="mod">
          <ac:chgData name="Kanakubo Yuuka" userId="0125345b4684f247" providerId="LiveId" clId="{D4871A4A-C5EA-4668-91C5-C62012B0FEE8}" dt="2021-11-26T00:13:40.121" v="6263"/>
          <ac:spMkLst>
            <pc:docMk/>
            <pc:sldMk cId="735479366" sldId="262"/>
            <ac:spMk id="49" creationId="{E5FC79DE-758D-4F50-8BD1-392ED069D459}"/>
          </ac:spMkLst>
        </pc:spChg>
        <pc:spChg chg="mod">
          <ac:chgData name="Kanakubo Yuuka" userId="0125345b4684f247" providerId="LiveId" clId="{D4871A4A-C5EA-4668-91C5-C62012B0FEE8}" dt="2021-11-26T00:13:40.121" v="6263"/>
          <ac:spMkLst>
            <pc:docMk/>
            <pc:sldMk cId="735479366" sldId="262"/>
            <ac:spMk id="50" creationId="{80F9D24D-D62F-45F4-A164-7D159B7D41CC}"/>
          </ac:spMkLst>
        </pc:spChg>
        <pc:spChg chg="mod">
          <ac:chgData name="Kanakubo Yuuka" userId="0125345b4684f247" providerId="LiveId" clId="{D4871A4A-C5EA-4668-91C5-C62012B0FEE8}" dt="2021-11-26T00:13:40.121" v="6263"/>
          <ac:spMkLst>
            <pc:docMk/>
            <pc:sldMk cId="735479366" sldId="262"/>
            <ac:spMk id="51" creationId="{BA7E5092-CA95-4D58-AF19-3015031CF695}"/>
          </ac:spMkLst>
        </pc:spChg>
        <pc:spChg chg="mod">
          <ac:chgData name="Kanakubo Yuuka" userId="0125345b4684f247" providerId="LiveId" clId="{D4871A4A-C5EA-4668-91C5-C62012B0FEE8}" dt="2021-11-26T00:13:40.121" v="6263"/>
          <ac:spMkLst>
            <pc:docMk/>
            <pc:sldMk cId="735479366" sldId="262"/>
            <ac:spMk id="52" creationId="{BE30AC01-AF4F-4EDC-B07C-9958E57C196B}"/>
          </ac:spMkLst>
        </pc:spChg>
        <pc:spChg chg="mod">
          <ac:chgData name="Kanakubo Yuuka" userId="0125345b4684f247" providerId="LiveId" clId="{D4871A4A-C5EA-4668-91C5-C62012B0FEE8}" dt="2021-11-26T00:13:40.121" v="6263"/>
          <ac:spMkLst>
            <pc:docMk/>
            <pc:sldMk cId="735479366" sldId="262"/>
            <ac:spMk id="53" creationId="{DE2ECEDC-1CB3-4373-AB1E-A02B7D19BFEB}"/>
          </ac:spMkLst>
        </pc:spChg>
        <pc:spChg chg="mod">
          <ac:chgData name="Kanakubo Yuuka" userId="0125345b4684f247" providerId="LiveId" clId="{D4871A4A-C5EA-4668-91C5-C62012B0FEE8}" dt="2021-11-26T00:13:40.121" v="6263"/>
          <ac:spMkLst>
            <pc:docMk/>
            <pc:sldMk cId="735479366" sldId="262"/>
            <ac:spMk id="54" creationId="{D3DC55DF-9E80-43E7-B60F-FA07A00B2509}"/>
          </ac:spMkLst>
        </pc:spChg>
        <pc:spChg chg="mod">
          <ac:chgData name="Kanakubo Yuuka" userId="0125345b4684f247" providerId="LiveId" clId="{D4871A4A-C5EA-4668-91C5-C62012B0FEE8}" dt="2021-11-26T00:13:40.121" v="6263"/>
          <ac:spMkLst>
            <pc:docMk/>
            <pc:sldMk cId="735479366" sldId="262"/>
            <ac:spMk id="55" creationId="{D0F6DCC8-1466-4543-8399-69309621C3CF}"/>
          </ac:spMkLst>
        </pc:spChg>
        <pc:spChg chg="mod">
          <ac:chgData name="Kanakubo Yuuka" userId="0125345b4684f247" providerId="LiveId" clId="{D4871A4A-C5EA-4668-91C5-C62012B0FEE8}" dt="2021-11-26T00:13:40.121" v="6263"/>
          <ac:spMkLst>
            <pc:docMk/>
            <pc:sldMk cId="735479366" sldId="262"/>
            <ac:spMk id="56" creationId="{C7382C4B-8AAD-4FDF-867B-C9035C9189E4}"/>
          </ac:spMkLst>
        </pc:spChg>
        <pc:spChg chg="mod">
          <ac:chgData name="Kanakubo Yuuka" userId="0125345b4684f247" providerId="LiveId" clId="{D4871A4A-C5EA-4668-91C5-C62012B0FEE8}" dt="2021-11-26T00:13:40.121" v="6263"/>
          <ac:spMkLst>
            <pc:docMk/>
            <pc:sldMk cId="735479366" sldId="262"/>
            <ac:spMk id="57" creationId="{E859F67A-E744-4D41-8D10-EEC93044E283}"/>
          </ac:spMkLst>
        </pc:spChg>
        <pc:spChg chg="mod">
          <ac:chgData name="Kanakubo Yuuka" userId="0125345b4684f247" providerId="LiveId" clId="{D4871A4A-C5EA-4668-91C5-C62012B0FEE8}" dt="2021-11-26T00:13:40.121" v="6263"/>
          <ac:spMkLst>
            <pc:docMk/>
            <pc:sldMk cId="735479366" sldId="262"/>
            <ac:spMk id="58" creationId="{A7AD1A98-9D42-43B3-A139-7C8169D6ED91}"/>
          </ac:spMkLst>
        </pc:spChg>
        <pc:spChg chg="mod">
          <ac:chgData name="Kanakubo Yuuka" userId="0125345b4684f247" providerId="LiveId" clId="{D4871A4A-C5EA-4668-91C5-C62012B0FEE8}" dt="2021-11-26T00:13:40.121" v="6263"/>
          <ac:spMkLst>
            <pc:docMk/>
            <pc:sldMk cId="735479366" sldId="262"/>
            <ac:spMk id="59" creationId="{82958200-2B00-4924-961B-648778B3953D}"/>
          </ac:spMkLst>
        </pc:spChg>
        <pc:spChg chg="mod">
          <ac:chgData name="Kanakubo Yuuka" userId="0125345b4684f247" providerId="LiveId" clId="{D4871A4A-C5EA-4668-91C5-C62012B0FEE8}" dt="2021-11-26T00:13:40.121" v="6263"/>
          <ac:spMkLst>
            <pc:docMk/>
            <pc:sldMk cId="735479366" sldId="262"/>
            <ac:spMk id="60" creationId="{AD34C0AC-6EF6-45D9-A096-6596DD81FBF8}"/>
          </ac:spMkLst>
        </pc:spChg>
        <pc:spChg chg="mod">
          <ac:chgData name="Kanakubo Yuuka" userId="0125345b4684f247" providerId="LiveId" clId="{D4871A4A-C5EA-4668-91C5-C62012B0FEE8}" dt="2021-11-26T00:13:40.121" v="6263"/>
          <ac:spMkLst>
            <pc:docMk/>
            <pc:sldMk cId="735479366" sldId="262"/>
            <ac:spMk id="61" creationId="{4A796D67-B0AF-4147-BA1C-22CB62970E3E}"/>
          </ac:spMkLst>
        </pc:spChg>
        <pc:spChg chg="mod">
          <ac:chgData name="Kanakubo Yuuka" userId="0125345b4684f247" providerId="LiveId" clId="{D4871A4A-C5EA-4668-91C5-C62012B0FEE8}" dt="2021-11-26T00:13:40.121" v="6263"/>
          <ac:spMkLst>
            <pc:docMk/>
            <pc:sldMk cId="735479366" sldId="262"/>
            <ac:spMk id="62" creationId="{C915DFF1-B067-4257-B655-E32A8A979C60}"/>
          </ac:spMkLst>
        </pc:spChg>
        <pc:spChg chg="mod">
          <ac:chgData name="Kanakubo Yuuka" userId="0125345b4684f247" providerId="LiveId" clId="{D4871A4A-C5EA-4668-91C5-C62012B0FEE8}" dt="2021-11-26T00:13:40.121" v="6263"/>
          <ac:spMkLst>
            <pc:docMk/>
            <pc:sldMk cId="735479366" sldId="262"/>
            <ac:spMk id="63" creationId="{D3C963CF-C660-4524-8D8A-854E18664344}"/>
          </ac:spMkLst>
        </pc:spChg>
        <pc:spChg chg="mod">
          <ac:chgData name="Kanakubo Yuuka" userId="0125345b4684f247" providerId="LiveId" clId="{D4871A4A-C5EA-4668-91C5-C62012B0FEE8}" dt="2021-11-26T00:13:40.121" v="6263"/>
          <ac:spMkLst>
            <pc:docMk/>
            <pc:sldMk cId="735479366" sldId="262"/>
            <ac:spMk id="64" creationId="{13E69E8A-1769-4CAC-B1BE-6AFBDDED5AFE}"/>
          </ac:spMkLst>
        </pc:spChg>
        <pc:spChg chg="mod">
          <ac:chgData name="Kanakubo Yuuka" userId="0125345b4684f247" providerId="LiveId" clId="{D4871A4A-C5EA-4668-91C5-C62012B0FEE8}" dt="2021-11-26T00:13:40.121" v="6263"/>
          <ac:spMkLst>
            <pc:docMk/>
            <pc:sldMk cId="735479366" sldId="262"/>
            <ac:spMk id="65" creationId="{16B8CDFD-7309-42E6-A9BC-C3FAEA392910}"/>
          </ac:spMkLst>
        </pc:spChg>
        <pc:spChg chg="mod">
          <ac:chgData name="Kanakubo Yuuka" userId="0125345b4684f247" providerId="LiveId" clId="{D4871A4A-C5EA-4668-91C5-C62012B0FEE8}" dt="2021-11-26T00:13:40.121" v="6263"/>
          <ac:spMkLst>
            <pc:docMk/>
            <pc:sldMk cId="735479366" sldId="262"/>
            <ac:spMk id="66" creationId="{28FABB08-9162-4EA4-8603-D4D7D53E5839}"/>
          </ac:spMkLst>
        </pc:spChg>
        <pc:spChg chg="mod">
          <ac:chgData name="Kanakubo Yuuka" userId="0125345b4684f247" providerId="LiveId" clId="{D4871A4A-C5EA-4668-91C5-C62012B0FEE8}" dt="2021-11-26T00:13:40.121" v="6263"/>
          <ac:spMkLst>
            <pc:docMk/>
            <pc:sldMk cId="735479366" sldId="262"/>
            <ac:spMk id="67" creationId="{50F84F11-E089-450C-8248-62F9F4B7A137}"/>
          </ac:spMkLst>
        </pc:spChg>
        <pc:spChg chg="mod">
          <ac:chgData name="Kanakubo Yuuka" userId="0125345b4684f247" providerId="LiveId" clId="{D4871A4A-C5EA-4668-91C5-C62012B0FEE8}" dt="2021-11-26T00:13:40.121" v="6263"/>
          <ac:spMkLst>
            <pc:docMk/>
            <pc:sldMk cId="735479366" sldId="262"/>
            <ac:spMk id="68" creationId="{82F939E7-C166-4318-B5C0-93102B7A322C}"/>
          </ac:spMkLst>
        </pc:spChg>
        <pc:spChg chg="mod">
          <ac:chgData name="Kanakubo Yuuka" userId="0125345b4684f247" providerId="LiveId" clId="{D4871A4A-C5EA-4668-91C5-C62012B0FEE8}" dt="2021-11-26T00:13:40.121" v="6263"/>
          <ac:spMkLst>
            <pc:docMk/>
            <pc:sldMk cId="735479366" sldId="262"/>
            <ac:spMk id="69" creationId="{F672D55B-93D8-426B-B1AE-B4E00DF042C1}"/>
          </ac:spMkLst>
        </pc:spChg>
        <pc:spChg chg="mod">
          <ac:chgData name="Kanakubo Yuuka" userId="0125345b4684f247" providerId="LiveId" clId="{D4871A4A-C5EA-4668-91C5-C62012B0FEE8}" dt="2021-11-26T00:13:40.121" v="6263"/>
          <ac:spMkLst>
            <pc:docMk/>
            <pc:sldMk cId="735479366" sldId="262"/>
            <ac:spMk id="70" creationId="{CBD28091-D192-4EB6-8243-E398B63B32C0}"/>
          </ac:spMkLst>
        </pc:spChg>
        <pc:spChg chg="mod">
          <ac:chgData name="Kanakubo Yuuka" userId="0125345b4684f247" providerId="LiveId" clId="{D4871A4A-C5EA-4668-91C5-C62012B0FEE8}" dt="2021-11-26T00:13:40.121" v="6263"/>
          <ac:spMkLst>
            <pc:docMk/>
            <pc:sldMk cId="735479366" sldId="262"/>
            <ac:spMk id="71" creationId="{E33CF1E3-A545-445F-A224-F4815EBDF4E5}"/>
          </ac:spMkLst>
        </pc:spChg>
        <pc:spChg chg="mod">
          <ac:chgData name="Kanakubo Yuuka" userId="0125345b4684f247" providerId="LiveId" clId="{D4871A4A-C5EA-4668-91C5-C62012B0FEE8}" dt="2021-11-26T00:13:40.121" v="6263"/>
          <ac:spMkLst>
            <pc:docMk/>
            <pc:sldMk cId="735479366" sldId="262"/>
            <ac:spMk id="72" creationId="{1AA242E8-A913-4253-B7AE-9B527E374638}"/>
          </ac:spMkLst>
        </pc:spChg>
        <pc:spChg chg="mod">
          <ac:chgData name="Kanakubo Yuuka" userId="0125345b4684f247" providerId="LiveId" clId="{D4871A4A-C5EA-4668-91C5-C62012B0FEE8}" dt="2021-11-26T00:13:40.121" v="6263"/>
          <ac:spMkLst>
            <pc:docMk/>
            <pc:sldMk cId="735479366" sldId="262"/>
            <ac:spMk id="73" creationId="{D94507C0-CB97-4729-A5C7-B15F6A80F749}"/>
          </ac:spMkLst>
        </pc:spChg>
        <pc:spChg chg="mod">
          <ac:chgData name="Kanakubo Yuuka" userId="0125345b4684f247" providerId="LiveId" clId="{D4871A4A-C5EA-4668-91C5-C62012B0FEE8}" dt="2021-11-26T00:13:40.121" v="6263"/>
          <ac:spMkLst>
            <pc:docMk/>
            <pc:sldMk cId="735479366" sldId="262"/>
            <ac:spMk id="74" creationId="{2A7A1A3C-AAD7-472E-A282-BA38C24504FB}"/>
          </ac:spMkLst>
        </pc:spChg>
        <pc:spChg chg="mod">
          <ac:chgData name="Kanakubo Yuuka" userId="0125345b4684f247" providerId="LiveId" clId="{D4871A4A-C5EA-4668-91C5-C62012B0FEE8}" dt="2021-11-26T00:13:40.121" v="6263"/>
          <ac:spMkLst>
            <pc:docMk/>
            <pc:sldMk cId="735479366" sldId="262"/>
            <ac:spMk id="75" creationId="{BAAD7C14-BE2D-4407-8776-F2D37F751278}"/>
          </ac:spMkLst>
        </pc:spChg>
        <pc:spChg chg="mod">
          <ac:chgData name="Kanakubo Yuuka" userId="0125345b4684f247" providerId="LiveId" clId="{D4871A4A-C5EA-4668-91C5-C62012B0FEE8}" dt="2021-11-26T00:13:40.121" v="6263"/>
          <ac:spMkLst>
            <pc:docMk/>
            <pc:sldMk cId="735479366" sldId="262"/>
            <ac:spMk id="76" creationId="{911E9BB7-1E0A-4AE1-BEDD-A04E521D93BF}"/>
          </ac:spMkLst>
        </pc:spChg>
        <pc:spChg chg="mod">
          <ac:chgData name="Kanakubo Yuuka" userId="0125345b4684f247" providerId="LiveId" clId="{D4871A4A-C5EA-4668-91C5-C62012B0FEE8}" dt="2021-11-26T00:13:40.121" v="6263"/>
          <ac:spMkLst>
            <pc:docMk/>
            <pc:sldMk cId="735479366" sldId="262"/>
            <ac:spMk id="77" creationId="{E538ACF7-0BDC-4FC2-BDFD-9B7DFE2A926A}"/>
          </ac:spMkLst>
        </pc:spChg>
        <pc:spChg chg="mod">
          <ac:chgData name="Kanakubo Yuuka" userId="0125345b4684f247" providerId="LiveId" clId="{D4871A4A-C5EA-4668-91C5-C62012B0FEE8}" dt="2021-11-26T00:13:40.121" v="6263"/>
          <ac:spMkLst>
            <pc:docMk/>
            <pc:sldMk cId="735479366" sldId="262"/>
            <ac:spMk id="78" creationId="{D925A092-67CF-4FF0-ADFE-E92496D60FC7}"/>
          </ac:spMkLst>
        </pc:spChg>
        <pc:spChg chg="mod">
          <ac:chgData name="Kanakubo Yuuka" userId="0125345b4684f247" providerId="LiveId" clId="{D4871A4A-C5EA-4668-91C5-C62012B0FEE8}" dt="2021-11-26T00:13:40.121" v="6263"/>
          <ac:spMkLst>
            <pc:docMk/>
            <pc:sldMk cId="735479366" sldId="262"/>
            <ac:spMk id="79" creationId="{A4B30EDF-6A6B-4C85-ACCA-CCD1704035ED}"/>
          </ac:spMkLst>
        </pc:spChg>
        <pc:spChg chg="mod">
          <ac:chgData name="Kanakubo Yuuka" userId="0125345b4684f247" providerId="LiveId" clId="{D4871A4A-C5EA-4668-91C5-C62012B0FEE8}" dt="2021-11-26T00:13:40.121" v="6263"/>
          <ac:spMkLst>
            <pc:docMk/>
            <pc:sldMk cId="735479366" sldId="262"/>
            <ac:spMk id="80" creationId="{809AA5EF-CA20-4B68-AAC4-0C2802D77829}"/>
          </ac:spMkLst>
        </pc:spChg>
        <pc:spChg chg="mod">
          <ac:chgData name="Kanakubo Yuuka" userId="0125345b4684f247" providerId="LiveId" clId="{D4871A4A-C5EA-4668-91C5-C62012B0FEE8}" dt="2021-11-26T00:13:40.121" v="6263"/>
          <ac:spMkLst>
            <pc:docMk/>
            <pc:sldMk cId="735479366" sldId="262"/>
            <ac:spMk id="81" creationId="{5D6544ED-3223-4950-8038-61FF95093B52}"/>
          </ac:spMkLst>
        </pc:spChg>
        <pc:spChg chg="mod">
          <ac:chgData name="Kanakubo Yuuka" userId="0125345b4684f247" providerId="LiveId" clId="{D4871A4A-C5EA-4668-91C5-C62012B0FEE8}" dt="2021-11-26T00:13:40.121" v="6263"/>
          <ac:spMkLst>
            <pc:docMk/>
            <pc:sldMk cId="735479366" sldId="262"/>
            <ac:spMk id="82" creationId="{3A6D4AAB-054C-48B2-AF4A-489B9935C39E}"/>
          </ac:spMkLst>
        </pc:spChg>
        <pc:spChg chg="mod">
          <ac:chgData name="Kanakubo Yuuka" userId="0125345b4684f247" providerId="LiveId" clId="{D4871A4A-C5EA-4668-91C5-C62012B0FEE8}" dt="2021-11-26T00:13:40.121" v="6263"/>
          <ac:spMkLst>
            <pc:docMk/>
            <pc:sldMk cId="735479366" sldId="262"/>
            <ac:spMk id="83" creationId="{D5CDFF1D-09AF-4F9F-9D88-3ED0AB8393AF}"/>
          </ac:spMkLst>
        </pc:spChg>
        <pc:spChg chg="mod">
          <ac:chgData name="Kanakubo Yuuka" userId="0125345b4684f247" providerId="LiveId" clId="{D4871A4A-C5EA-4668-91C5-C62012B0FEE8}" dt="2021-11-26T00:13:40.121" v="6263"/>
          <ac:spMkLst>
            <pc:docMk/>
            <pc:sldMk cId="735479366" sldId="262"/>
            <ac:spMk id="84" creationId="{6379CA1A-B0A7-4675-A285-FCFFC4648AD4}"/>
          </ac:spMkLst>
        </pc:spChg>
        <pc:spChg chg="mod">
          <ac:chgData name="Kanakubo Yuuka" userId="0125345b4684f247" providerId="LiveId" clId="{D4871A4A-C5EA-4668-91C5-C62012B0FEE8}" dt="2021-11-26T00:13:40.121" v="6263"/>
          <ac:spMkLst>
            <pc:docMk/>
            <pc:sldMk cId="735479366" sldId="262"/>
            <ac:spMk id="85" creationId="{1A341808-2856-4F75-BC1E-1EEEDC6F692F}"/>
          </ac:spMkLst>
        </pc:spChg>
        <pc:spChg chg="mod">
          <ac:chgData name="Kanakubo Yuuka" userId="0125345b4684f247" providerId="LiveId" clId="{D4871A4A-C5EA-4668-91C5-C62012B0FEE8}" dt="2021-11-26T00:13:40.121" v="6263"/>
          <ac:spMkLst>
            <pc:docMk/>
            <pc:sldMk cId="735479366" sldId="262"/>
            <ac:spMk id="86" creationId="{1F7E9441-4DA5-4557-ADD2-CAC750B1832F}"/>
          </ac:spMkLst>
        </pc:spChg>
        <pc:spChg chg="mod">
          <ac:chgData name="Kanakubo Yuuka" userId="0125345b4684f247" providerId="LiveId" clId="{D4871A4A-C5EA-4668-91C5-C62012B0FEE8}" dt="2021-11-26T00:13:40.121" v="6263"/>
          <ac:spMkLst>
            <pc:docMk/>
            <pc:sldMk cId="735479366" sldId="262"/>
            <ac:spMk id="87" creationId="{E97B6F8E-807D-4ACB-BA59-332BED06AF75}"/>
          </ac:spMkLst>
        </pc:spChg>
        <pc:spChg chg="mod">
          <ac:chgData name="Kanakubo Yuuka" userId="0125345b4684f247" providerId="LiveId" clId="{D4871A4A-C5EA-4668-91C5-C62012B0FEE8}" dt="2021-11-26T00:13:40.121" v="6263"/>
          <ac:spMkLst>
            <pc:docMk/>
            <pc:sldMk cId="735479366" sldId="262"/>
            <ac:spMk id="88" creationId="{3F947870-77FE-4F66-9F2D-C7A0F85E4ED6}"/>
          </ac:spMkLst>
        </pc:spChg>
        <pc:spChg chg="mod">
          <ac:chgData name="Kanakubo Yuuka" userId="0125345b4684f247" providerId="LiveId" clId="{D4871A4A-C5EA-4668-91C5-C62012B0FEE8}" dt="2021-11-26T00:13:40.121" v="6263"/>
          <ac:spMkLst>
            <pc:docMk/>
            <pc:sldMk cId="735479366" sldId="262"/>
            <ac:spMk id="89" creationId="{737799C9-6ECF-4147-BA2C-7A91A4F40AA0}"/>
          </ac:spMkLst>
        </pc:spChg>
        <pc:spChg chg="mod">
          <ac:chgData name="Kanakubo Yuuka" userId="0125345b4684f247" providerId="LiveId" clId="{D4871A4A-C5EA-4668-91C5-C62012B0FEE8}" dt="2021-11-26T00:13:40.121" v="6263"/>
          <ac:spMkLst>
            <pc:docMk/>
            <pc:sldMk cId="735479366" sldId="262"/>
            <ac:spMk id="90" creationId="{B3FAD2E3-61CB-4CB6-A1A6-7DCF584B3CFD}"/>
          </ac:spMkLst>
        </pc:spChg>
        <pc:spChg chg="mod">
          <ac:chgData name="Kanakubo Yuuka" userId="0125345b4684f247" providerId="LiveId" clId="{D4871A4A-C5EA-4668-91C5-C62012B0FEE8}" dt="2021-11-26T00:13:40.121" v="6263"/>
          <ac:spMkLst>
            <pc:docMk/>
            <pc:sldMk cId="735479366" sldId="262"/>
            <ac:spMk id="91" creationId="{168F6AC7-9721-4462-872C-90FAD7FAACBF}"/>
          </ac:spMkLst>
        </pc:spChg>
        <pc:spChg chg="mod">
          <ac:chgData name="Kanakubo Yuuka" userId="0125345b4684f247" providerId="LiveId" clId="{D4871A4A-C5EA-4668-91C5-C62012B0FEE8}" dt="2021-11-26T00:13:40.121" v="6263"/>
          <ac:spMkLst>
            <pc:docMk/>
            <pc:sldMk cId="735479366" sldId="262"/>
            <ac:spMk id="92" creationId="{A164C08F-5C6A-4713-AFA0-B1338C66AE19}"/>
          </ac:spMkLst>
        </pc:spChg>
        <pc:spChg chg="mod">
          <ac:chgData name="Kanakubo Yuuka" userId="0125345b4684f247" providerId="LiveId" clId="{D4871A4A-C5EA-4668-91C5-C62012B0FEE8}" dt="2021-11-26T00:13:40.121" v="6263"/>
          <ac:spMkLst>
            <pc:docMk/>
            <pc:sldMk cId="735479366" sldId="262"/>
            <ac:spMk id="93" creationId="{232B4BC6-D996-41AA-8738-AE5D0781BFF2}"/>
          </ac:spMkLst>
        </pc:spChg>
        <pc:spChg chg="mod">
          <ac:chgData name="Kanakubo Yuuka" userId="0125345b4684f247" providerId="LiveId" clId="{D4871A4A-C5EA-4668-91C5-C62012B0FEE8}" dt="2021-11-26T00:13:40.121" v="6263"/>
          <ac:spMkLst>
            <pc:docMk/>
            <pc:sldMk cId="735479366" sldId="262"/>
            <ac:spMk id="94" creationId="{68EBEF62-6ED3-4C4B-85B6-E60A993C2F75}"/>
          </ac:spMkLst>
        </pc:spChg>
        <pc:spChg chg="mod">
          <ac:chgData name="Kanakubo Yuuka" userId="0125345b4684f247" providerId="LiveId" clId="{D4871A4A-C5EA-4668-91C5-C62012B0FEE8}" dt="2021-11-26T00:13:40.121" v="6263"/>
          <ac:spMkLst>
            <pc:docMk/>
            <pc:sldMk cId="735479366" sldId="262"/>
            <ac:spMk id="95" creationId="{1C00F1E5-80A4-4EFD-B2BC-7FC7FF9EC27A}"/>
          </ac:spMkLst>
        </pc:spChg>
        <pc:spChg chg="mod">
          <ac:chgData name="Kanakubo Yuuka" userId="0125345b4684f247" providerId="LiveId" clId="{D4871A4A-C5EA-4668-91C5-C62012B0FEE8}" dt="2021-11-26T00:13:40.121" v="6263"/>
          <ac:spMkLst>
            <pc:docMk/>
            <pc:sldMk cId="735479366" sldId="262"/>
            <ac:spMk id="96" creationId="{591ED1B5-1BC9-42B3-9F50-1B845181EC64}"/>
          </ac:spMkLst>
        </pc:spChg>
        <pc:spChg chg="mod">
          <ac:chgData name="Kanakubo Yuuka" userId="0125345b4684f247" providerId="LiveId" clId="{D4871A4A-C5EA-4668-91C5-C62012B0FEE8}" dt="2021-11-26T00:13:40.121" v="6263"/>
          <ac:spMkLst>
            <pc:docMk/>
            <pc:sldMk cId="735479366" sldId="262"/>
            <ac:spMk id="97" creationId="{528567B3-9E32-429E-807E-A235079FC386}"/>
          </ac:spMkLst>
        </pc:spChg>
        <pc:spChg chg="mod">
          <ac:chgData name="Kanakubo Yuuka" userId="0125345b4684f247" providerId="LiveId" clId="{D4871A4A-C5EA-4668-91C5-C62012B0FEE8}" dt="2021-11-26T00:13:40.121" v="6263"/>
          <ac:spMkLst>
            <pc:docMk/>
            <pc:sldMk cId="735479366" sldId="262"/>
            <ac:spMk id="98" creationId="{6F662808-3080-44CF-A7AA-832E2269F40D}"/>
          </ac:spMkLst>
        </pc:spChg>
        <pc:spChg chg="mod">
          <ac:chgData name="Kanakubo Yuuka" userId="0125345b4684f247" providerId="LiveId" clId="{D4871A4A-C5EA-4668-91C5-C62012B0FEE8}" dt="2021-11-26T00:13:40.121" v="6263"/>
          <ac:spMkLst>
            <pc:docMk/>
            <pc:sldMk cId="735479366" sldId="262"/>
            <ac:spMk id="99" creationId="{228BF783-4175-4BA3-BA85-FEB7042C946B}"/>
          </ac:spMkLst>
        </pc:spChg>
        <pc:spChg chg="mod">
          <ac:chgData name="Kanakubo Yuuka" userId="0125345b4684f247" providerId="LiveId" clId="{D4871A4A-C5EA-4668-91C5-C62012B0FEE8}" dt="2021-11-26T00:13:40.121" v="6263"/>
          <ac:spMkLst>
            <pc:docMk/>
            <pc:sldMk cId="735479366" sldId="262"/>
            <ac:spMk id="101" creationId="{E8DA9A45-D8C3-4FCB-853E-F62651E3A279}"/>
          </ac:spMkLst>
        </pc:spChg>
        <pc:spChg chg="mod">
          <ac:chgData name="Kanakubo Yuuka" userId="0125345b4684f247" providerId="LiveId" clId="{D4871A4A-C5EA-4668-91C5-C62012B0FEE8}" dt="2021-11-26T00:13:40.121" v="6263"/>
          <ac:spMkLst>
            <pc:docMk/>
            <pc:sldMk cId="735479366" sldId="262"/>
            <ac:spMk id="102" creationId="{6F7E251E-0712-413D-9353-6CCD5CA9D8A2}"/>
          </ac:spMkLst>
        </pc:spChg>
        <pc:spChg chg="mod">
          <ac:chgData name="Kanakubo Yuuka" userId="0125345b4684f247" providerId="LiveId" clId="{D4871A4A-C5EA-4668-91C5-C62012B0FEE8}" dt="2021-11-26T00:13:40.121" v="6263"/>
          <ac:spMkLst>
            <pc:docMk/>
            <pc:sldMk cId="735479366" sldId="262"/>
            <ac:spMk id="103" creationId="{AA17D15C-3DC5-4DA3-8A05-949FA18B3DEE}"/>
          </ac:spMkLst>
        </pc:spChg>
        <pc:spChg chg="mod">
          <ac:chgData name="Kanakubo Yuuka" userId="0125345b4684f247" providerId="LiveId" clId="{D4871A4A-C5EA-4668-91C5-C62012B0FEE8}" dt="2021-11-26T00:13:40.121" v="6263"/>
          <ac:spMkLst>
            <pc:docMk/>
            <pc:sldMk cId="735479366" sldId="262"/>
            <ac:spMk id="104" creationId="{7882D608-FB2B-4D06-BCC7-8D968346C53E}"/>
          </ac:spMkLst>
        </pc:spChg>
        <pc:spChg chg="mod">
          <ac:chgData name="Kanakubo Yuuka" userId="0125345b4684f247" providerId="LiveId" clId="{D4871A4A-C5EA-4668-91C5-C62012B0FEE8}" dt="2021-11-26T00:13:40.121" v="6263"/>
          <ac:spMkLst>
            <pc:docMk/>
            <pc:sldMk cId="735479366" sldId="262"/>
            <ac:spMk id="105" creationId="{20AE18E1-C935-4936-9781-6F3ACCC4932D}"/>
          </ac:spMkLst>
        </pc:spChg>
        <pc:spChg chg="mod">
          <ac:chgData name="Kanakubo Yuuka" userId="0125345b4684f247" providerId="LiveId" clId="{D4871A4A-C5EA-4668-91C5-C62012B0FEE8}" dt="2021-11-26T00:13:40.121" v="6263"/>
          <ac:spMkLst>
            <pc:docMk/>
            <pc:sldMk cId="735479366" sldId="262"/>
            <ac:spMk id="106" creationId="{E0CDF778-7D02-4553-B52C-31FD16AD6D44}"/>
          </ac:spMkLst>
        </pc:spChg>
        <pc:spChg chg="mod">
          <ac:chgData name="Kanakubo Yuuka" userId="0125345b4684f247" providerId="LiveId" clId="{D4871A4A-C5EA-4668-91C5-C62012B0FEE8}" dt="2021-11-26T00:13:40.121" v="6263"/>
          <ac:spMkLst>
            <pc:docMk/>
            <pc:sldMk cId="735479366" sldId="262"/>
            <ac:spMk id="107" creationId="{8C2FE382-30F8-47FB-B2B6-5A281CECEC06}"/>
          </ac:spMkLst>
        </pc:spChg>
        <pc:spChg chg="mod">
          <ac:chgData name="Kanakubo Yuuka" userId="0125345b4684f247" providerId="LiveId" clId="{D4871A4A-C5EA-4668-91C5-C62012B0FEE8}" dt="2021-11-26T00:13:40.121" v="6263"/>
          <ac:spMkLst>
            <pc:docMk/>
            <pc:sldMk cId="735479366" sldId="262"/>
            <ac:spMk id="108" creationId="{0204C86D-ACE9-4751-8129-943718B2E9F8}"/>
          </ac:spMkLst>
        </pc:spChg>
        <pc:spChg chg="mod">
          <ac:chgData name="Kanakubo Yuuka" userId="0125345b4684f247" providerId="LiveId" clId="{D4871A4A-C5EA-4668-91C5-C62012B0FEE8}" dt="2021-11-26T00:13:40.121" v="6263"/>
          <ac:spMkLst>
            <pc:docMk/>
            <pc:sldMk cId="735479366" sldId="262"/>
            <ac:spMk id="109" creationId="{909EC479-8B7F-4C2F-801A-2102CEE67D94}"/>
          </ac:spMkLst>
        </pc:spChg>
        <pc:spChg chg="mod">
          <ac:chgData name="Kanakubo Yuuka" userId="0125345b4684f247" providerId="LiveId" clId="{D4871A4A-C5EA-4668-91C5-C62012B0FEE8}" dt="2021-11-26T00:13:40.121" v="6263"/>
          <ac:spMkLst>
            <pc:docMk/>
            <pc:sldMk cId="735479366" sldId="262"/>
            <ac:spMk id="110" creationId="{0D246F7A-2311-476F-80C4-23DF087FBD46}"/>
          </ac:spMkLst>
        </pc:spChg>
        <pc:spChg chg="mod">
          <ac:chgData name="Kanakubo Yuuka" userId="0125345b4684f247" providerId="LiveId" clId="{D4871A4A-C5EA-4668-91C5-C62012B0FEE8}" dt="2021-11-26T00:13:40.121" v="6263"/>
          <ac:spMkLst>
            <pc:docMk/>
            <pc:sldMk cId="735479366" sldId="262"/>
            <ac:spMk id="111" creationId="{FD36DD09-2239-4957-A420-6E699964EC1E}"/>
          </ac:spMkLst>
        </pc:spChg>
        <pc:spChg chg="mod">
          <ac:chgData name="Kanakubo Yuuka" userId="0125345b4684f247" providerId="LiveId" clId="{D4871A4A-C5EA-4668-91C5-C62012B0FEE8}" dt="2021-11-26T00:13:40.121" v="6263"/>
          <ac:spMkLst>
            <pc:docMk/>
            <pc:sldMk cId="735479366" sldId="262"/>
            <ac:spMk id="112" creationId="{71570B82-1174-45F7-ACAA-B9C10A0AFA8E}"/>
          </ac:spMkLst>
        </pc:spChg>
        <pc:spChg chg="mod">
          <ac:chgData name="Kanakubo Yuuka" userId="0125345b4684f247" providerId="LiveId" clId="{D4871A4A-C5EA-4668-91C5-C62012B0FEE8}" dt="2021-11-26T00:13:40.121" v="6263"/>
          <ac:spMkLst>
            <pc:docMk/>
            <pc:sldMk cId="735479366" sldId="262"/>
            <ac:spMk id="113" creationId="{A1F7E7CA-5B1F-433C-9E34-06E7229D2924}"/>
          </ac:spMkLst>
        </pc:spChg>
        <pc:spChg chg="mod">
          <ac:chgData name="Kanakubo Yuuka" userId="0125345b4684f247" providerId="LiveId" clId="{D4871A4A-C5EA-4668-91C5-C62012B0FEE8}" dt="2021-11-26T00:13:40.121" v="6263"/>
          <ac:spMkLst>
            <pc:docMk/>
            <pc:sldMk cId="735479366" sldId="262"/>
            <ac:spMk id="114" creationId="{330206DD-4C7D-4F40-9F7A-A929DA99E6E6}"/>
          </ac:spMkLst>
        </pc:spChg>
        <pc:spChg chg="mod">
          <ac:chgData name="Kanakubo Yuuka" userId="0125345b4684f247" providerId="LiveId" clId="{D4871A4A-C5EA-4668-91C5-C62012B0FEE8}" dt="2021-11-26T00:13:40.121" v="6263"/>
          <ac:spMkLst>
            <pc:docMk/>
            <pc:sldMk cId="735479366" sldId="262"/>
            <ac:spMk id="115" creationId="{3132AAF7-5700-462F-9960-6A67C9E22ED7}"/>
          </ac:spMkLst>
        </pc:spChg>
        <pc:spChg chg="mod">
          <ac:chgData name="Kanakubo Yuuka" userId="0125345b4684f247" providerId="LiveId" clId="{D4871A4A-C5EA-4668-91C5-C62012B0FEE8}" dt="2021-11-26T00:13:40.121" v="6263"/>
          <ac:spMkLst>
            <pc:docMk/>
            <pc:sldMk cId="735479366" sldId="262"/>
            <ac:spMk id="116" creationId="{D54E37AF-C9A8-4BB9-A8D3-E6CF53E08F0D}"/>
          </ac:spMkLst>
        </pc:spChg>
        <pc:spChg chg="mod">
          <ac:chgData name="Kanakubo Yuuka" userId="0125345b4684f247" providerId="LiveId" clId="{D4871A4A-C5EA-4668-91C5-C62012B0FEE8}" dt="2021-11-26T00:13:40.121" v="6263"/>
          <ac:spMkLst>
            <pc:docMk/>
            <pc:sldMk cId="735479366" sldId="262"/>
            <ac:spMk id="117" creationId="{E76A5A31-E93C-4B8A-997A-74E416BEC458}"/>
          </ac:spMkLst>
        </pc:spChg>
        <pc:spChg chg="mod">
          <ac:chgData name="Kanakubo Yuuka" userId="0125345b4684f247" providerId="LiveId" clId="{D4871A4A-C5EA-4668-91C5-C62012B0FEE8}" dt="2021-11-26T00:13:40.121" v="6263"/>
          <ac:spMkLst>
            <pc:docMk/>
            <pc:sldMk cId="735479366" sldId="262"/>
            <ac:spMk id="118" creationId="{21792E86-AD8D-446D-A731-35B8957C69CE}"/>
          </ac:spMkLst>
        </pc:spChg>
        <pc:spChg chg="mod">
          <ac:chgData name="Kanakubo Yuuka" userId="0125345b4684f247" providerId="LiveId" clId="{D4871A4A-C5EA-4668-91C5-C62012B0FEE8}" dt="2021-11-26T00:13:40.121" v="6263"/>
          <ac:spMkLst>
            <pc:docMk/>
            <pc:sldMk cId="735479366" sldId="262"/>
            <ac:spMk id="119" creationId="{F365AA3E-2A89-417A-96A2-F86003B9B80E}"/>
          </ac:spMkLst>
        </pc:spChg>
        <pc:spChg chg="mod">
          <ac:chgData name="Kanakubo Yuuka" userId="0125345b4684f247" providerId="LiveId" clId="{D4871A4A-C5EA-4668-91C5-C62012B0FEE8}" dt="2021-11-26T00:13:40.121" v="6263"/>
          <ac:spMkLst>
            <pc:docMk/>
            <pc:sldMk cId="735479366" sldId="262"/>
            <ac:spMk id="120" creationId="{8DA59F45-A9C8-4A33-9B14-4667AD4F5C16}"/>
          </ac:spMkLst>
        </pc:spChg>
        <pc:spChg chg="mod">
          <ac:chgData name="Kanakubo Yuuka" userId="0125345b4684f247" providerId="LiveId" clId="{D4871A4A-C5EA-4668-91C5-C62012B0FEE8}" dt="2021-11-26T00:13:40.121" v="6263"/>
          <ac:spMkLst>
            <pc:docMk/>
            <pc:sldMk cId="735479366" sldId="262"/>
            <ac:spMk id="121" creationId="{56D1F25B-4E98-4E8A-93E5-20C01BE5246C}"/>
          </ac:spMkLst>
        </pc:spChg>
        <pc:spChg chg="mod">
          <ac:chgData name="Kanakubo Yuuka" userId="0125345b4684f247" providerId="LiveId" clId="{D4871A4A-C5EA-4668-91C5-C62012B0FEE8}" dt="2021-11-26T00:13:40.121" v="6263"/>
          <ac:spMkLst>
            <pc:docMk/>
            <pc:sldMk cId="735479366" sldId="262"/>
            <ac:spMk id="122" creationId="{E1113982-7786-42DD-9F15-52C817931F29}"/>
          </ac:spMkLst>
        </pc:spChg>
        <pc:spChg chg="mod">
          <ac:chgData name="Kanakubo Yuuka" userId="0125345b4684f247" providerId="LiveId" clId="{D4871A4A-C5EA-4668-91C5-C62012B0FEE8}" dt="2021-11-26T00:13:40.121" v="6263"/>
          <ac:spMkLst>
            <pc:docMk/>
            <pc:sldMk cId="735479366" sldId="262"/>
            <ac:spMk id="123" creationId="{9191CDC9-560C-4BE0-ABE4-E499E3E10EB2}"/>
          </ac:spMkLst>
        </pc:spChg>
        <pc:spChg chg="mod">
          <ac:chgData name="Kanakubo Yuuka" userId="0125345b4684f247" providerId="LiveId" clId="{D4871A4A-C5EA-4668-91C5-C62012B0FEE8}" dt="2021-11-26T00:13:40.121" v="6263"/>
          <ac:spMkLst>
            <pc:docMk/>
            <pc:sldMk cId="735479366" sldId="262"/>
            <ac:spMk id="124" creationId="{568246E2-A1A6-43CF-85A4-D191567E1964}"/>
          </ac:spMkLst>
        </pc:spChg>
        <pc:spChg chg="mod">
          <ac:chgData name="Kanakubo Yuuka" userId="0125345b4684f247" providerId="LiveId" clId="{D4871A4A-C5EA-4668-91C5-C62012B0FEE8}" dt="2021-11-26T00:13:40.121" v="6263"/>
          <ac:spMkLst>
            <pc:docMk/>
            <pc:sldMk cId="735479366" sldId="262"/>
            <ac:spMk id="125" creationId="{109B4800-AFD1-4A67-A237-D85930EFA981}"/>
          </ac:spMkLst>
        </pc:spChg>
        <pc:spChg chg="mod">
          <ac:chgData name="Kanakubo Yuuka" userId="0125345b4684f247" providerId="LiveId" clId="{D4871A4A-C5EA-4668-91C5-C62012B0FEE8}" dt="2021-11-26T00:13:40.121" v="6263"/>
          <ac:spMkLst>
            <pc:docMk/>
            <pc:sldMk cId="735479366" sldId="262"/>
            <ac:spMk id="126" creationId="{E78092DB-5B38-409E-8748-B00F001E9B07}"/>
          </ac:spMkLst>
        </pc:spChg>
        <pc:spChg chg="mod">
          <ac:chgData name="Kanakubo Yuuka" userId="0125345b4684f247" providerId="LiveId" clId="{D4871A4A-C5EA-4668-91C5-C62012B0FEE8}" dt="2021-11-26T00:13:40.121" v="6263"/>
          <ac:spMkLst>
            <pc:docMk/>
            <pc:sldMk cId="735479366" sldId="262"/>
            <ac:spMk id="128" creationId="{4A207C42-285D-428D-8AFC-BEB95091F9EC}"/>
          </ac:spMkLst>
        </pc:spChg>
        <pc:spChg chg="mod">
          <ac:chgData name="Kanakubo Yuuka" userId="0125345b4684f247" providerId="LiveId" clId="{D4871A4A-C5EA-4668-91C5-C62012B0FEE8}" dt="2021-11-26T00:13:40.121" v="6263"/>
          <ac:spMkLst>
            <pc:docMk/>
            <pc:sldMk cId="735479366" sldId="262"/>
            <ac:spMk id="129" creationId="{1E243FFD-2211-4174-ADE3-AFFA1D69B71B}"/>
          </ac:spMkLst>
        </pc:spChg>
        <pc:spChg chg="mod">
          <ac:chgData name="Kanakubo Yuuka" userId="0125345b4684f247" providerId="LiveId" clId="{D4871A4A-C5EA-4668-91C5-C62012B0FEE8}" dt="2021-11-26T00:13:40.121" v="6263"/>
          <ac:spMkLst>
            <pc:docMk/>
            <pc:sldMk cId="735479366" sldId="262"/>
            <ac:spMk id="130" creationId="{6C6039FB-F269-4271-9E0B-0317956B341C}"/>
          </ac:spMkLst>
        </pc:spChg>
        <pc:spChg chg="mod">
          <ac:chgData name="Kanakubo Yuuka" userId="0125345b4684f247" providerId="LiveId" clId="{D4871A4A-C5EA-4668-91C5-C62012B0FEE8}" dt="2021-11-26T00:13:40.121" v="6263"/>
          <ac:spMkLst>
            <pc:docMk/>
            <pc:sldMk cId="735479366" sldId="262"/>
            <ac:spMk id="131" creationId="{96C05F4A-99C6-42D5-8DF5-C66882A0EF92}"/>
          </ac:spMkLst>
        </pc:spChg>
        <pc:spChg chg="mod">
          <ac:chgData name="Kanakubo Yuuka" userId="0125345b4684f247" providerId="LiveId" clId="{D4871A4A-C5EA-4668-91C5-C62012B0FEE8}" dt="2021-11-26T00:13:40.121" v="6263"/>
          <ac:spMkLst>
            <pc:docMk/>
            <pc:sldMk cId="735479366" sldId="262"/>
            <ac:spMk id="132" creationId="{5A259180-F4B5-4D5C-B0AD-4EC1D449A9BC}"/>
          </ac:spMkLst>
        </pc:spChg>
        <pc:spChg chg="mod">
          <ac:chgData name="Kanakubo Yuuka" userId="0125345b4684f247" providerId="LiveId" clId="{D4871A4A-C5EA-4668-91C5-C62012B0FEE8}" dt="2021-11-26T00:13:40.121" v="6263"/>
          <ac:spMkLst>
            <pc:docMk/>
            <pc:sldMk cId="735479366" sldId="262"/>
            <ac:spMk id="133" creationId="{795AD18F-B072-4276-A53F-48EC78B0A168}"/>
          </ac:spMkLst>
        </pc:spChg>
        <pc:spChg chg="mod">
          <ac:chgData name="Kanakubo Yuuka" userId="0125345b4684f247" providerId="LiveId" clId="{D4871A4A-C5EA-4668-91C5-C62012B0FEE8}" dt="2021-11-26T00:13:40.121" v="6263"/>
          <ac:spMkLst>
            <pc:docMk/>
            <pc:sldMk cId="735479366" sldId="262"/>
            <ac:spMk id="134" creationId="{1B5DA633-2AD5-4A9E-AFE9-1B15008E1122}"/>
          </ac:spMkLst>
        </pc:spChg>
        <pc:spChg chg="mod">
          <ac:chgData name="Kanakubo Yuuka" userId="0125345b4684f247" providerId="LiveId" clId="{D4871A4A-C5EA-4668-91C5-C62012B0FEE8}" dt="2021-11-26T00:13:40.121" v="6263"/>
          <ac:spMkLst>
            <pc:docMk/>
            <pc:sldMk cId="735479366" sldId="262"/>
            <ac:spMk id="135" creationId="{3FC0F44A-BACE-4192-A32E-FFF5E58A7336}"/>
          </ac:spMkLst>
        </pc:spChg>
        <pc:spChg chg="mod">
          <ac:chgData name="Kanakubo Yuuka" userId="0125345b4684f247" providerId="LiveId" clId="{D4871A4A-C5EA-4668-91C5-C62012B0FEE8}" dt="2021-11-26T00:13:40.121" v="6263"/>
          <ac:spMkLst>
            <pc:docMk/>
            <pc:sldMk cId="735479366" sldId="262"/>
            <ac:spMk id="136" creationId="{493FDB6F-AE3B-4A1D-8E86-D0CBBEE71D86}"/>
          </ac:spMkLst>
        </pc:spChg>
        <pc:spChg chg="mod">
          <ac:chgData name="Kanakubo Yuuka" userId="0125345b4684f247" providerId="LiveId" clId="{D4871A4A-C5EA-4668-91C5-C62012B0FEE8}" dt="2021-11-26T00:13:40.121" v="6263"/>
          <ac:spMkLst>
            <pc:docMk/>
            <pc:sldMk cId="735479366" sldId="262"/>
            <ac:spMk id="137" creationId="{40F91823-CDDB-46A2-9EDD-15C079E55B8B}"/>
          </ac:spMkLst>
        </pc:spChg>
        <pc:spChg chg="mod">
          <ac:chgData name="Kanakubo Yuuka" userId="0125345b4684f247" providerId="LiveId" clId="{D4871A4A-C5EA-4668-91C5-C62012B0FEE8}" dt="2021-11-26T00:13:40.121" v="6263"/>
          <ac:spMkLst>
            <pc:docMk/>
            <pc:sldMk cId="735479366" sldId="262"/>
            <ac:spMk id="138" creationId="{6D336385-E4F4-40CD-9E74-1B5859F10C62}"/>
          </ac:spMkLst>
        </pc:spChg>
        <pc:spChg chg="mod">
          <ac:chgData name="Kanakubo Yuuka" userId="0125345b4684f247" providerId="LiveId" clId="{D4871A4A-C5EA-4668-91C5-C62012B0FEE8}" dt="2021-11-26T00:13:40.121" v="6263"/>
          <ac:spMkLst>
            <pc:docMk/>
            <pc:sldMk cId="735479366" sldId="262"/>
            <ac:spMk id="139" creationId="{9E7549CE-5F70-42AF-9BD3-E3D69819BD95}"/>
          </ac:spMkLst>
        </pc:spChg>
        <pc:spChg chg="mod">
          <ac:chgData name="Kanakubo Yuuka" userId="0125345b4684f247" providerId="LiveId" clId="{D4871A4A-C5EA-4668-91C5-C62012B0FEE8}" dt="2021-11-26T00:13:40.121" v="6263"/>
          <ac:spMkLst>
            <pc:docMk/>
            <pc:sldMk cId="735479366" sldId="262"/>
            <ac:spMk id="140" creationId="{019908D7-B479-4D9B-AD54-06FD518EB214}"/>
          </ac:spMkLst>
        </pc:spChg>
        <pc:spChg chg="mod">
          <ac:chgData name="Kanakubo Yuuka" userId="0125345b4684f247" providerId="LiveId" clId="{D4871A4A-C5EA-4668-91C5-C62012B0FEE8}" dt="2021-11-26T00:13:40.121" v="6263"/>
          <ac:spMkLst>
            <pc:docMk/>
            <pc:sldMk cId="735479366" sldId="262"/>
            <ac:spMk id="141" creationId="{505E4D5D-332F-4BD0-84CD-19D8D56B5266}"/>
          </ac:spMkLst>
        </pc:spChg>
        <pc:spChg chg="mod">
          <ac:chgData name="Kanakubo Yuuka" userId="0125345b4684f247" providerId="LiveId" clId="{D4871A4A-C5EA-4668-91C5-C62012B0FEE8}" dt="2021-11-26T00:13:40.121" v="6263"/>
          <ac:spMkLst>
            <pc:docMk/>
            <pc:sldMk cId="735479366" sldId="262"/>
            <ac:spMk id="142" creationId="{816494C3-E2F2-4D93-BCDF-E7916AA509CE}"/>
          </ac:spMkLst>
        </pc:spChg>
        <pc:spChg chg="mod">
          <ac:chgData name="Kanakubo Yuuka" userId="0125345b4684f247" providerId="LiveId" clId="{D4871A4A-C5EA-4668-91C5-C62012B0FEE8}" dt="2021-11-26T00:13:40.121" v="6263"/>
          <ac:spMkLst>
            <pc:docMk/>
            <pc:sldMk cId="735479366" sldId="262"/>
            <ac:spMk id="143" creationId="{C80730E4-4E5E-438D-8C11-C19FD00149E8}"/>
          </ac:spMkLst>
        </pc:spChg>
        <pc:spChg chg="mod">
          <ac:chgData name="Kanakubo Yuuka" userId="0125345b4684f247" providerId="LiveId" clId="{D4871A4A-C5EA-4668-91C5-C62012B0FEE8}" dt="2021-11-26T00:13:40.121" v="6263"/>
          <ac:spMkLst>
            <pc:docMk/>
            <pc:sldMk cId="735479366" sldId="262"/>
            <ac:spMk id="144" creationId="{99A02F7F-74C0-4C91-817B-92F66C6CEE57}"/>
          </ac:spMkLst>
        </pc:spChg>
        <pc:spChg chg="mod">
          <ac:chgData name="Kanakubo Yuuka" userId="0125345b4684f247" providerId="LiveId" clId="{D4871A4A-C5EA-4668-91C5-C62012B0FEE8}" dt="2021-11-26T00:13:40.121" v="6263"/>
          <ac:spMkLst>
            <pc:docMk/>
            <pc:sldMk cId="735479366" sldId="262"/>
            <ac:spMk id="145" creationId="{B2A2CCB5-7B59-48FF-AF5D-B345FE56F2FE}"/>
          </ac:spMkLst>
        </pc:spChg>
        <pc:spChg chg="mod">
          <ac:chgData name="Kanakubo Yuuka" userId="0125345b4684f247" providerId="LiveId" clId="{D4871A4A-C5EA-4668-91C5-C62012B0FEE8}" dt="2021-11-26T00:13:40.121" v="6263"/>
          <ac:spMkLst>
            <pc:docMk/>
            <pc:sldMk cId="735479366" sldId="262"/>
            <ac:spMk id="146" creationId="{2968947D-669D-402E-B4E4-328A4D854395}"/>
          </ac:spMkLst>
        </pc:spChg>
        <pc:spChg chg="mod">
          <ac:chgData name="Kanakubo Yuuka" userId="0125345b4684f247" providerId="LiveId" clId="{D4871A4A-C5EA-4668-91C5-C62012B0FEE8}" dt="2021-11-26T00:13:40.121" v="6263"/>
          <ac:spMkLst>
            <pc:docMk/>
            <pc:sldMk cId="735479366" sldId="262"/>
            <ac:spMk id="147" creationId="{5BC71EDF-BD72-482C-A9AE-258C6803C641}"/>
          </ac:spMkLst>
        </pc:spChg>
        <pc:spChg chg="mod">
          <ac:chgData name="Kanakubo Yuuka" userId="0125345b4684f247" providerId="LiveId" clId="{D4871A4A-C5EA-4668-91C5-C62012B0FEE8}" dt="2021-11-26T00:13:40.121" v="6263"/>
          <ac:spMkLst>
            <pc:docMk/>
            <pc:sldMk cId="735479366" sldId="262"/>
            <ac:spMk id="148" creationId="{4425FA17-395A-49F5-B4C0-914A2FE3582C}"/>
          </ac:spMkLst>
        </pc:spChg>
        <pc:spChg chg="mod">
          <ac:chgData name="Kanakubo Yuuka" userId="0125345b4684f247" providerId="LiveId" clId="{D4871A4A-C5EA-4668-91C5-C62012B0FEE8}" dt="2021-11-26T00:13:40.121" v="6263"/>
          <ac:spMkLst>
            <pc:docMk/>
            <pc:sldMk cId="735479366" sldId="262"/>
            <ac:spMk id="149" creationId="{B03511EF-9730-4D35-81D1-C11B39A50813}"/>
          </ac:spMkLst>
        </pc:spChg>
        <pc:spChg chg="mod">
          <ac:chgData name="Kanakubo Yuuka" userId="0125345b4684f247" providerId="LiveId" clId="{D4871A4A-C5EA-4668-91C5-C62012B0FEE8}" dt="2021-11-26T00:13:40.121" v="6263"/>
          <ac:spMkLst>
            <pc:docMk/>
            <pc:sldMk cId="735479366" sldId="262"/>
            <ac:spMk id="150" creationId="{D3D45993-DCFE-4DA8-B296-58984B2F24D2}"/>
          </ac:spMkLst>
        </pc:spChg>
        <pc:spChg chg="mod">
          <ac:chgData name="Kanakubo Yuuka" userId="0125345b4684f247" providerId="LiveId" clId="{D4871A4A-C5EA-4668-91C5-C62012B0FEE8}" dt="2021-11-26T00:13:40.121" v="6263"/>
          <ac:spMkLst>
            <pc:docMk/>
            <pc:sldMk cId="735479366" sldId="262"/>
            <ac:spMk id="151" creationId="{464FDC4E-AD92-4C2D-9688-84748A8CAB2E}"/>
          </ac:spMkLst>
        </pc:spChg>
        <pc:spChg chg="mod">
          <ac:chgData name="Kanakubo Yuuka" userId="0125345b4684f247" providerId="LiveId" clId="{D4871A4A-C5EA-4668-91C5-C62012B0FEE8}" dt="2021-11-26T00:13:40.121" v="6263"/>
          <ac:spMkLst>
            <pc:docMk/>
            <pc:sldMk cId="735479366" sldId="262"/>
            <ac:spMk id="152" creationId="{1258EB53-C966-4998-AF54-9A65CEFF86C4}"/>
          </ac:spMkLst>
        </pc:spChg>
        <pc:spChg chg="mod">
          <ac:chgData name="Kanakubo Yuuka" userId="0125345b4684f247" providerId="LiveId" clId="{D4871A4A-C5EA-4668-91C5-C62012B0FEE8}" dt="2021-11-26T00:13:40.121" v="6263"/>
          <ac:spMkLst>
            <pc:docMk/>
            <pc:sldMk cId="735479366" sldId="262"/>
            <ac:spMk id="153" creationId="{B641B1F9-9859-42DF-ABA2-58D4E4EAA455}"/>
          </ac:spMkLst>
        </pc:spChg>
        <pc:spChg chg="mod">
          <ac:chgData name="Kanakubo Yuuka" userId="0125345b4684f247" providerId="LiveId" clId="{D4871A4A-C5EA-4668-91C5-C62012B0FEE8}" dt="2021-11-26T00:13:40.121" v="6263"/>
          <ac:spMkLst>
            <pc:docMk/>
            <pc:sldMk cId="735479366" sldId="262"/>
            <ac:spMk id="154" creationId="{74E314BB-2A4F-4CAE-A18F-C50883969A4C}"/>
          </ac:spMkLst>
        </pc:spChg>
        <pc:spChg chg="mod">
          <ac:chgData name="Kanakubo Yuuka" userId="0125345b4684f247" providerId="LiveId" clId="{D4871A4A-C5EA-4668-91C5-C62012B0FEE8}" dt="2021-11-26T00:13:40.121" v="6263"/>
          <ac:spMkLst>
            <pc:docMk/>
            <pc:sldMk cId="735479366" sldId="262"/>
            <ac:spMk id="155" creationId="{51FF1605-E2AD-4E01-A323-C6FC49D207B4}"/>
          </ac:spMkLst>
        </pc:spChg>
        <pc:spChg chg="mod">
          <ac:chgData name="Kanakubo Yuuka" userId="0125345b4684f247" providerId="LiveId" clId="{D4871A4A-C5EA-4668-91C5-C62012B0FEE8}" dt="2021-11-26T00:13:40.121" v="6263"/>
          <ac:spMkLst>
            <pc:docMk/>
            <pc:sldMk cId="735479366" sldId="262"/>
            <ac:spMk id="156" creationId="{3EC417D9-1046-4A6A-A1E0-5CC08248CDB4}"/>
          </ac:spMkLst>
        </pc:spChg>
        <pc:spChg chg="mod">
          <ac:chgData name="Kanakubo Yuuka" userId="0125345b4684f247" providerId="LiveId" clId="{D4871A4A-C5EA-4668-91C5-C62012B0FEE8}" dt="2021-11-26T00:13:40.121" v="6263"/>
          <ac:spMkLst>
            <pc:docMk/>
            <pc:sldMk cId="735479366" sldId="262"/>
            <ac:spMk id="157" creationId="{E3DCDA56-7752-439C-8CA4-B7CDF005B587}"/>
          </ac:spMkLst>
        </pc:spChg>
        <pc:spChg chg="mod">
          <ac:chgData name="Kanakubo Yuuka" userId="0125345b4684f247" providerId="LiveId" clId="{D4871A4A-C5EA-4668-91C5-C62012B0FEE8}" dt="2021-11-26T00:13:40.121" v="6263"/>
          <ac:spMkLst>
            <pc:docMk/>
            <pc:sldMk cId="735479366" sldId="262"/>
            <ac:spMk id="158" creationId="{D6FCF414-4164-4ED2-997B-0CD0A80FCADE}"/>
          </ac:spMkLst>
        </pc:spChg>
        <pc:spChg chg="mod">
          <ac:chgData name="Kanakubo Yuuka" userId="0125345b4684f247" providerId="LiveId" clId="{D4871A4A-C5EA-4668-91C5-C62012B0FEE8}" dt="2021-11-26T00:13:40.121" v="6263"/>
          <ac:spMkLst>
            <pc:docMk/>
            <pc:sldMk cId="735479366" sldId="262"/>
            <ac:spMk id="159" creationId="{E7E565BC-58C7-4120-937D-D33B358B4F9D}"/>
          </ac:spMkLst>
        </pc:spChg>
        <pc:spChg chg="mod">
          <ac:chgData name="Kanakubo Yuuka" userId="0125345b4684f247" providerId="LiveId" clId="{D4871A4A-C5EA-4668-91C5-C62012B0FEE8}" dt="2021-11-26T00:13:40.121" v="6263"/>
          <ac:spMkLst>
            <pc:docMk/>
            <pc:sldMk cId="735479366" sldId="262"/>
            <ac:spMk id="160" creationId="{0E803A9B-A114-4843-883B-37A484557AF7}"/>
          </ac:spMkLst>
        </pc:spChg>
        <pc:spChg chg="mod">
          <ac:chgData name="Kanakubo Yuuka" userId="0125345b4684f247" providerId="LiveId" clId="{D4871A4A-C5EA-4668-91C5-C62012B0FEE8}" dt="2021-11-26T00:13:40.121" v="6263"/>
          <ac:spMkLst>
            <pc:docMk/>
            <pc:sldMk cId="735479366" sldId="262"/>
            <ac:spMk id="161" creationId="{A1918517-958D-4441-9AA0-C03DA01FB254}"/>
          </ac:spMkLst>
        </pc:spChg>
        <pc:spChg chg="mod">
          <ac:chgData name="Kanakubo Yuuka" userId="0125345b4684f247" providerId="LiveId" clId="{D4871A4A-C5EA-4668-91C5-C62012B0FEE8}" dt="2021-11-26T00:13:40.121" v="6263"/>
          <ac:spMkLst>
            <pc:docMk/>
            <pc:sldMk cId="735479366" sldId="262"/>
            <ac:spMk id="162" creationId="{69270B14-1FA2-4B5F-905A-F823A75509FC}"/>
          </ac:spMkLst>
        </pc:spChg>
        <pc:spChg chg="mod">
          <ac:chgData name="Kanakubo Yuuka" userId="0125345b4684f247" providerId="LiveId" clId="{D4871A4A-C5EA-4668-91C5-C62012B0FEE8}" dt="2021-11-26T00:13:40.121" v="6263"/>
          <ac:spMkLst>
            <pc:docMk/>
            <pc:sldMk cId="735479366" sldId="262"/>
            <ac:spMk id="163" creationId="{0DF60D58-8ADB-491A-B8D5-0A4604A8F9FD}"/>
          </ac:spMkLst>
        </pc:spChg>
        <pc:spChg chg="mod">
          <ac:chgData name="Kanakubo Yuuka" userId="0125345b4684f247" providerId="LiveId" clId="{D4871A4A-C5EA-4668-91C5-C62012B0FEE8}" dt="2021-11-26T00:13:40.121" v="6263"/>
          <ac:spMkLst>
            <pc:docMk/>
            <pc:sldMk cId="735479366" sldId="262"/>
            <ac:spMk id="164" creationId="{A858C7FB-C6F9-4161-A32B-E1CBEF1C47DB}"/>
          </ac:spMkLst>
        </pc:spChg>
        <pc:spChg chg="mod">
          <ac:chgData name="Kanakubo Yuuka" userId="0125345b4684f247" providerId="LiveId" clId="{D4871A4A-C5EA-4668-91C5-C62012B0FEE8}" dt="2021-11-26T00:13:40.121" v="6263"/>
          <ac:spMkLst>
            <pc:docMk/>
            <pc:sldMk cId="735479366" sldId="262"/>
            <ac:spMk id="165" creationId="{C7E8E600-FAC7-438B-87A8-75BB1051C610}"/>
          </ac:spMkLst>
        </pc:spChg>
        <pc:spChg chg="mod">
          <ac:chgData name="Kanakubo Yuuka" userId="0125345b4684f247" providerId="LiveId" clId="{D4871A4A-C5EA-4668-91C5-C62012B0FEE8}" dt="2021-11-26T00:13:40.121" v="6263"/>
          <ac:spMkLst>
            <pc:docMk/>
            <pc:sldMk cId="735479366" sldId="262"/>
            <ac:spMk id="166" creationId="{A8798539-9426-4C59-817E-DE826F480603}"/>
          </ac:spMkLst>
        </pc:spChg>
        <pc:spChg chg="mod">
          <ac:chgData name="Kanakubo Yuuka" userId="0125345b4684f247" providerId="LiveId" clId="{D4871A4A-C5EA-4668-91C5-C62012B0FEE8}" dt="2021-11-26T00:13:40.121" v="6263"/>
          <ac:spMkLst>
            <pc:docMk/>
            <pc:sldMk cId="735479366" sldId="262"/>
            <ac:spMk id="167" creationId="{F85537AC-F84A-4604-A363-6C66C02C4B67}"/>
          </ac:spMkLst>
        </pc:spChg>
        <pc:spChg chg="mod">
          <ac:chgData name="Kanakubo Yuuka" userId="0125345b4684f247" providerId="LiveId" clId="{D4871A4A-C5EA-4668-91C5-C62012B0FEE8}" dt="2021-11-26T00:13:40.121" v="6263"/>
          <ac:spMkLst>
            <pc:docMk/>
            <pc:sldMk cId="735479366" sldId="262"/>
            <ac:spMk id="168" creationId="{117DFFC5-A77B-4C14-ADF5-315850D68A44}"/>
          </ac:spMkLst>
        </pc:spChg>
        <pc:spChg chg="mod">
          <ac:chgData name="Kanakubo Yuuka" userId="0125345b4684f247" providerId="LiveId" clId="{D4871A4A-C5EA-4668-91C5-C62012B0FEE8}" dt="2021-11-26T00:13:40.121" v="6263"/>
          <ac:spMkLst>
            <pc:docMk/>
            <pc:sldMk cId="735479366" sldId="262"/>
            <ac:spMk id="169" creationId="{2B5837D1-FBA2-4353-A71E-674324A68CDC}"/>
          </ac:spMkLst>
        </pc:spChg>
        <pc:spChg chg="mod">
          <ac:chgData name="Kanakubo Yuuka" userId="0125345b4684f247" providerId="LiveId" clId="{D4871A4A-C5EA-4668-91C5-C62012B0FEE8}" dt="2021-11-26T00:13:40.121" v="6263"/>
          <ac:spMkLst>
            <pc:docMk/>
            <pc:sldMk cId="735479366" sldId="262"/>
            <ac:spMk id="170" creationId="{F36CD13E-A846-4654-AA22-6A66616B65B9}"/>
          </ac:spMkLst>
        </pc:spChg>
        <pc:spChg chg="mod">
          <ac:chgData name="Kanakubo Yuuka" userId="0125345b4684f247" providerId="LiveId" clId="{D4871A4A-C5EA-4668-91C5-C62012B0FEE8}" dt="2021-11-26T00:13:40.121" v="6263"/>
          <ac:spMkLst>
            <pc:docMk/>
            <pc:sldMk cId="735479366" sldId="262"/>
            <ac:spMk id="171" creationId="{B91CA60F-505B-41FC-8E2B-A23FA4A966C9}"/>
          </ac:spMkLst>
        </pc:spChg>
        <pc:spChg chg="mod">
          <ac:chgData name="Kanakubo Yuuka" userId="0125345b4684f247" providerId="LiveId" clId="{D4871A4A-C5EA-4668-91C5-C62012B0FEE8}" dt="2021-11-26T00:13:40.121" v="6263"/>
          <ac:spMkLst>
            <pc:docMk/>
            <pc:sldMk cId="735479366" sldId="262"/>
            <ac:spMk id="172" creationId="{07BF32E3-B0F7-4D92-8784-0EF3DCED73DC}"/>
          </ac:spMkLst>
        </pc:spChg>
        <pc:spChg chg="mod">
          <ac:chgData name="Kanakubo Yuuka" userId="0125345b4684f247" providerId="LiveId" clId="{D4871A4A-C5EA-4668-91C5-C62012B0FEE8}" dt="2021-11-26T00:13:40.121" v="6263"/>
          <ac:spMkLst>
            <pc:docMk/>
            <pc:sldMk cId="735479366" sldId="262"/>
            <ac:spMk id="173" creationId="{8A7F7792-5D52-4956-B212-D45FD6DD495D}"/>
          </ac:spMkLst>
        </pc:spChg>
        <pc:spChg chg="mod">
          <ac:chgData name="Kanakubo Yuuka" userId="0125345b4684f247" providerId="LiveId" clId="{D4871A4A-C5EA-4668-91C5-C62012B0FEE8}" dt="2021-11-26T00:13:40.121" v="6263"/>
          <ac:spMkLst>
            <pc:docMk/>
            <pc:sldMk cId="735479366" sldId="262"/>
            <ac:spMk id="175" creationId="{28E70D54-976A-426F-9091-4FDF1A137657}"/>
          </ac:spMkLst>
        </pc:spChg>
        <pc:spChg chg="mod">
          <ac:chgData name="Kanakubo Yuuka" userId="0125345b4684f247" providerId="LiveId" clId="{D4871A4A-C5EA-4668-91C5-C62012B0FEE8}" dt="2021-11-26T00:13:40.121" v="6263"/>
          <ac:spMkLst>
            <pc:docMk/>
            <pc:sldMk cId="735479366" sldId="262"/>
            <ac:spMk id="176" creationId="{D66E6810-7259-4021-9A02-9FFC73C903B7}"/>
          </ac:spMkLst>
        </pc:spChg>
        <pc:spChg chg="mod">
          <ac:chgData name="Kanakubo Yuuka" userId="0125345b4684f247" providerId="LiveId" clId="{D4871A4A-C5EA-4668-91C5-C62012B0FEE8}" dt="2021-11-26T00:13:40.121" v="6263"/>
          <ac:spMkLst>
            <pc:docMk/>
            <pc:sldMk cId="735479366" sldId="262"/>
            <ac:spMk id="177" creationId="{EF753090-EE73-48F2-8317-9B8CA7F89912}"/>
          </ac:spMkLst>
        </pc:spChg>
        <pc:spChg chg="mod">
          <ac:chgData name="Kanakubo Yuuka" userId="0125345b4684f247" providerId="LiveId" clId="{D4871A4A-C5EA-4668-91C5-C62012B0FEE8}" dt="2021-11-26T00:13:40.121" v="6263"/>
          <ac:spMkLst>
            <pc:docMk/>
            <pc:sldMk cId="735479366" sldId="262"/>
            <ac:spMk id="178" creationId="{D2A55D03-D2B0-431C-AF90-0B2FBB11F30C}"/>
          </ac:spMkLst>
        </pc:spChg>
        <pc:spChg chg="mod">
          <ac:chgData name="Kanakubo Yuuka" userId="0125345b4684f247" providerId="LiveId" clId="{D4871A4A-C5EA-4668-91C5-C62012B0FEE8}" dt="2021-11-26T00:13:40.121" v="6263"/>
          <ac:spMkLst>
            <pc:docMk/>
            <pc:sldMk cId="735479366" sldId="262"/>
            <ac:spMk id="179" creationId="{720F207F-4354-4343-8498-15E38F1EB114}"/>
          </ac:spMkLst>
        </pc:spChg>
        <pc:spChg chg="mod">
          <ac:chgData name="Kanakubo Yuuka" userId="0125345b4684f247" providerId="LiveId" clId="{D4871A4A-C5EA-4668-91C5-C62012B0FEE8}" dt="2021-11-26T00:13:40.121" v="6263"/>
          <ac:spMkLst>
            <pc:docMk/>
            <pc:sldMk cId="735479366" sldId="262"/>
            <ac:spMk id="180" creationId="{4CBD9AD9-9E94-4684-9B29-A08A3094A1B5}"/>
          </ac:spMkLst>
        </pc:spChg>
        <pc:spChg chg="mod">
          <ac:chgData name="Kanakubo Yuuka" userId="0125345b4684f247" providerId="LiveId" clId="{D4871A4A-C5EA-4668-91C5-C62012B0FEE8}" dt="2021-11-26T00:13:40.121" v="6263"/>
          <ac:spMkLst>
            <pc:docMk/>
            <pc:sldMk cId="735479366" sldId="262"/>
            <ac:spMk id="181" creationId="{40021688-56E5-4E9D-9402-8D1F90F18F41}"/>
          </ac:spMkLst>
        </pc:spChg>
        <pc:spChg chg="mod">
          <ac:chgData name="Kanakubo Yuuka" userId="0125345b4684f247" providerId="LiveId" clId="{D4871A4A-C5EA-4668-91C5-C62012B0FEE8}" dt="2021-11-26T00:13:40.121" v="6263"/>
          <ac:spMkLst>
            <pc:docMk/>
            <pc:sldMk cId="735479366" sldId="262"/>
            <ac:spMk id="182" creationId="{5770A0F1-D61D-4426-B4D8-D8B41AEBC672}"/>
          </ac:spMkLst>
        </pc:spChg>
        <pc:spChg chg="mod">
          <ac:chgData name="Kanakubo Yuuka" userId="0125345b4684f247" providerId="LiveId" clId="{D4871A4A-C5EA-4668-91C5-C62012B0FEE8}" dt="2021-11-26T00:13:40.121" v="6263"/>
          <ac:spMkLst>
            <pc:docMk/>
            <pc:sldMk cId="735479366" sldId="262"/>
            <ac:spMk id="183" creationId="{DDC1C7A1-BFCD-4B50-A386-3A853E29416A}"/>
          </ac:spMkLst>
        </pc:spChg>
        <pc:spChg chg="mod">
          <ac:chgData name="Kanakubo Yuuka" userId="0125345b4684f247" providerId="LiveId" clId="{D4871A4A-C5EA-4668-91C5-C62012B0FEE8}" dt="2021-11-26T00:13:40.121" v="6263"/>
          <ac:spMkLst>
            <pc:docMk/>
            <pc:sldMk cId="735479366" sldId="262"/>
            <ac:spMk id="184" creationId="{32D38516-655A-4193-B02C-D92F64477E9C}"/>
          </ac:spMkLst>
        </pc:spChg>
        <pc:spChg chg="mod">
          <ac:chgData name="Kanakubo Yuuka" userId="0125345b4684f247" providerId="LiveId" clId="{D4871A4A-C5EA-4668-91C5-C62012B0FEE8}" dt="2021-11-26T00:13:40.121" v="6263"/>
          <ac:spMkLst>
            <pc:docMk/>
            <pc:sldMk cId="735479366" sldId="262"/>
            <ac:spMk id="185" creationId="{1F2EB5BD-EDFD-4EB0-A96C-31B0114BDC95}"/>
          </ac:spMkLst>
        </pc:spChg>
        <pc:spChg chg="mod">
          <ac:chgData name="Kanakubo Yuuka" userId="0125345b4684f247" providerId="LiveId" clId="{D4871A4A-C5EA-4668-91C5-C62012B0FEE8}" dt="2021-11-26T00:13:40.121" v="6263"/>
          <ac:spMkLst>
            <pc:docMk/>
            <pc:sldMk cId="735479366" sldId="262"/>
            <ac:spMk id="186" creationId="{90A1F67E-0E16-4726-8E5D-41839DAA1B04}"/>
          </ac:spMkLst>
        </pc:spChg>
        <pc:spChg chg="mod">
          <ac:chgData name="Kanakubo Yuuka" userId="0125345b4684f247" providerId="LiveId" clId="{D4871A4A-C5EA-4668-91C5-C62012B0FEE8}" dt="2021-11-26T00:13:40.121" v="6263"/>
          <ac:spMkLst>
            <pc:docMk/>
            <pc:sldMk cId="735479366" sldId="262"/>
            <ac:spMk id="187" creationId="{62DBCA21-678A-4D24-B1B4-923A4813099C}"/>
          </ac:spMkLst>
        </pc:spChg>
        <pc:spChg chg="mod">
          <ac:chgData name="Kanakubo Yuuka" userId="0125345b4684f247" providerId="LiveId" clId="{D4871A4A-C5EA-4668-91C5-C62012B0FEE8}" dt="2021-11-26T00:13:40.121" v="6263"/>
          <ac:spMkLst>
            <pc:docMk/>
            <pc:sldMk cId="735479366" sldId="262"/>
            <ac:spMk id="188" creationId="{A5580FF8-106C-46AB-8CD5-B6055A8EC9A4}"/>
          </ac:spMkLst>
        </pc:spChg>
        <pc:spChg chg="mod">
          <ac:chgData name="Kanakubo Yuuka" userId="0125345b4684f247" providerId="LiveId" clId="{D4871A4A-C5EA-4668-91C5-C62012B0FEE8}" dt="2021-11-26T00:13:40.121" v="6263"/>
          <ac:spMkLst>
            <pc:docMk/>
            <pc:sldMk cId="735479366" sldId="262"/>
            <ac:spMk id="189" creationId="{4DAC6550-D373-4C51-9F62-2FE0748AA7A9}"/>
          </ac:spMkLst>
        </pc:spChg>
        <pc:spChg chg="mod">
          <ac:chgData name="Kanakubo Yuuka" userId="0125345b4684f247" providerId="LiveId" clId="{D4871A4A-C5EA-4668-91C5-C62012B0FEE8}" dt="2021-11-26T00:13:40.121" v="6263"/>
          <ac:spMkLst>
            <pc:docMk/>
            <pc:sldMk cId="735479366" sldId="262"/>
            <ac:spMk id="190" creationId="{ECF17782-58B2-4227-BD91-37CE56C7A59B}"/>
          </ac:spMkLst>
        </pc:spChg>
        <pc:spChg chg="mod">
          <ac:chgData name="Kanakubo Yuuka" userId="0125345b4684f247" providerId="LiveId" clId="{D4871A4A-C5EA-4668-91C5-C62012B0FEE8}" dt="2021-11-26T00:13:40.121" v="6263"/>
          <ac:spMkLst>
            <pc:docMk/>
            <pc:sldMk cId="735479366" sldId="262"/>
            <ac:spMk id="191" creationId="{ACD5CE46-4882-46D0-8C01-446686A51EC8}"/>
          </ac:spMkLst>
        </pc:spChg>
        <pc:spChg chg="mod">
          <ac:chgData name="Kanakubo Yuuka" userId="0125345b4684f247" providerId="LiveId" clId="{D4871A4A-C5EA-4668-91C5-C62012B0FEE8}" dt="2021-11-26T00:13:40.121" v="6263"/>
          <ac:spMkLst>
            <pc:docMk/>
            <pc:sldMk cId="735479366" sldId="262"/>
            <ac:spMk id="192" creationId="{508E296D-D185-4836-934F-F09BBCA88121}"/>
          </ac:spMkLst>
        </pc:spChg>
        <pc:spChg chg="mod">
          <ac:chgData name="Kanakubo Yuuka" userId="0125345b4684f247" providerId="LiveId" clId="{D4871A4A-C5EA-4668-91C5-C62012B0FEE8}" dt="2021-11-26T00:13:40.121" v="6263"/>
          <ac:spMkLst>
            <pc:docMk/>
            <pc:sldMk cId="735479366" sldId="262"/>
            <ac:spMk id="193" creationId="{8BA143DF-D268-4013-9A8D-AC6A616C4D3F}"/>
          </ac:spMkLst>
        </pc:spChg>
        <pc:spChg chg="mod">
          <ac:chgData name="Kanakubo Yuuka" userId="0125345b4684f247" providerId="LiveId" clId="{D4871A4A-C5EA-4668-91C5-C62012B0FEE8}" dt="2021-11-26T00:13:40.121" v="6263"/>
          <ac:spMkLst>
            <pc:docMk/>
            <pc:sldMk cId="735479366" sldId="262"/>
            <ac:spMk id="194" creationId="{2112636F-A5EA-4D97-96A2-CC5ABD3EA0F0}"/>
          </ac:spMkLst>
        </pc:spChg>
        <pc:spChg chg="mod">
          <ac:chgData name="Kanakubo Yuuka" userId="0125345b4684f247" providerId="LiveId" clId="{D4871A4A-C5EA-4668-91C5-C62012B0FEE8}" dt="2021-11-26T00:13:40.121" v="6263"/>
          <ac:spMkLst>
            <pc:docMk/>
            <pc:sldMk cId="735479366" sldId="262"/>
            <ac:spMk id="195" creationId="{20FB5683-DC06-43E4-BB3D-2EDDB4E5FD15}"/>
          </ac:spMkLst>
        </pc:spChg>
        <pc:spChg chg="mod">
          <ac:chgData name="Kanakubo Yuuka" userId="0125345b4684f247" providerId="LiveId" clId="{D4871A4A-C5EA-4668-91C5-C62012B0FEE8}" dt="2021-11-26T00:13:40.121" v="6263"/>
          <ac:spMkLst>
            <pc:docMk/>
            <pc:sldMk cId="735479366" sldId="262"/>
            <ac:spMk id="196" creationId="{ED9FD57D-1026-423D-8770-3D05212ED99A}"/>
          </ac:spMkLst>
        </pc:spChg>
        <pc:spChg chg="mod">
          <ac:chgData name="Kanakubo Yuuka" userId="0125345b4684f247" providerId="LiveId" clId="{D4871A4A-C5EA-4668-91C5-C62012B0FEE8}" dt="2021-11-26T00:13:40.121" v="6263"/>
          <ac:spMkLst>
            <pc:docMk/>
            <pc:sldMk cId="735479366" sldId="262"/>
            <ac:spMk id="197" creationId="{2A5E1B0A-EED5-4267-8878-940FD4AA6D63}"/>
          </ac:spMkLst>
        </pc:spChg>
        <pc:spChg chg="mod">
          <ac:chgData name="Kanakubo Yuuka" userId="0125345b4684f247" providerId="LiveId" clId="{D4871A4A-C5EA-4668-91C5-C62012B0FEE8}" dt="2021-11-26T00:13:40.121" v="6263"/>
          <ac:spMkLst>
            <pc:docMk/>
            <pc:sldMk cId="735479366" sldId="262"/>
            <ac:spMk id="198" creationId="{60EB21D5-9577-47F7-96D1-7E63DF2B2331}"/>
          </ac:spMkLst>
        </pc:spChg>
        <pc:spChg chg="mod">
          <ac:chgData name="Kanakubo Yuuka" userId="0125345b4684f247" providerId="LiveId" clId="{D4871A4A-C5EA-4668-91C5-C62012B0FEE8}" dt="2021-11-26T00:13:40.121" v="6263"/>
          <ac:spMkLst>
            <pc:docMk/>
            <pc:sldMk cId="735479366" sldId="262"/>
            <ac:spMk id="199" creationId="{C13F4E5B-22F1-4224-826A-6F4A51115AFB}"/>
          </ac:spMkLst>
        </pc:spChg>
        <pc:spChg chg="mod">
          <ac:chgData name="Kanakubo Yuuka" userId="0125345b4684f247" providerId="LiveId" clId="{D4871A4A-C5EA-4668-91C5-C62012B0FEE8}" dt="2021-11-26T00:13:40.121" v="6263"/>
          <ac:spMkLst>
            <pc:docMk/>
            <pc:sldMk cId="735479366" sldId="262"/>
            <ac:spMk id="200" creationId="{4A978F72-CA5D-4640-80A7-F6C9B1DA2DB3}"/>
          </ac:spMkLst>
        </pc:spChg>
        <pc:spChg chg="mod">
          <ac:chgData name="Kanakubo Yuuka" userId="0125345b4684f247" providerId="LiveId" clId="{D4871A4A-C5EA-4668-91C5-C62012B0FEE8}" dt="2021-11-26T00:13:40.121" v="6263"/>
          <ac:spMkLst>
            <pc:docMk/>
            <pc:sldMk cId="735479366" sldId="262"/>
            <ac:spMk id="201" creationId="{C5885AAD-B3EC-4E0C-8BC1-D98CBDBD1941}"/>
          </ac:spMkLst>
        </pc:spChg>
        <pc:spChg chg="mod">
          <ac:chgData name="Kanakubo Yuuka" userId="0125345b4684f247" providerId="LiveId" clId="{D4871A4A-C5EA-4668-91C5-C62012B0FEE8}" dt="2021-11-26T00:13:40.121" v="6263"/>
          <ac:spMkLst>
            <pc:docMk/>
            <pc:sldMk cId="735479366" sldId="262"/>
            <ac:spMk id="202" creationId="{19A51F12-8B03-41E9-8EDF-454FEBF52181}"/>
          </ac:spMkLst>
        </pc:spChg>
        <pc:spChg chg="mod">
          <ac:chgData name="Kanakubo Yuuka" userId="0125345b4684f247" providerId="LiveId" clId="{D4871A4A-C5EA-4668-91C5-C62012B0FEE8}" dt="2021-11-26T00:13:40.121" v="6263"/>
          <ac:spMkLst>
            <pc:docMk/>
            <pc:sldMk cId="735479366" sldId="262"/>
            <ac:spMk id="203" creationId="{6742A420-043D-48F9-BF3B-FB9C11946C02}"/>
          </ac:spMkLst>
        </pc:spChg>
        <pc:spChg chg="mod">
          <ac:chgData name="Kanakubo Yuuka" userId="0125345b4684f247" providerId="LiveId" clId="{D4871A4A-C5EA-4668-91C5-C62012B0FEE8}" dt="2021-11-26T00:13:40.121" v="6263"/>
          <ac:spMkLst>
            <pc:docMk/>
            <pc:sldMk cId="735479366" sldId="262"/>
            <ac:spMk id="204" creationId="{0D950336-A97D-439A-886B-B8D80CE4B3F3}"/>
          </ac:spMkLst>
        </pc:spChg>
        <pc:spChg chg="mod">
          <ac:chgData name="Kanakubo Yuuka" userId="0125345b4684f247" providerId="LiveId" clId="{D4871A4A-C5EA-4668-91C5-C62012B0FEE8}" dt="2021-11-26T00:13:40.121" v="6263"/>
          <ac:spMkLst>
            <pc:docMk/>
            <pc:sldMk cId="735479366" sldId="262"/>
            <ac:spMk id="205" creationId="{B2800AB5-3327-4815-A3A1-C5E6E2A0355B}"/>
          </ac:spMkLst>
        </pc:spChg>
        <pc:spChg chg="mod">
          <ac:chgData name="Kanakubo Yuuka" userId="0125345b4684f247" providerId="LiveId" clId="{D4871A4A-C5EA-4668-91C5-C62012B0FEE8}" dt="2021-11-26T00:13:40.121" v="6263"/>
          <ac:spMkLst>
            <pc:docMk/>
            <pc:sldMk cId="735479366" sldId="262"/>
            <ac:spMk id="206" creationId="{A21EEEF0-A6C0-4A90-9B03-B0D529565A82}"/>
          </ac:spMkLst>
        </pc:spChg>
        <pc:spChg chg="mod">
          <ac:chgData name="Kanakubo Yuuka" userId="0125345b4684f247" providerId="LiveId" clId="{D4871A4A-C5EA-4668-91C5-C62012B0FEE8}" dt="2021-11-26T00:13:40.121" v="6263"/>
          <ac:spMkLst>
            <pc:docMk/>
            <pc:sldMk cId="735479366" sldId="262"/>
            <ac:spMk id="207" creationId="{470BEC9E-E594-44A7-BA76-974F7F893284}"/>
          </ac:spMkLst>
        </pc:spChg>
        <pc:spChg chg="mod">
          <ac:chgData name="Kanakubo Yuuka" userId="0125345b4684f247" providerId="LiveId" clId="{D4871A4A-C5EA-4668-91C5-C62012B0FEE8}" dt="2021-11-26T00:13:40.121" v="6263"/>
          <ac:spMkLst>
            <pc:docMk/>
            <pc:sldMk cId="735479366" sldId="262"/>
            <ac:spMk id="208" creationId="{0AB332B0-6291-4B13-B6E6-C24E0F7A7438}"/>
          </ac:spMkLst>
        </pc:spChg>
        <pc:spChg chg="mod">
          <ac:chgData name="Kanakubo Yuuka" userId="0125345b4684f247" providerId="LiveId" clId="{D4871A4A-C5EA-4668-91C5-C62012B0FEE8}" dt="2021-11-26T00:13:40.121" v="6263"/>
          <ac:spMkLst>
            <pc:docMk/>
            <pc:sldMk cId="735479366" sldId="262"/>
            <ac:spMk id="209" creationId="{A23CEECF-ED9A-4571-BA81-F43079E35227}"/>
          </ac:spMkLst>
        </pc:spChg>
        <pc:spChg chg="mod">
          <ac:chgData name="Kanakubo Yuuka" userId="0125345b4684f247" providerId="LiveId" clId="{D4871A4A-C5EA-4668-91C5-C62012B0FEE8}" dt="2021-11-26T00:13:40.121" v="6263"/>
          <ac:spMkLst>
            <pc:docMk/>
            <pc:sldMk cId="735479366" sldId="262"/>
            <ac:spMk id="210" creationId="{C1B01C35-109B-4619-898A-6D2FCE8D7E78}"/>
          </ac:spMkLst>
        </pc:spChg>
        <pc:spChg chg="mod">
          <ac:chgData name="Kanakubo Yuuka" userId="0125345b4684f247" providerId="LiveId" clId="{D4871A4A-C5EA-4668-91C5-C62012B0FEE8}" dt="2021-11-26T00:13:40.121" v="6263"/>
          <ac:spMkLst>
            <pc:docMk/>
            <pc:sldMk cId="735479366" sldId="262"/>
            <ac:spMk id="211" creationId="{9F081723-C1FA-4E03-8748-B444B6FF7902}"/>
          </ac:spMkLst>
        </pc:spChg>
        <pc:spChg chg="mod">
          <ac:chgData name="Kanakubo Yuuka" userId="0125345b4684f247" providerId="LiveId" clId="{D4871A4A-C5EA-4668-91C5-C62012B0FEE8}" dt="2021-11-26T00:13:40.121" v="6263"/>
          <ac:spMkLst>
            <pc:docMk/>
            <pc:sldMk cId="735479366" sldId="262"/>
            <ac:spMk id="212" creationId="{0BF4C158-FCCF-42D6-B34F-D2B9241E0319}"/>
          </ac:spMkLst>
        </pc:spChg>
        <pc:spChg chg="mod">
          <ac:chgData name="Kanakubo Yuuka" userId="0125345b4684f247" providerId="LiveId" clId="{D4871A4A-C5EA-4668-91C5-C62012B0FEE8}" dt="2021-11-26T00:13:40.121" v="6263"/>
          <ac:spMkLst>
            <pc:docMk/>
            <pc:sldMk cId="735479366" sldId="262"/>
            <ac:spMk id="213" creationId="{104FE343-BB6F-4511-A927-17BFD3EEF0EC}"/>
          </ac:spMkLst>
        </pc:spChg>
        <pc:spChg chg="mod">
          <ac:chgData name="Kanakubo Yuuka" userId="0125345b4684f247" providerId="LiveId" clId="{D4871A4A-C5EA-4668-91C5-C62012B0FEE8}" dt="2021-11-26T00:13:40.121" v="6263"/>
          <ac:spMkLst>
            <pc:docMk/>
            <pc:sldMk cId="735479366" sldId="262"/>
            <ac:spMk id="214" creationId="{D95BACA0-470C-45E4-8ACB-7CB3AE1EAEC0}"/>
          </ac:spMkLst>
        </pc:spChg>
        <pc:spChg chg="mod">
          <ac:chgData name="Kanakubo Yuuka" userId="0125345b4684f247" providerId="LiveId" clId="{D4871A4A-C5EA-4668-91C5-C62012B0FEE8}" dt="2021-11-26T00:13:40.121" v="6263"/>
          <ac:spMkLst>
            <pc:docMk/>
            <pc:sldMk cId="735479366" sldId="262"/>
            <ac:spMk id="215" creationId="{925AA5A5-A9CE-4694-AB8A-D3850C736EE1}"/>
          </ac:spMkLst>
        </pc:spChg>
        <pc:spChg chg="mod">
          <ac:chgData name="Kanakubo Yuuka" userId="0125345b4684f247" providerId="LiveId" clId="{D4871A4A-C5EA-4668-91C5-C62012B0FEE8}" dt="2021-11-26T00:13:40.121" v="6263"/>
          <ac:spMkLst>
            <pc:docMk/>
            <pc:sldMk cId="735479366" sldId="262"/>
            <ac:spMk id="216" creationId="{0A8070FB-A8FE-4A35-AF1A-661541EC4593}"/>
          </ac:spMkLst>
        </pc:spChg>
        <pc:spChg chg="mod">
          <ac:chgData name="Kanakubo Yuuka" userId="0125345b4684f247" providerId="LiveId" clId="{D4871A4A-C5EA-4668-91C5-C62012B0FEE8}" dt="2021-11-26T00:13:40.121" v="6263"/>
          <ac:spMkLst>
            <pc:docMk/>
            <pc:sldMk cId="735479366" sldId="262"/>
            <ac:spMk id="217" creationId="{7FF47607-88D0-4A53-BCAF-63BA4D57636F}"/>
          </ac:spMkLst>
        </pc:spChg>
        <pc:spChg chg="mod">
          <ac:chgData name="Kanakubo Yuuka" userId="0125345b4684f247" providerId="LiveId" clId="{D4871A4A-C5EA-4668-91C5-C62012B0FEE8}" dt="2021-11-26T00:13:40.121" v="6263"/>
          <ac:spMkLst>
            <pc:docMk/>
            <pc:sldMk cId="735479366" sldId="262"/>
            <ac:spMk id="218" creationId="{A0878672-F4B1-43E8-B775-04CA5CD77722}"/>
          </ac:spMkLst>
        </pc:spChg>
        <pc:spChg chg="mod">
          <ac:chgData name="Kanakubo Yuuka" userId="0125345b4684f247" providerId="LiveId" clId="{D4871A4A-C5EA-4668-91C5-C62012B0FEE8}" dt="2021-11-26T00:13:40.121" v="6263"/>
          <ac:spMkLst>
            <pc:docMk/>
            <pc:sldMk cId="735479366" sldId="262"/>
            <ac:spMk id="219" creationId="{B9EF7A6B-6E7B-4BAF-A20A-C73CA1845AAB}"/>
          </ac:spMkLst>
        </pc:spChg>
        <pc:spChg chg="mod">
          <ac:chgData name="Kanakubo Yuuka" userId="0125345b4684f247" providerId="LiveId" clId="{D4871A4A-C5EA-4668-91C5-C62012B0FEE8}" dt="2021-11-26T00:13:40.121" v="6263"/>
          <ac:spMkLst>
            <pc:docMk/>
            <pc:sldMk cId="735479366" sldId="262"/>
            <ac:spMk id="220" creationId="{85CF2517-6B9B-4F1D-B8FA-EADD82EADD3D}"/>
          </ac:spMkLst>
        </pc:spChg>
        <pc:spChg chg="mod">
          <ac:chgData name="Kanakubo Yuuka" userId="0125345b4684f247" providerId="LiveId" clId="{D4871A4A-C5EA-4668-91C5-C62012B0FEE8}" dt="2021-11-26T00:13:40.121" v="6263"/>
          <ac:spMkLst>
            <pc:docMk/>
            <pc:sldMk cId="735479366" sldId="262"/>
            <ac:spMk id="221" creationId="{904D8EFD-EE8C-4A03-B4C9-1A4DE79BA0AE}"/>
          </ac:spMkLst>
        </pc:spChg>
        <pc:spChg chg="mod">
          <ac:chgData name="Kanakubo Yuuka" userId="0125345b4684f247" providerId="LiveId" clId="{D4871A4A-C5EA-4668-91C5-C62012B0FEE8}" dt="2021-11-26T00:13:40.121" v="6263"/>
          <ac:spMkLst>
            <pc:docMk/>
            <pc:sldMk cId="735479366" sldId="262"/>
            <ac:spMk id="222" creationId="{61AD5D65-22E6-4A94-A66D-149E05ABDEC2}"/>
          </ac:spMkLst>
        </pc:spChg>
        <pc:spChg chg="mod">
          <ac:chgData name="Kanakubo Yuuka" userId="0125345b4684f247" providerId="LiveId" clId="{D4871A4A-C5EA-4668-91C5-C62012B0FEE8}" dt="2021-11-26T00:13:40.121" v="6263"/>
          <ac:spMkLst>
            <pc:docMk/>
            <pc:sldMk cId="735479366" sldId="262"/>
            <ac:spMk id="223" creationId="{F700C086-9BF4-4637-8F2A-976A7D49C8B2}"/>
          </ac:spMkLst>
        </pc:spChg>
        <pc:spChg chg="mod">
          <ac:chgData name="Kanakubo Yuuka" userId="0125345b4684f247" providerId="LiveId" clId="{D4871A4A-C5EA-4668-91C5-C62012B0FEE8}" dt="2021-11-26T00:13:40.121" v="6263"/>
          <ac:spMkLst>
            <pc:docMk/>
            <pc:sldMk cId="735479366" sldId="262"/>
            <ac:spMk id="224" creationId="{E78922F9-33DD-45A9-ADA3-BCB1645D7BEA}"/>
          </ac:spMkLst>
        </pc:spChg>
        <pc:spChg chg="add mod ord">
          <ac:chgData name="Kanakubo Yuuka" userId="0125345b4684f247" providerId="LiveId" clId="{D4871A4A-C5EA-4668-91C5-C62012B0FEE8}" dt="2021-11-26T00:15:31.730" v="6289" actId="14100"/>
          <ac:spMkLst>
            <pc:docMk/>
            <pc:sldMk cId="735479366" sldId="262"/>
            <ac:spMk id="226" creationId="{D430CDF0-B801-4DAC-8C83-C765B3456346}"/>
          </ac:spMkLst>
        </pc:spChg>
        <pc:grpChg chg="add mod">
          <ac:chgData name="Kanakubo Yuuka" userId="0125345b4684f247" providerId="LiveId" clId="{D4871A4A-C5EA-4668-91C5-C62012B0FEE8}" dt="2021-11-26T00:13:57.890" v="6269" actId="1076"/>
          <ac:grpSpMkLst>
            <pc:docMk/>
            <pc:sldMk cId="735479366" sldId="262"/>
            <ac:grpSpMk id="15" creationId="{74B9C097-79BB-41ED-BF00-13D4CF02550D}"/>
          </ac:grpSpMkLst>
        </pc:grpChg>
        <pc:grpChg chg="add mod">
          <ac:chgData name="Kanakubo Yuuka" userId="0125345b4684f247" providerId="LiveId" clId="{D4871A4A-C5EA-4668-91C5-C62012B0FEE8}" dt="2021-11-26T00:14:00.557" v="6270" actId="1076"/>
          <ac:grpSpMkLst>
            <pc:docMk/>
            <pc:sldMk cId="735479366" sldId="262"/>
            <ac:grpSpMk id="44" creationId="{0D0AA3AB-2A04-42ED-81E5-8A0655E49CFB}"/>
          </ac:grpSpMkLst>
        </pc:grpChg>
        <pc:grpChg chg="add mod">
          <ac:chgData name="Kanakubo Yuuka" userId="0125345b4684f247" providerId="LiveId" clId="{D4871A4A-C5EA-4668-91C5-C62012B0FEE8}" dt="2021-11-26T00:13:55.855" v="6268" actId="1076"/>
          <ac:grpSpMkLst>
            <pc:docMk/>
            <pc:sldMk cId="735479366" sldId="262"/>
            <ac:grpSpMk id="100" creationId="{A3ABE1EE-69F3-414B-9B21-064DB5E3D0CD}"/>
          </ac:grpSpMkLst>
        </pc:grpChg>
        <pc:grpChg chg="mod">
          <ac:chgData name="Kanakubo Yuuka" userId="0125345b4684f247" providerId="LiveId" clId="{D4871A4A-C5EA-4668-91C5-C62012B0FEE8}" dt="2021-11-26T00:13:40.121" v="6263"/>
          <ac:grpSpMkLst>
            <pc:docMk/>
            <pc:sldMk cId="735479366" sldId="262"/>
            <ac:grpSpMk id="174" creationId="{5AF005C9-4F1E-41E8-8687-67D509592238}"/>
          </ac:grpSpMkLst>
        </pc:grpChg>
        <pc:picChg chg="del mod">
          <ac:chgData name="Kanakubo Yuuka" userId="0125345b4684f247" providerId="LiveId" clId="{D4871A4A-C5EA-4668-91C5-C62012B0FEE8}" dt="2021-11-26T00:13:39.342" v="6262" actId="478"/>
          <ac:picMkLst>
            <pc:docMk/>
            <pc:sldMk cId="735479366" sldId="262"/>
            <ac:picMk id="6" creationId="{98195C71-3B9A-40A4-A5DC-04654208E712}"/>
          </ac:picMkLst>
        </pc:picChg>
        <pc:cxnChg chg="add mod">
          <ac:chgData name="Kanakubo Yuuka" userId="0125345b4684f247" providerId="LiveId" clId="{D4871A4A-C5EA-4668-91C5-C62012B0FEE8}" dt="2021-11-26T00:14:14.898" v="6274" actId="1076"/>
          <ac:cxnSpMkLst>
            <pc:docMk/>
            <pc:sldMk cId="735479366" sldId="262"/>
            <ac:cxnSpMk id="43" creationId="{37E7CA68-3092-4575-83FB-BE7A9CA1BD70}"/>
          </ac:cxnSpMkLst>
        </pc:cxnChg>
        <pc:cxnChg chg="mod">
          <ac:chgData name="Kanakubo Yuuka" userId="0125345b4684f247" providerId="LiveId" clId="{D4871A4A-C5EA-4668-91C5-C62012B0FEE8}" dt="2021-11-26T00:13:40.121" v="6263"/>
          <ac:cxnSpMkLst>
            <pc:docMk/>
            <pc:sldMk cId="735479366" sldId="262"/>
            <ac:cxnSpMk id="127" creationId="{0DA15454-7FF9-4C53-B971-693F1914D2E3}"/>
          </ac:cxnSpMkLst>
        </pc:cxnChg>
      </pc:sldChg>
      <pc:sldChg chg="addSp delSp modSp mod ord addAnim delAnim">
        <pc:chgData name="Kanakubo Yuuka" userId="0125345b4684f247" providerId="LiveId" clId="{D4871A4A-C5EA-4668-91C5-C62012B0FEE8}" dt="2021-12-01T01:07:55.589" v="10814" actId="1076"/>
        <pc:sldMkLst>
          <pc:docMk/>
          <pc:sldMk cId="2521794136" sldId="263"/>
        </pc:sldMkLst>
        <pc:spChg chg="add del">
          <ac:chgData name="Kanakubo Yuuka" userId="0125345b4684f247" providerId="LiveId" clId="{D4871A4A-C5EA-4668-91C5-C62012B0FEE8}" dt="2021-11-25T03:46:32.457" v="4619" actId="21"/>
          <ac:spMkLst>
            <pc:docMk/>
            <pc:sldMk cId="2521794136" sldId="263"/>
            <ac:spMk id="7" creationId="{B9D9D7BE-CA1A-4453-A2B4-70FD5C970091}"/>
          </ac:spMkLst>
        </pc:spChg>
        <pc:spChg chg="add del mod">
          <ac:chgData name="Kanakubo Yuuka" userId="0125345b4684f247" providerId="LiveId" clId="{D4871A4A-C5EA-4668-91C5-C62012B0FEE8}" dt="2021-12-01T01:02:10.793" v="10702" actId="14100"/>
          <ac:spMkLst>
            <pc:docMk/>
            <pc:sldMk cId="2521794136" sldId="263"/>
            <ac:spMk id="47" creationId="{8AAF22C1-7A72-487F-98F5-FC0E04441E3E}"/>
          </ac:spMkLst>
        </pc:spChg>
        <pc:spChg chg="del">
          <ac:chgData name="Kanakubo Yuuka" userId="0125345b4684f247" providerId="LiveId" clId="{D4871A4A-C5EA-4668-91C5-C62012B0FEE8}" dt="2021-12-01T01:02:00.275" v="10698" actId="478"/>
          <ac:spMkLst>
            <pc:docMk/>
            <pc:sldMk cId="2521794136" sldId="263"/>
            <ac:spMk id="48" creationId="{4CBD20AF-8A64-4EED-9AD3-F042A14235AD}"/>
          </ac:spMkLst>
        </pc:spChg>
        <pc:spChg chg="del">
          <ac:chgData name="Kanakubo Yuuka" userId="0125345b4684f247" providerId="LiveId" clId="{D4871A4A-C5EA-4668-91C5-C62012B0FEE8}" dt="2021-12-01T01:01:59.059" v="10697" actId="478"/>
          <ac:spMkLst>
            <pc:docMk/>
            <pc:sldMk cId="2521794136" sldId="263"/>
            <ac:spMk id="49" creationId="{B7BCD616-EA75-42F8-934F-824C3DB35524}"/>
          </ac:spMkLst>
        </pc:spChg>
        <pc:spChg chg="del">
          <ac:chgData name="Kanakubo Yuuka" userId="0125345b4684f247" providerId="LiveId" clId="{D4871A4A-C5EA-4668-91C5-C62012B0FEE8}" dt="2021-12-01T01:01:57.622" v="10696" actId="478"/>
          <ac:spMkLst>
            <pc:docMk/>
            <pc:sldMk cId="2521794136" sldId="263"/>
            <ac:spMk id="50" creationId="{87A9CFF7-B007-4152-9019-06F3BB18012C}"/>
          </ac:spMkLst>
        </pc:spChg>
        <pc:spChg chg="add mod">
          <ac:chgData name="Kanakubo Yuuka" userId="0125345b4684f247" providerId="LiveId" clId="{D4871A4A-C5EA-4668-91C5-C62012B0FEE8}" dt="2021-12-01T01:07:55.589" v="10814" actId="1076"/>
          <ac:spMkLst>
            <pc:docMk/>
            <pc:sldMk cId="2521794136" sldId="263"/>
            <ac:spMk id="53" creationId="{7639BC91-CC12-40CA-A422-3AA19991B828}"/>
          </ac:spMkLst>
        </pc:spChg>
        <pc:spChg chg="add mod">
          <ac:chgData name="Kanakubo Yuuka" userId="0125345b4684f247" providerId="LiveId" clId="{D4871A4A-C5EA-4668-91C5-C62012B0FEE8}" dt="2021-12-01T01:07:53.271" v="10813" actId="1076"/>
          <ac:spMkLst>
            <pc:docMk/>
            <pc:sldMk cId="2521794136" sldId="263"/>
            <ac:spMk id="54" creationId="{422E71AC-F0DE-45E8-8700-7D94DCF89FA4}"/>
          </ac:spMkLst>
        </pc:spChg>
      </pc:sldChg>
      <pc:sldChg chg="addSp delSp modSp mod delAnim">
        <pc:chgData name="Kanakubo Yuuka" userId="0125345b4684f247" providerId="LiveId" clId="{D4871A4A-C5EA-4668-91C5-C62012B0FEE8}" dt="2021-11-27T01:51:04.328" v="7292" actId="1076"/>
        <pc:sldMkLst>
          <pc:docMk/>
          <pc:sldMk cId="1752427342" sldId="265"/>
        </pc:sldMkLst>
        <pc:spChg chg="mod">
          <ac:chgData name="Kanakubo Yuuka" userId="0125345b4684f247" providerId="LiveId" clId="{D4871A4A-C5EA-4668-91C5-C62012B0FEE8}" dt="2021-11-23T01:04:12.974" v="238" actId="20577"/>
          <ac:spMkLst>
            <pc:docMk/>
            <pc:sldMk cId="1752427342" sldId="265"/>
            <ac:spMk id="2" creationId="{E1CE34C2-0B2C-4515-99F9-9E2908DBD673}"/>
          </ac:spMkLst>
        </pc:spChg>
        <pc:spChg chg="add mod ord">
          <ac:chgData name="Kanakubo Yuuka" userId="0125345b4684f247" providerId="LiveId" clId="{D4871A4A-C5EA-4668-91C5-C62012B0FEE8}" dt="2021-11-23T01:07:52.607" v="273" actId="14100"/>
          <ac:spMkLst>
            <pc:docMk/>
            <pc:sldMk cId="1752427342" sldId="265"/>
            <ac:spMk id="6" creationId="{C49B6109-AA76-4212-AE59-7785BA5EA4FF}"/>
          </ac:spMkLst>
        </pc:spChg>
        <pc:spChg chg="mod">
          <ac:chgData name="Kanakubo Yuuka" userId="0125345b4684f247" providerId="LiveId" clId="{D4871A4A-C5EA-4668-91C5-C62012B0FEE8}" dt="2021-11-25T06:20:14.459" v="5153" actId="14100"/>
          <ac:spMkLst>
            <pc:docMk/>
            <pc:sldMk cId="1752427342" sldId="265"/>
            <ac:spMk id="7" creationId="{EBB143AF-CA5A-4F33-97F6-563337594166}"/>
          </ac:spMkLst>
        </pc:spChg>
        <pc:spChg chg="del mod">
          <ac:chgData name="Kanakubo Yuuka" userId="0125345b4684f247" providerId="LiveId" clId="{D4871A4A-C5EA-4668-91C5-C62012B0FEE8}" dt="2021-11-23T01:08:52.855" v="282" actId="478"/>
          <ac:spMkLst>
            <pc:docMk/>
            <pc:sldMk cId="1752427342" sldId="265"/>
            <ac:spMk id="8" creationId="{986C262B-9ED5-483B-8633-B423EEB29BB4}"/>
          </ac:spMkLst>
        </pc:spChg>
        <pc:spChg chg="mod">
          <ac:chgData name="Kanakubo Yuuka" userId="0125345b4684f247" providerId="LiveId" clId="{D4871A4A-C5EA-4668-91C5-C62012B0FEE8}" dt="2021-11-25T06:22:43.764" v="5154" actId="403"/>
          <ac:spMkLst>
            <pc:docMk/>
            <pc:sldMk cId="1752427342" sldId="265"/>
            <ac:spMk id="9" creationId="{010B51B9-5A24-4758-B607-AC8AAD71C5BC}"/>
          </ac:spMkLst>
        </pc:spChg>
        <pc:spChg chg="mod">
          <ac:chgData name="Kanakubo Yuuka" userId="0125345b4684f247" providerId="LiveId" clId="{D4871A4A-C5EA-4668-91C5-C62012B0FEE8}" dt="2021-11-25T06:20:14.459" v="5153" actId="14100"/>
          <ac:spMkLst>
            <pc:docMk/>
            <pc:sldMk cId="1752427342" sldId="265"/>
            <ac:spMk id="10" creationId="{584EB3E7-67B0-41C8-8A8A-D5F5D5266B04}"/>
          </ac:spMkLst>
        </pc:spChg>
        <pc:spChg chg="mod">
          <ac:chgData name="Kanakubo Yuuka" userId="0125345b4684f247" providerId="LiveId" clId="{D4871A4A-C5EA-4668-91C5-C62012B0FEE8}" dt="2021-11-25T06:22:58.753" v="5158" actId="14100"/>
          <ac:spMkLst>
            <pc:docMk/>
            <pc:sldMk cId="1752427342" sldId="265"/>
            <ac:spMk id="11" creationId="{C315DA4D-E04B-49E6-B568-05011FB00064}"/>
          </ac:spMkLst>
        </pc:spChg>
        <pc:spChg chg="del mod">
          <ac:chgData name="Kanakubo Yuuka" userId="0125345b4684f247" providerId="LiveId" clId="{D4871A4A-C5EA-4668-91C5-C62012B0FEE8}" dt="2021-11-23T01:06:39.177" v="260" actId="478"/>
          <ac:spMkLst>
            <pc:docMk/>
            <pc:sldMk cId="1752427342" sldId="265"/>
            <ac:spMk id="12" creationId="{F99C8690-5456-4124-8E82-DD238AD19C9D}"/>
          </ac:spMkLst>
        </pc:spChg>
        <pc:spChg chg="mod">
          <ac:chgData name="Kanakubo Yuuka" userId="0125345b4684f247" providerId="LiveId" clId="{D4871A4A-C5EA-4668-91C5-C62012B0FEE8}" dt="2021-11-25T06:23:14.135" v="5161" actId="1076"/>
          <ac:spMkLst>
            <pc:docMk/>
            <pc:sldMk cId="1752427342" sldId="265"/>
            <ac:spMk id="13" creationId="{B70FED66-E358-416C-8BA2-D9328398EC70}"/>
          </ac:spMkLst>
        </pc:spChg>
        <pc:spChg chg="mod">
          <ac:chgData name="Kanakubo Yuuka" userId="0125345b4684f247" providerId="LiveId" clId="{D4871A4A-C5EA-4668-91C5-C62012B0FEE8}" dt="2021-11-25T06:24:12.199" v="5177" actId="1076"/>
          <ac:spMkLst>
            <pc:docMk/>
            <pc:sldMk cId="1752427342" sldId="265"/>
            <ac:spMk id="14" creationId="{1057F991-1CEC-4223-B917-E8B0C7BBF490}"/>
          </ac:spMkLst>
        </pc:spChg>
        <pc:spChg chg="del mod">
          <ac:chgData name="Kanakubo Yuuka" userId="0125345b4684f247" providerId="LiveId" clId="{D4871A4A-C5EA-4668-91C5-C62012B0FEE8}" dt="2021-11-23T01:06:12.373" v="253" actId="478"/>
          <ac:spMkLst>
            <pc:docMk/>
            <pc:sldMk cId="1752427342" sldId="265"/>
            <ac:spMk id="16" creationId="{6090BF63-ABCD-4299-BAD4-8693CA4FA39C}"/>
          </ac:spMkLst>
        </pc:spChg>
        <pc:spChg chg="mod">
          <ac:chgData name="Kanakubo Yuuka" userId="0125345b4684f247" providerId="LiveId" clId="{D4871A4A-C5EA-4668-91C5-C62012B0FEE8}" dt="2021-11-25T06:22:51.230" v="5156" actId="14100"/>
          <ac:spMkLst>
            <pc:docMk/>
            <pc:sldMk cId="1752427342" sldId="265"/>
            <ac:spMk id="83" creationId="{27DCB833-D427-4FD0-AA41-6848846B33EC}"/>
          </ac:spMkLst>
        </pc:spChg>
        <pc:spChg chg="mod">
          <ac:chgData name="Kanakubo Yuuka" userId="0125345b4684f247" providerId="LiveId" clId="{D4871A4A-C5EA-4668-91C5-C62012B0FEE8}" dt="2021-11-25T06:24:00.862" v="5175" actId="1037"/>
          <ac:spMkLst>
            <pc:docMk/>
            <pc:sldMk cId="1752427342" sldId="265"/>
            <ac:spMk id="84" creationId="{A3707624-D8F1-4E21-B130-5B492EAE1321}"/>
          </ac:spMkLst>
        </pc:spChg>
        <pc:spChg chg="del mod">
          <ac:chgData name="Kanakubo Yuuka" userId="0125345b4684f247" providerId="LiveId" clId="{D4871A4A-C5EA-4668-91C5-C62012B0FEE8}" dt="2021-11-23T01:08:52.855" v="282" actId="478"/>
          <ac:spMkLst>
            <pc:docMk/>
            <pc:sldMk cId="1752427342" sldId="265"/>
            <ac:spMk id="85" creationId="{1DB815A7-A2A0-469C-A5F3-11E225F26C8E}"/>
          </ac:spMkLst>
        </pc:spChg>
        <pc:spChg chg="del">
          <ac:chgData name="Kanakubo Yuuka" userId="0125345b4684f247" providerId="LiveId" clId="{D4871A4A-C5EA-4668-91C5-C62012B0FEE8}" dt="2021-11-23T01:04:27.587" v="239" actId="478"/>
          <ac:spMkLst>
            <pc:docMk/>
            <pc:sldMk cId="1752427342" sldId="265"/>
            <ac:spMk id="86" creationId="{4EB3DB39-7E49-44B8-B9B0-8DFE6E93C3AC}"/>
          </ac:spMkLst>
        </pc:spChg>
        <pc:spChg chg="del">
          <ac:chgData name="Kanakubo Yuuka" userId="0125345b4684f247" providerId="LiveId" clId="{D4871A4A-C5EA-4668-91C5-C62012B0FEE8}" dt="2021-11-23T01:01:37.078" v="195" actId="478"/>
          <ac:spMkLst>
            <pc:docMk/>
            <pc:sldMk cId="1752427342" sldId="265"/>
            <ac:spMk id="101" creationId="{2256BF4B-42BD-4322-A2F2-1C4E3FA21C8C}"/>
          </ac:spMkLst>
        </pc:spChg>
        <pc:spChg chg="del">
          <ac:chgData name="Kanakubo Yuuka" userId="0125345b4684f247" providerId="LiveId" clId="{D4871A4A-C5EA-4668-91C5-C62012B0FEE8}" dt="2021-11-23T01:01:34.768" v="194" actId="478"/>
          <ac:spMkLst>
            <pc:docMk/>
            <pc:sldMk cId="1752427342" sldId="265"/>
            <ac:spMk id="166" creationId="{C97AE832-9DFC-4279-ABB8-C65031CDC5CC}"/>
          </ac:spMkLst>
        </pc:spChg>
        <pc:spChg chg="del">
          <ac:chgData name="Kanakubo Yuuka" userId="0125345b4684f247" providerId="LiveId" clId="{D4871A4A-C5EA-4668-91C5-C62012B0FEE8}" dt="2021-11-23T01:01:34.768" v="194" actId="478"/>
          <ac:spMkLst>
            <pc:docMk/>
            <pc:sldMk cId="1752427342" sldId="265"/>
            <ac:spMk id="168" creationId="{604FF0B4-8D5D-411C-9145-40ABDBD20751}"/>
          </ac:spMkLst>
        </pc:spChg>
        <pc:spChg chg="del">
          <ac:chgData name="Kanakubo Yuuka" userId="0125345b4684f247" providerId="LiveId" clId="{D4871A4A-C5EA-4668-91C5-C62012B0FEE8}" dt="2021-11-23T01:01:34.768" v="194" actId="478"/>
          <ac:spMkLst>
            <pc:docMk/>
            <pc:sldMk cId="1752427342" sldId="265"/>
            <ac:spMk id="169" creationId="{19C5BB33-1C61-4742-94C3-05D19B76F940}"/>
          </ac:spMkLst>
        </pc:spChg>
        <pc:spChg chg="del">
          <ac:chgData name="Kanakubo Yuuka" userId="0125345b4684f247" providerId="LiveId" clId="{D4871A4A-C5EA-4668-91C5-C62012B0FEE8}" dt="2021-11-23T01:01:34.768" v="194" actId="478"/>
          <ac:spMkLst>
            <pc:docMk/>
            <pc:sldMk cId="1752427342" sldId="265"/>
            <ac:spMk id="170" creationId="{AEAB62E9-51C8-4C4F-AE36-A13BB41166D9}"/>
          </ac:spMkLst>
        </pc:spChg>
        <pc:spChg chg="add mod">
          <ac:chgData name="Kanakubo Yuuka" userId="0125345b4684f247" providerId="LiveId" clId="{D4871A4A-C5EA-4668-91C5-C62012B0FEE8}" dt="2021-11-25T07:45:20.181" v="5349" actId="1076"/>
          <ac:spMkLst>
            <pc:docMk/>
            <pc:sldMk cId="1752427342" sldId="265"/>
            <ac:spMk id="176" creationId="{29E86C73-87CB-4270-9B1C-C6235EEE0E7A}"/>
          </ac:spMkLst>
        </pc:spChg>
        <pc:spChg chg="add del mod">
          <ac:chgData name="Kanakubo Yuuka" userId="0125345b4684f247" providerId="LiveId" clId="{D4871A4A-C5EA-4668-91C5-C62012B0FEE8}" dt="2021-11-23T01:02:29.833" v="212" actId="478"/>
          <ac:spMkLst>
            <pc:docMk/>
            <pc:sldMk cId="1752427342" sldId="265"/>
            <ac:spMk id="193" creationId="{FC6943CE-9EE5-42C3-85ED-D7B152483EEF}"/>
          </ac:spMkLst>
        </pc:spChg>
        <pc:spChg chg="mod">
          <ac:chgData name="Kanakubo Yuuka" userId="0125345b4684f247" providerId="LiveId" clId="{D4871A4A-C5EA-4668-91C5-C62012B0FEE8}" dt="2021-11-23T01:08:09.814" v="275"/>
          <ac:spMkLst>
            <pc:docMk/>
            <pc:sldMk cId="1752427342" sldId="265"/>
            <ac:spMk id="201" creationId="{B26F51A7-68E4-430C-937D-741C0DD3258B}"/>
          </ac:spMkLst>
        </pc:spChg>
        <pc:spChg chg="mod">
          <ac:chgData name="Kanakubo Yuuka" userId="0125345b4684f247" providerId="LiveId" clId="{D4871A4A-C5EA-4668-91C5-C62012B0FEE8}" dt="2021-11-23T01:08:09.814" v="275"/>
          <ac:spMkLst>
            <pc:docMk/>
            <pc:sldMk cId="1752427342" sldId="265"/>
            <ac:spMk id="204" creationId="{CC8CCD0E-49A7-40BE-A915-ED039F89FBFD}"/>
          </ac:spMkLst>
        </pc:spChg>
        <pc:spChg chg="mod">
          <ac:chgData name="Kanakubo Yuuka" userId="0125345b4684f247" providerId="LiveId" clId="{D4871A4A-C5EA-4668-91C5-C62012B0FEE8}" dt="2021-11-23T01:08:09.814" v="275"/>
          <ac:spMkLst>
            <pc:docMk/>
            <pc:sldMk cId="1752427342" sldId="265"/>
            <ac:spMk id="205" creationId="{CF7EC861-0060-40A1-AF32-D6FE515F1F9B}"/>
          </ac:spMkLst>
        </pc:spChg>
        <pc:spChg chg="mod">
          <ac:chgData name="Kanakubo Yuuka" userId="0125345b4684f247" providerId="LiveId" clId="{D4871A4A-C5EA-4668-91C5-C62012B0FEE8}" dt="2021-11-23T01:08:09.814" v="275"/>
          <ac:spMkLst>
            <pc:docMk/>
            <pc:sldMk cId="1752427342" sldId="265"/>
            <ac:spMk id="210" creationId="{FE8F84A7-F01F-49A0-9171-D778060D644C}"/>
          </ac:spMkLst>
        </pc:spChg>
        <pc:spChg chg="mod">
          <ac:chgData name="Kanakubo Yuuka" userId="0125345b4684f247" providerId="LiveId" clId="{D4871A4A-C5EA-4668-91C5-C62012B0FEE8}" dt="2021-11-23T01:08:09.814" v="275"/>
          <ac:spMkLst>
            <pc:docMk/>
            <pc:sldMk cId="1752427342" sldId="265"/>
            <ac:spMk id="211" creationId="{762E5F45-832C-4154-8A81-C21C8E06C76E}"/>
          </ac:spMkLst>
        </pc:spChg>
        <pc:spChg chg="mod">
          <ac:chgData name="Kanakubo Yuuka" userId="0125345b4684f247" providerId="LiveId" clId="{D4871A4A-C5EA-4668-91C5-C62012B0FEE8}" dt="2021-11-23T01:08:09.814" v="275"/>
          <ac:spMkLst>
            <pc:docMk/>
            <pc:sldMk cId="1752427342" sldId="265"/>
            <ac:spMk id="215" creationId="{5F22276A-43C2-4386-876F-CDF9C0018DC0}"/>
          </ac:spMkLst>
        </pc:spChg>
        <pc:spChg chg="mod">
          <ac:chgData name="Kanakubo Yuuka" userId="0125345b4684f247" providerId="LiveId" clId="{D4871A4A-C5EA-4668-91C5-C62012B0FEE8}" dt="2021-11-23T01:08:09.814" v="275"/>
          <ac:spMkLst>
            <pc:docMk/>
            <pc:sldMk cId="1752427342" sldId="265"/>
            <ac:spMk id="216" creationId="{9C1F61C5-7EFB-4EA5-9D18-821B43AF50C6}"/>
          </ac:spMkLst>
        </pc:spChg>
        <pc:spChg chg="mod">
          <ac:chgData name="Kanakubo Yuuka" userId="0125345b4684f247" providerId="LiveId" clId="{D4871A4A-C5EA-4668-91C5-C62012B0FEE8}" dt="2021-11-23T01:08:09.814" v="275"/>
          <ac:spMkLst>
            <pc:docMk/>
            <pc:sldMk cId="1752427342" sldId="265"/>
            <ac:spMk id="218" creationId="{61D6B1C1-EFB6-4A7F-A96C-739C10F7A925}"/>
          </ac:spMkLst>
        </pc:spChg>
        <pc:spChg chg="mod">
          <ac:chgData name="Kanakubo Yuuka" userId="0125345b4684f247" providerId="LiveId" clId="{D4871A4A-C5EA-4668-91C5-C62012B0FEE8}" dt="2021-11-23T01:08:09.814" v="275"/>
          <ac:spMkLst>
            <pc:docMk/>
            <pc:sldMk cId="1752427342" sldId="265"/>
            <ac:spMk id="222" creationId="{FF6AB3EB-317F-493B-982F-5310F9FF8B3E}"/>
          </ac:spMkLst>
        </pc:spChg>
        <pc:spChg chg="mod">
          <ac:chgData name="Kanakubo Yuuka" userId="0125345b4684f247" providerId="LiveId" clId="{D4871A4A-C5EA-4668-91C5-C62012B0FEE8}" dt="2021-11-23T01:08:09.814" v="275"/>
          <ac:spMkLst>
            <pc:docMk/>
            <pc:sldMk cId="1752427342" sldId="265"/>
            <ac:spMk id="224" creationId="{263C4A42-380D-4B20-AAAF-442274B1D6C9}"/>
          </ac:spMkLst>
        </pc:spChg>
        <pc:spChg chg="mod">
          <ac:chgData name="Kanakubo Yuuka" userId="0125345b4684f247" providerId="LiveId" clId="{D4871A4A-C5EA-4668-91C5-C62012B0FEE8}" dt="2021-11-23T01:08:09.814" v="275"/>
          <ac:spMkLst>
            <pc:docMk/>
            <pc:sldMk cId="1752427342" sldId="265"/>
            <ac:spMk id="227" creationId="{25532BC5-044B-44DA-9A1C-44CC887F7B60}"/>
          </ac:spMkLst>
        </pc:spChg>
        <pc:spChg chg="mod">
          <ac:chgData name="Kanakubo Yuuka" userId="0125345b4684f247" providerId="LiveId" clId="{D4871A4A-C5EA-4668-91C5-C62012B0FEE8}" dt="2021-11-23T01:08:09.814" v="275"/>
          <ac:spMkLst>
            <pc:docMk/>
            <pc:sldMk cId="1752427342" sldId="265"/>
            <ac:spMk id="228" creationId="{3BCAF78B-9178-40C8-941C-1577A907F3CD}"/>
          </ac:spMkLst>
        </pc:spChg>
        <pc:spChg chg="mod">
          <ac:chgData name="Kanakubo Yuuka" userId="0125345b4684f247" providerId="LiveId" clId="{D4871A4A-C5EA-4668-91C5-C62012B0FEE8}" dt="2021-11-23T01:08:09.814" v="275"/>
          <ac:spMkLst>
            <pc:docMk/>
            <pc:sldMk cId="1752427342" sldId="265"/>
            <ac:spMk id="232" creationId="{CB379F68-73ED-457A-8DB5-D9C27AE05BA7}"/>
          </ac:spMkLst>
        </pc:spChg>
        <pc:spChg chg="mod">
          <ac:chgData name="Kanakubo Yuuka" userId="0125345b4684f247" providerId="LiveId" clId="{D4871A4A-C5EA-4668-91C5-C62012B0FEE8}" dt="2021-11-23T01:08:09.814" v="275"/>
          <ac:spMkLst>
            <pc:docMk/>
            <pc:sldMk cId="1752427342" sldId="265"/>
            <ac:spMk id="233" creationId="{8F33BC1B-C0C7-457E-845E-35FBBD7596DC}"/>
          </ac:spMkLst>
        </pc:spChg>
        <pc:spChg chg="mod">
          <ac:chgData name="Kanakubo Yuuka" userId="0125345b4684f247" providerId="LiveId" clId="{D4871A4A-C5EA-4668-91C5-C62012B0FEE8}" dt="2021-11-23T01:08:09.814" v="275"/>
          <ac:spMkLst>
            <pc:docMk/>
            <pc:sldMk cId="1752427342" sldId="265"/>
            <ac:spMk id="234" creationId="{C5D7CE21-0B94-49BD-8665-3550A6C56BBB}"/>
          </ac:spMkLst>
        </pc:spChg>
        <pc:spChg chg="mod">
          <ac:chgData name="Kanakubo Yuuka" userId="0125345b4684f247" providerId="LiveId" clId="{D4871A4A-C5EA-4668-91C5-C62012B0FEE8}" dt="2021-11-23T01:08:09.814" v="275"/>
          <ac:spMkLst>
            <pc:docMk/>
            <pc:sldMk cId="1752427342" sldId="265"/>
            <ac:spMk id="238" creationId="{6E12E37A-B29C-4F30-A90E-074581302C34}"/>
          </ac:spMkLst>
        </pc:spChg>
        <pc:spChg chg="mod">
          <ac:chgData name="Kanakubo Yuuka" userId="0125345b4684f247" providerId="LiveId" clId="{D4871A4A-C5EA-4668-91C5-C62012B0FEE8}" dt="2021-11-23T01:08:09.814" v="275"/>
          <ac:spMkLst>
            <pc:docMk/>
            <pc:sldMk cId="1752427342" sldId="265"/>
            <ac:spMk id="239" creationId="{9532B2F5-0B5C-44F8-8882-E7C306ACE84D}"/>
          </ac:spMkLst>
        </pc:spChg>
        <pc:spChg chg="mod">
          <ac:chgData name="Kanakubo Yuuka" userId="0125345b4684f247" providerId="LiveId" clId="{D4871A4A-C5EA-4668-91C5-C62012B0FEE8}" dt="2021-11-23T01:08:09.814" v="275"/>
          <ac:spMkLst>
            <pc:docMk/>
            <pc:sldMk cId="1752427342" sldId="265"/>
            <ac:spMk id="241" creationId="{0B11295A-B74C-43DF-A9B8-C5E602B9D884}"/>
          </ac:spMkLst>
        </pc:spChg>
        <pc:spChg chg="mod">
          <ac:chgData name="Kanakubo Yuuka" userId="0125345b4684f247" providerId="LiveId" clId="{D4871A4A-C5EA-4668-91C5-C62012B0FEE8}" dt="2021-11-23T01:08:09.814" v="275"/>
          <ac:spMkLst>
            <pc:docMk/>
            <pc:sldMk cId="1752427342" sldId="265"/>
            <ac:spMk id="243" creationId="{54A56838-817A-4C0E-9301-302DF05CC1CD}"/>
          </ac:spMkLst>
        </pc:spChg>
        <pc:spChg chg="mod">
          <ac:chgData name="Kanakubo Yuuka" userId="0125345b4684f247" providerId="LiveId" clId="{D4871A4A-C5EA-4668-91C5-C62012B0FEE8}" dt="2021-11-23T01:08:09.814" v="275"/>
          <ac:spMkLst>
            <pc:docMk/>
            <pc:sldMk cId="1752427342" sldId="265"/>
            <ac:spMk id="245" creationId="{02D8E5C0-D3F2-4FDE-B888-61DA6746771B}"/>
          </ac:spMkLst>
        </pc:spChg>
        <pc:spChg chg="mod">
          <ac:chgData name="Kanakubo Yuuka" userId="0125345b4684f247" providerId="LiveId" clId="{D4871A4A-C5EA-4668-91C5-C62012B0FEE8}" dt="2021-11-23T01:08:09.814" v="275"/>
          <ac:spMkLst>
            <pc:docMk/>
            <pc:sldMk cId="1752427342" sldId="265"/>
            <ac:spMk id="247" creationId="{AFCF2159-5C4F-4411-A344-C093057F3893}"/>
          </ac:spMkLst>
        </pc:spChg>
        <pc:spChg chg="mod">
          <ac:chgData name="Kanakubo Yuuka" userId="0125345b4684f247" providerId="LiveId" clId="{D4871A4A-C5EA-4668-91C5-C62012B0FEE8}" dt="2021-11-23T01:08:09.814" v="275"/>
          <ac:spMkLst>
            <pc:docMk/>
            <pc:sldMk cId="1752427342" sldId="265"/>
            <ac:spMk id="250" creationId="{38490B66-4D52-47B9-954F-3AA613EA6C44}"/>
          </ac:spMkLst>
        </pc:spChg>
        <pc:spChg chg="mod">
          <ac:chgData name="Kanakubo Yuuka" userId="0125345b4684f247" providerId="LiveId" clId="{D4871A4A-C5EA-4668-91C5-C62012B0FEE8}" dt="2021-11-23T01:08:09.814" v="275"/>
          <ac:spMkLst>
            <pc:docMk/>
            <pc:sldMk cId="1752427342" sldId="265"/>
            <ac:spMk id="251" creationId="{3C236ABF-BD24-448C-8581-C34E0A6AAEEB}"/>
          </ac:spMkLst>
        </pc:spChg>
        <pc:spChg chg="mod">
          <ac:chgData name="Kanakubo Yuuka" userId="0125345b4684f247" providerId="LiveId" clId="{D4871A4A-C5EA-4668-91C5-C62012B0FEE8}" dt="2021-11-23T01:08:09.814" v="275"/>
          <ac:spMkLst>
            <pc:docMk/>
            <pc:sldMk cId="1752427342" sldId="265"/>
            <ac:spMk id="253" creationId="{35A8CD34-10AF-49EB-BCA6-EE7F8917E246}"/>
          </ac:spMkLst>
        </pc:spChg>
        <pc:spChg chg="mod">
          <ac:chgData name="Kanakubo Yuuka" userId="0125345b4684f247" providerId="LiveId" clId="{D4871A4A-C5EA-4668-91C5-C62012B0FEE8}" dt="2021-11-23T01:08:09.814" v="275"/>
          <ac:spMkLst>
            <pc:docMk/>
            <pc:sldMk cId="1752427342" sldId="265"/>
            <ac:spMk id="255" creationId="{EC1CF970-CA5B-42EF-A827-25BEE51C9A4F}"/>
          </ac:spMkLst>
        </pc:spChg>
        <pc:spChg chg="mod">
          <ac:chgData name="Kanakubo Yuuka" userId="0125345b4684f247" providerId="LiveId" clId="{D4871A4A-C5EA-4668-91C5-C62012B0FEE8}" dt="2021-11-23T01:08:09.814" v="275"/>
          <ac:spMkLst>
            <pc:docMk/>
            <pc:sldMk cId="1752427342" sldId="265"/>
            <ac:spMk id="256" creationId="{BCA39F3F-9637-4A17-98BA-F13D671C801C}"/>
          </ac:spMkLst>
        </pc:spChg>
        <pc:spChg chg="mod">
          <ac:chgData name="Kanakubo Yuuka" userId="0125345b4684f247" providerId="LiveId" clId="{D4871A4A-C5EA-4668-91C5-C62012B0FEE8}" dt="2021-11-23T01:08:09.814" v="275"/>
          <ac:spMkLst>
            <pc:docMk/>
            <pc:sldMk cId="1752427342" sldId="265"/>
            <ac:spMk id="257" creationId="{BC69CA4A-BDBF-4CCE-9B71-566B1056F282}"/>
          </ac:spMkLst>
        </pc:spChg>
        <pc:spChg chg="mod">
          <ac:chgData name="Kanakubo Yuuka" userId="0125345b4684f247" providerId="LiveId" clId="{D4871A4A-C5EA-4668-91C5-C62012B0FEE8}" dt="2021-11-23T01:08:09.814" v="275"/>
          <ac:spMkLst>
            <pc:docMk/>
            <pc:sldMk cId="1752427342" sldId="265"/>
            <ac:spMk id="261" creationId="{9CD8C881-DF68-4631-B374-ED603041EB6F}"/>
          </ac:spMkLst>
        </pc:spChg>
        <pc:spChg chg="mod">
          <ac:chgData name="Kanakubo Yuuka" userId="0125345b4684f247" providerId="LiveId" clId="{D4871A4A-C5EA-4668-91C5-C62012B0FEE8}" dt="2021-11-23T01:08:09.814" v="275"/>
          <ac:spMkLst>
            <pc:docMk/>
            <pc:sldMk cId="1752427342" sldId="265"/>
            <ac:spMk id="262" creationId="{F6EF904E-5906-4E19-B80F-0DEEF3FB5058}"/>
          </ac:spMkLst>
        </pc:spChg>
        <pc:spChg chg="del">
          <ac:chgData name="Kanakubo Yuuka" userId="0125345b4684f247" providerId="LiveId" clId="{D4871A4A-C5EA-4668-91C5-C62012B0FEE8}" dt="2021-11-23T01:01:34.768" v="194" actId="478"/>
          <ac:spMkLst>
            <pc:docMk/>
            <pc:sldMk cId="1752427342" sldId="265"/>
            <ac:spMk id="263" creationId="{647C44AB-4CD5-4C6E-867C-43A12880AEC2}"/>
          </ac:spMkLst>
        </pc:spChg>
        <pc:spChg chg="del">
          <ac:chgData name="Kanakubo Yuuka" userId="0125345b4684f247" providerId="LiveId" clId="{D4871A4A-C5EA-4668-91C5-C62012B0FEE8}" dt="2021-11-23T01:01:34.768" v="194" actId="478"/>
          <ac:spMkLst>
            <pc:docMk/>
            <pc:sldMk cId="1752427342" sldId="265"/>
            <ac:spMk id="264" creationId="{A1F28A63-2BC4-4B62-87D7-278CF1F47205}"/>
          </ac:spMkLst>
        </pc:spChg>
        <pc:spChg chg="del">
          <ac:chgData name="Kanakubo Yuuka" userId="0125345b4684f247" providerId="LiveId" clId="{D4871A4A-C5EA-4668-91C5-C62012B0FEE8}" dt="2021-11-23T01:01:34.768" v="194" actId="478"/>
          <ac:spMkLst>
            <pc:docMk/>
            <pc:sldMk cId="1752427342" sldId="265"/>
            <ac:spMk id="265" creationId="{967E135D-4AFD-4A2A-8996-C366C7E57882}"/>
          </ac:spMkLst>
        </pc:spChg>
        <pc:spChg chg="mod">
          <ac:chgData name="Kanakubo Yuuka" userId="0125345b4684f247" providerId="LiveId" clId="{D4871A4A-C5EA-4668-91C5-C62012B0FEE8}" dt="2021-11-23T01:08:09.814" v="275"/>
          <ac:spMkLst>
            <pc:docMk/>
            <pc:sldMk cId="1752427342" sldId="265"/>
            <ac:spMk id="266" creationId="{26F69BA5-2EC4-4DED-AF97-FC3DDA57D860}"/>
          </ac:spMkLst>
        </pc:spChg>
        <pc:spChg chg="mod">
          <ac:chgData name="Kanakubo Yuuka" userId="0125345b4684f247" providerId="LiveId" clId="{D4871A4A-C5EA-4668-91C5-C62012B0FEE8}" dt="2021-11-23T01:08:09.814" v="275"/>
          <ac:spMkLst>
            <pc:docMk/>
            <pc:sldMk cId="1752427342" sldId="265"/>
            <ac:spMk id="267" creationId="{1CB3F4E0-2B8D-4A81-AD59-895F96882D62}"/>
          </ac:spMkLst>
        </pc:spChg>
        <pc:spChg chg="mod">
          <ac:chgData name="Kanakubo Yuuka" userId="0125345b4684f247" providerId="LiveId" clId="{D4871A4A-C5EA-4668-91C5-C62012B0FEE8}" dt="2021-11-23T01:08:09.814" v="275"/>
          <ac:spMkLst>
            <pc:docMk/>
            <pc:sldMk cId="1752427342" sldId="265"/>
            <ac:spMk id="268" creationId="{10071A6B-E770-4E37-8ED7-58F2289F21E9}"/>
          </ac:spMkLst>
        </pc:spChg>
        <pc:spChg chg="mod">
          <ac:chgData name="Kanakubo Yuuka" userId="0125345b4684f247" providerId="LiveId" clId="{D4871A4A-C5EA-4668-91C5-C62012B0FEE8}" dt="2021-11-23T01:08:09.814" v="275"/>
          <ac:spMkLst>
            <pc:docMk/>
            <pc:sldMk cId="1752427342" sldId="265"/>
            <ac:spMk id="269" creationId="{3E1DF860-2CB5-4BFA-93BE-047717B41B16}"/>
          </ac:spMkLst>
        </pc:spChg>
        <pc:spChg chg="mod">
          <ac:chgData name="Kanakubo Yuuka" userId="0125345b4684f247" providerId="LiveId" clId="{D4871A4A-C5EA-4668-91C5-C62012B0FEE8}" dt="2021-11-23T01:08:09.814" v="275"/>
          <ac:spMkLst>
            <pc:docMk/>
            <pc:sldMk cId="1752427342" sldId="265"/>
            <ac:spMk id="270" creationId="{FA17FB4A-CEB5-4E11-81B3-AD6D3996ABD3}"/>
          </ac:spMkLst>
        </pc:spChg>
        <pc:spChg chg="mod">
          <ac:chgData name="Kanakubo Yuuka" userId="0125345b4684f247" providerId="LiveId" clId="{D4871A4A-C5EA-4668-91C5-C62012B0FEE8}" dt="2021-11-23T01:08:09.814" v="275"/>
          <ac:spMkLst>
            <pc:docMk/>
            <pc:sldMk cId="1752427342" sldId="265"/>
            <ac:spMk id="271" creationId="{CC9A7C30-2EBD-4BB9-96B3-B13B71BAE819}"/>
          </ac:spMkLst>
        </pc:spChg>
        <pc:spChg chg="mod">
          <ac:chgData name="Kanakubo Yuuka" userId="0125345b4684f247" providerId="LiveId" clId="{D4871A4A-C5EA-4668-91C5-C62012B0FEE8}" dt="2021-11-23T01:08:09.814" v="275"/>
          <ac:spMkLst>
            <pc:docMk/>
            <pc:sldMk cId="1752427342" sldId="265"/>
            <ac:spMk id="272" creationId="{927F885F-4672-44DB-A523-F967C525B270}"/>
          </ac:spMkLst>
        </pc:spChg>
        <pc:spChg chg="mod">
          <ac:chgData name="Kanakubo Yuuka" userId="0125345b4684f247" providerId="LiveId" clId="{D4871A4A-C5EA-4668-91C5-C62012B0FEE8}" dt="2021-11-23T01:08:09.814" v="275"/>
          <ac:spMkLst>
            <pc:docMk/>
            <pc:sldMk cId="1752427342" sldId="265"/>
            <ac:spMk id="273" creationId="{67FDBFC5-4FC9-47FD-81E2-114F9FEDEE4A}"/>
          </ac:spMkLst>
        </pc:spChg>
        <pc:spChg chg="mod">
          <ac:chgData name="Kanakubo Yuuka" userId="0125345b4684f247" providerId="LiveId" clId="{D4871A4A-C5EA-4668-91C5-C62012B0FEE8}" dt="2021-11-23T01:08:09.814" v="275"/>
          <ac:spMkLst>
            <pc:docMk/>
            <pc:sldMk cId="1752427342" sldId="265"/>
            <ac:spMk id="274" creationId="{203C5B54-8C5D-4CC5-9E84-7367E998F5C2}"/>
          </ac:spMkLst>
        </pc:spChg>
        <pc:spChg chg="mod">
          <ac:chgData name="Kanakubo Yuuka" userId="0125345b4684f247" providerId="LiveId" clId="{D4871A4A-C5EA-4668-91C5-C62012B0FEE8}" dt="2021-11-23T01:08:09.814" v="275"/>
          <ac:spMkLst>
            <pc:docMk/>
            <pc:sldMk cId="1752427342" sldId="265"/>
            <ac:spMk id="275" creationId="{1C1EB0CD-8066-4287-8EF4-90AC9BD70B8B}"/>
          </ac:spMkLst>
        </pc:spChg>
        <pc:spChg chg="mod">
          <ac:chgData name="Kanakubo Yuuka" userId="0125345b4684f247" providerId="LiveId" clId="{D4871A4A-C5EA-4668-91C5-C62012B0FEE8}" dt="2021-11-23T01:08:09.814" v="275"/>
          <ac:spMkLst>
            <pc:docMk/>
            <pc:sldMk cId="1752427342" sldId="265"/>
            <ac:spMk id="276" creationId="{B7541F2D-919B-45B2-B076-24A8817AD638}"/>
          </ac:spMkLst>
        </pc:spChg>
        <pc:spChg chg="mod">
          <ac:chgData name="Kanakubo Yuuka" userId="0125345b4684f247" providerId="LiveId" clId="{D4871A4A-C5EA-4668-91C5-C62012B0FEE8}" dt="2021-11-23T01:08:09.814" v="275"/>
          <ac:spMkLst>
            <pc:docMk/>
            <pc:sldMk cId="1752427342" sldId="265"/>
            <ac:spMk id="277" creationId="{E2BF4CFC-15EE-4429-B593-0406DF25E261}"/>
          </ac:spMkLst>
        </pc:spChg>
        <pc:spChg chg="mod">
          <ac:chgData name="Kanakubo Yuuka" userId="0125345b4684f247" providerId="LiveId" clId="{D4871A4A-C5EA-4668-91C5-C62012B0FEE8}" dt="2021-11-23T01:08:09.814" v="275"/>
          <ac:spMkLst>
            <pc:docMk/>
            <pc:sldMk cId="1752427342" sldId="265"/>
            <ac:spMk id="278" creationId="{6F418195-E559-4C0F-8A4A-56CDC0C6EEA1}"/>
          </ac:spMkLst>
        </pc:spChg>
        <pc:spChg chg="mod">
          <ac:chgData name="Kanakubo Yuuka" userId="0125345b4684f247" providerId="LiveId" clId="{D4871A4A-C5EA-4668-91C5-C62012B0FEE8}" dt="2021-11-23T01:08:09.814" v="275"/>
          <ac:spMkLst>
            <pc:docMk/>
            <pc:sldMk cId="1752427342" sldId="265"/>
            <ac:spMk id="279" creationId="{68400283-AFFE-4D68-9455-D57C7195AAB4}"/>
          </ac:spMkLst>
        </pc:spChg>
        <pc:spChg chg="mod">
          <ac:chgData name="Kanakubo Yuuka" userId="0125345b4684f247" providerId="LiveId" clId="{D4871A4A-C5EA-4668-91C5-C62012B0FEE8}" dt="2021-11-23T01:08:09.814" v="275"/>
          <ac:spMkLst>
            <pc:docMk/>
            <pc:sldMk cId="1752427342" sldId="265"/>
            <ac:spMk id="280" creationId="{AD781A03-4240-4AF9-ADD8-B784F1502C97}"/>
          </ac:spMkLst>
        </pc:spChg>
        <pc:spChg chg="mod">
          <ac:chgData name="Kanakubo Yuuka" userId="0125345b4684f247" providerId="LiveId" clId="{D4871A4A-C5EA-4668-91C5-C62012B0FEE8}" dt="2021-11-23T01:08:09.814" v="275"/>
          <ac:spMkLst>
            <pc:docMk/>
            <pc:sldMk cId="1752427342" sldId="265"/>
            <ac:spMk id="281" creationId="{09E2B75D-2065-4A01-A216-8B8773BB32B0}"/>
          </ac:spMkLst>
        </pc:spChg>
        <pc:spChg chg="mod">
          <ac:chgData name="Kanakubo Yuuka" userId="0125345b4684f247" providerId="LiveId" clId="{D4871A4A-C5EA-4668-91C5-C62012B0FEE8}" dt="2021-11-23T01:08:09.814" v="275"/>
          <ac:spMkLst>
            <pc:docMk/>
            <pc:sldMk cId="1752427342" sldId="265"/>
            <ac:spMk id="282" creationId="{70C57DD4-2CD8-4AC3-A934-AE7D559ECC39}"/>
          </ac:spMkLst>
        </pc:spChg>
        <pc:spChg chg="mod">
          <ac:chgData name="Kanakubo Yuuka" userId="0125345b4684f247" providerId="LiveId" clId="{D4871A4A-C5EA-4668-91C5-C62012B0FEE8}" dt="2021-11-23T01:08:09.814" v="275"/>
          <ac:spMkLst>
            <pc:docMk/>
            <pc:sldMk cId="1752427342" sldId="265"/>
            <ac:spMk id="283" creationId="{3071CF77-FB92-4ED0-A825-753E9FD78CF2}"/>
          </ac:spMkLst>
        </pc:spChg>
        <pc:spChg chg="mod">
          <ac:chgData name="Kanakubo Yuuka" userId="0125345b4684f247" providerId="LiveId" clId="{D4871A4A-C5EA-4668-91C5-C62012B0FEE8}" dt="2021-11-23T01:08:09.814" v="275"/>
          <ac:spMkLst>
            <pc:docMk/>
            <pc:sldMk cId="1752427342" sldId="265"/>
            <ac:spMk id="284" creationId="{B826733D-5F16-4C38-9CD0-C0A3DA6F095B}"/>
          </ac:spMkLst>
        </pc:spChg>
        <pc:spChg chg="mod">
          <ac:chgData name="Kanakubo Yuuka" userId="0125345b4684f247" providerId="LiveId" clId="{D4871A4A-C5EA-4668-91C5-C62012B0FEE8}" dt="2021-11-23T01:08:09.814" v="275"/>
          <ac:spMkLst>
            <pc:docMk/>
            <pc:sldMk cId="1752427342" sldId="265"/>
            <ac:spMk id="285" creationId="{79A720CE-FC0C-42EF-BD2E-6EDAA116FC55}"/>
          </ac:spMkLst>
        </pc:spChg>
        <pc:spChg chg="mod">
          <ac:chgData name="Kanakubo Yuuka" userId="0125345b4684f247" providerId="LiveId" clId="{D4871A4A-C5EA-4668-91C5-C62012B0FEE8}" dt="2021-11-23T01:08:09.814" v="275"/>
          <ac:spMkLst>
            <pc:docMk/>
            <pc:sldMk cId="1752427342" sldId="265"/>
            <ac:spMk id="286" creationId="{9F386DD0-8171-46AE-BC66-62EACA44EE1A}"/>
          </ac:spMkLst>
        </pc:spChg>
        <pc:spChg chg="mod">
          <ac:chgData name="Kanakubo Yuuka" userId="0125345b4684f247" providerId="LiveId" clId="{D4871A4A-C5EA-4668-91C5-C62012B0FEE8}" dt="2021-11-23T01:08:09.814" v="275"/>
          <ac:spMkLst>
            <pc:docMk/>
            <pc:sldMk cId="1752427342" sldId="265"/>
            <ac:spMk id="287" creationId="{1E8D065D-67DD-446C-8F82-E19992AEC234}"/>
          </ac:spMkLst>
        </pc:spChg>
        <pc:spChg chg="mod">
          <ac:chgData name="Kanakubo Yuuka" userId="0125345b4684f247" providerId="LiveId" clId="{D4871A4A-C5EA-4668-91C5-C62012B0FEE8}" dt="2021-11-23T01:08:09.814" v="275"/>
          <ac:spMkLst>
            <pc:docMk/>
            <pc:sldMk cId="1752427342" sldId="265"/>
            <ac:spMk id="288" creationId="{85E67431-EFA3-4162-BF5D-81E7C2E4EA00}"/>
          </ac:spMkLst>
        </pc:spChg>
        <pc:spChg chg="mod">
          <ac:chgData name="Kanakubo Yuuka" userId="0125345b4684f247" providerId="LiveId" clId="{D4871A4A-C5EA-4668-91C5-C62012B0FEE8}" dt="2021-11-23T01:08:09.814" v="275"/>
          <ac:spMkLst>
            <pc:docMk/>
            <pc:sldMk cId="1752427342" sldId="265"/>
            <ac:spMk id="289" creationId="{DEC4022B-B19E-4790-986E-CB321C80989B}"/>
          </ac:spMkLst>
        </pc:spChg>
        <pc:spChg chg="mod">
          <ac:chgData name="Kanakubo Yuuka" userId="0125345b4684f247" providerId="LiveId" clId="{D4871A4A-C5EA-4668-91C5-C62012B0FEE8}" dt="2021-11-23T01:08:09.814" v="275"/>
          <ac:spMkLst>
            <pc:docMk/>
            <pc:sldMk cId="1752427342" sldId="265"/>
            <ac:spMk id="290" creationId="{76AC0F5A-4079-4C6E-B9F7-F98023C51AC5}"/>
          </ac:spMkLst>
        </pc:spChg>
        <pc:spChg chg="mod">
          <ac:chgData name="Kanakubo Yuuka" userId="0125345b4684f247" providerId="LiveId" clId="{D4871A4A-C5EA-4668-91C5-C62012B0FEE8}" dt="2021-11-23T01:08:09.814" v="275"/>
          <ac:spMkLst>
            <pc:docMk/>
            <pc:sldMk cId="1752427342" sldId="265"/>
            <ac:spMk id="291" creationId="{E7B77998-A793-4BE8-8F61-EF06B1C66C9B}"/>
          </ac:spMkLst>
        </pc:spChg>
        <pc:spChg chg="add mod">
          <ac:chgData name="Kanakubo Yuuka" userId="0125345b4684f247" providerId="LiveId" clId="{D4871A4A-C5EA-4668-91C5-C62012B0FEE8}" dt="2021-11-25T06:24:44.668" v="5183" actId="1076"/>
          <ac:spMkLst>
            <pc:docMk/>
            <pc:sldMk cId="1752427342" sldId="265"/>
            <ac:spMk id="292" creationId="{EE7287FA-BF98-456E-A8A0-F8A2E58768DC}"/>
          </ac:spMkLst>
        </pc:spChg>
        <pc:spChg chg="add mod">
          <ac:chgData name="Kanakubo Yuuka" userId="0125345b4684f247" providerId="LiveId" clId="{D4871A4A-C5EA-4668-91C5-C62012B0FEE8}" dt="2021-11-25T06:24:44.668" v="5183" actId="1076"/>
          <ac:spMkLst>
            <pc:docMk/>
            <pc:sldMk cId="1752427342" sldId="265"/>
            <ac:spMk id="293" creationId="{FDB18679-9A06-411F-B722-9CA0113CFE9F}"/>
          </ac:spMkLst>
        </pc:spChg>
        <pc:spChg chg="add mod">
          <ac:chgData name="Kanakubo Yuuka" userId="0125345b4684f247" providerId="LiveId" clId="{D4871A4A-C5EA-4668-91C5-C62012B0FEE8}" dt="2021-11-25T06:24:44.668" v="5183" actId="1076"/>
          <ac:spMkLst>
            <pc:docMk/>
            <pc:sldMk cId="1752427342" sldId="265"/>
            <ac:spMk id="294" creationId="{E2FABAB7-7234-441C-B639-6A13254C30BD}"/>
          </ac:spMkLst>
        </pc:spChg>
        <pc:spChg chg="add mod">
          <ac:chgData name="Kanakubo Yuuka" userId="0125345b4684f247" providerId="LiveId" clId="{D4871A4A-C5EA-4668-91C5-C62012B0FEE8}" dt="2021-11-25T06:24:44.668" v="5183" actId="1076"/>
          <ac:spMkLst>
            <pc:docMk/>
            <pc:sldMk cId="1752427342" sldId="265"/>
            <ac:spMk id="295" creationId="{B74B6F16-EE36-446B-B278-2510CD09505B}"/>
          </ac:spMkLst>
        </pc:spChg>
        <pc:spChg chg="add mod">
          <ac:chgData name="Kanakubo Yuuka" userId="0125345b4684f247" providerId="LiveId" clId="{D4871A4A-C5EA-4668-91C5-C62012B0FEE8}" dt="2021-11-25T06:24:44.668" v="5183" actId="1076"/>
          <ac:spMkLst>
            <pc:docMk/>
            <pc:sldMk cId="1752427342" sldId="265"/>
            <ac:spMk id="296" creationId="{9F5A7E82-855F-46D8-9EE2-776F2D94D5F2}"/>
          </ac:spMkLst>
        </pc:spChg>
        <pc:spChg chg="add mod">
          <ac:chgData name="Kanakubo Yuuka" userId="0125345b4684f247" providerId="LiveId" clId="{D4871A4A-C5EA-4668-91C5-C62012B0FEE8}" dt="2021-11-25T06:24:44.668" v="5183" actId="1076"/>
          <ac:spMkLst>
            <pc:docMk/>
            <pc:sldMk cId="1752427342" sldId="265"/>
            <ac:spMk id="297" creationId="{73532B77-1DF5-4FA1-9F22-BD8C0D13A339}"/>
          </ac:spMkLst>
        </pc:spChg>
        <pc:spChg chg="add mod">
          <ac:chgData name="Kanakubo Yuuka" userId="0125345b4684f247" providerId="LiveId" clId="{D4871A4A-C5EA-4668-91C5-C62012B0FEE8}" dt="2021-11-25T06:24:44.668" v="5183" actId="1076"/>
          <ac:spMkLst>
            <pc:docMk/>
            <pc:sldMk cId="1752427342" sldId="265"/>
            <ac:spMk id="298" creationId="{02513E5C-855D-44FD-9655-60FFFE1BA402}"/>
          </ac:spMkLst>
        </pc:spChg>
        <pc:spChg chg="add mod">
          <ac:chgData name="Kanakubo Yuuka" userId="0125345b4684f247" providerId="LiveId" clId="{D4871A4A-C5EA-4668-91C5-C62012B0FEE8}" dt="2021-11-25T06:24:44.668" v="5183" actId="1076"/>
          <ac:spMkLst>
            <pc:docMk/>
            <pc:sldMk cId="1752427342" sldId="265"/>
            <ac:spMk id="299" creationId="{1AADDF34-8E16-4133-8383-F2FDAED6C910}"/>
          </ac:spMkLst>
        </pc:spChg>
        <pc:spChg chg="add mod">
          <ac:chgData name="Kanakubo Yuuka" userId="0125345b4684f247" providerId="LiveId" clId="{D4871A4A-C5EA-4668-91C5-C62012B0FEE8}" dt="2021-11-25T06:24:44.668" v="5183" actId="1076"/>
          <ac:spMkLst>
            <pc:docMk/>
            <pc:sldMk cId="1752427342" sldId="265"/>
            <ac:spMk id="300" creationId="{76D36E7B-9A2F-496D-9098-7F2F9E86C86B}"/>
          </ac:spMkLst>
        </pc:spChg>
        <pc:spChg chg="add mod">
          <ac:chgData name="Kanakubo Yuuka" userId="0125345b4684f247" providerId="LiveId" clId="{D4871A4A-C5EA-4668-91C5-C62012B0FEE8}" dt="2021-11-25T06:24:44.668" v="5183" actId="1076"/>
          <ac:spMkLst>
            <pc:docMk/>
            <pc:sldMk cId="1752427342" sldId="265"/>
            <ac:spMk id="301" creationId="{93D28945-D921-4BD6-9A0F-885F00E0B9D3}"/>
          </ac:spMkLst>
        </pc:spChg>
        <pc:spChg chg="add mod">
          <ac:chgData name="Kanakubo Yuuka" userId="0125345b4684f247" providerId="LiveId" clId="{D4871A4A-C5EA-4668-91C5-C62012B0FEE8}" dt="2021-11-27T01:51:04.328" v="7292" actId="1076"/>
          <ac:spMkLst>
            <pc:docMk/>
            <pc:sldMk cId="1752427342" sldId="265"/>
            <ac:spMk id="302" creationId="{5E9E504D-1E67-4237-908B-5887473AB885}"/>
          </ac:spMkLst>
        </pc:spChg>
        <pc:grpChg chg="del">
          <ac:chgData name="Kanakubo Yuuka" userId="0125345b4684f247" providerId="LiveId" clId="{D4871A4A-C5EA-4668-91C5-C62012B0FEE8}" dt="2021-11-23T01:01:34.768" v="194" actId="478"/>
          <ac:grpSpMkLst>
            <pc:docMk/>
            <pc:sldMk cId="1752427342" sldId="265"/>
            <ac:grpSpMk id="144" creationId="{09DFFF0F-048B-4444-A459-D8E048FCD1F7}"/>
          </ac:grpSpMkLst>
        </pc:grpChg>
        <pc:grpChg chg="del">
          <ac:chgData name="Kanakubo Yuuka" userId="0125345b4684f247" providerId="LiveId" clId="{D4871A4A-C5EA-4668-91C5-C62012B0FEE8}" dt="2021-11-23T01:01:34.768" v="194" actId="478"/>
          <ac:grpSpMkLst>
            <pc:docMk/>
            <pc:sldMk cId="1752427342" sldId="265"/>
            <ac:grpSpMk id="167" creationId="{CD2DD134-3771-4EA9-9609-85B7440245C2}"/>
          </ac:grpSpMkLst>
        </pc:grpChg>
        <pc:grpChg chg="del">
          <ac:chgData name="Kanakubo Yuuka" userId="0125345b4684f247" providerId="LiveId" clId="{D4871A4A-C5EA-4668-91C5-C62012B0FEE8}" dt="2021-11-23T01:01:34.768" v="194" actId="478"/>
          <ac:grpSpMkLst>
            <pc:docMk/>
            <pc:sldMk cId="1752427342" sldId="265"/>
            <ac:grpSpMk id="171" creationId="{D8A02E94-F425-475C-8D4A-BC54157236F9}"/>
          </ac:grpSpMkLst>
        </pc:grpChg>
        <pc:grpChg chg="del">
          <ac:chgData name="Kanakubo Yuuka" userId="0125345b4684f247" providerId="LiveId" clId="{D4871A4A-C5EA-4668-91C5-C62012B0FEE8}" dt="2021-11-23T01:01:34.768" v="194" actId="478"/>
          <ac:grpSpMkLst>
            <pc:docMk/>
            <pc:sldMk cId="1752427342" sldId="265"/>
            <ac:grpSpMk id="194" creationId="{A923FFD9-127E-4B9A-8C59-48C502F2ACC7}"/>
          </ac:grpSpMkLst>
        </pc:grpChg>
        <pc:grpChg chg="add mod">
          <ac:chgData name="Kanakubo Yuuka" userId="0125345b4684f247" providerId="LiveId" clId="{D4871A4A-C5EA-4668-91C5-C62012B0FEE8}" dt="2021-11-25T06:24:44.668" v="5183" actId="1076"/>
          <ac:grpSpMkLst>
            <pc:docMk/>
            <pc:sldMk cId="1752427342" sldId="265"/>
            <ac:grpSpMk id="199" creationId="{0BDB2803-31F5-4F86-B14E-70CC1D739095}"/>
          </ac:grpSpMkLst>
        </pc:grpChg>
        <pc:grpChg chg="del">
          <ac:chgData name="Kanakubo Yuuka" userId="0125345b4684f247" providerId="LiveId" clId="{D4871A4A-C5EA-4668-91C5-C62012B0FEE8}" dt="2021-11-23T01:01:34.768" v="194" actId="478"/>
          <ac:grpSpMkLst>
            <pc:docMk/>
            <pc:sldMk cId="1752427342" sldId="265"/>
            <ac:grpSpMk id="217" creationId="{32FDA202-ADD7-4145-902A-F8990FD78119}"/>
          </ac:grpSpMkLst>
        </pc:grpChg>
        <pc:grpChg chg="del">
          <ac:chgData name="Kanakubo Yuuka" userId="0125345b4684f247" providerId="LiveId" clId="{D4871A4A-C5EA-4668-91C5-C62012B0FEE8}" dt="2021-11-23T01:01:34.768" v="194" actId="478"/>
          <ac:grpSpMkLst>
            <pc:docMk/>
            <pc:sldMk cId="1752427342" sldId="265"/>
            <ac:grpSpMk id="240" creationId="{07C4E3E0-513D-4A55-AE80-24ABB665232C}"/>
          </ac:grpSpMkLst>
        </pc:grpChg>
      </pc:sldChg>
      <pc:sldChg chg="addSp delSp modSp mod">
        <pc:chgData name="Kanakubo Yuuka" userId="0125345b4684f247" providerId="LiveId" clId="{D4871A4A-C5EA-4668-91C5-C62012B0FEE8}" dt="2021-12-02T11:53:03.356" v="12083" actId="1076"/>
        <pc:sldMkLst>
          <pc:docMk/>
          <pc:sldMk cId="4081339633" sldId="267"/>
        </pc:sldMkLst>
        <pc:spChg chg="mod">
          <ac:chgData name="Kanakubo Yuuka" userId="0125345b4684f247" providerId="LiveId" clId="{D4871A4A-C5EA-4668-91C5-C62012B0FEE8}" dt="2021-11-29T07:42:05.436" v="10249" actId="1035"/>
          <ac:spMkLst>
            <pc:docMk/>
            <pc:sldMk cId="4081339633" sldId="267"/>
            <ac:spMk id="2" creationId="{E34E2EAA-31CD-4993-BC3F-A6D7BC910647}"/>
          </ac:spMkLst>
        </pc:spChg>
        <pc:spChg chg="mod">
          <ac:chgData name="Kanakubo Yuuka" userId="0125345b4684f247" providerId="LiveId" clId="{D4871A4A-C5EA-4668-91C5-C62012B0FEE8}" dt="2021-12-01T00:52:56.548" v="10637" actId="1076"/>
          <ac:spMkLst>
            <pc:docMk/>
            <pc:sldMk cId="4081339633" sldId="267"/>
            <ac:spMk id="6" creationId="{7903004C-C1B3-487E-98A1-8CA1A8DC57F3}"/>
          </ac:spMkLst>
        </pc:spChg>
        <pc:spChg chg="mod">
          <ac:chgData name="Kanakubo Yuuka" userId="0125345b4684f247" providerId="LiveId" clId="{D4871A4A-C5EA-4668-91C5-C62012B0FEE8}" dt="2021-12-01T00:53:05.588" v="10643" actId="1035"/>
          <ac:spMkLst>
            <pc:docMk/>
            <pc:sldMk cId="4081339633" sldId="267"/>
            <ac:spMk id="7" creationId="{D6F30308-9AD0-4B58-A600-DD0310C19827}"/>
          </ac:spMkLst>
        </pc:spChg>
        <pc:spChg chg="mod">
          <ac:chgData name="Kanakubo Yuuka" userId="0125345b4684f247" providerId="LiveId" clId="{D4871A4A-C5EA-4668-91C5-C62012B0FEE8}" dt="2021-12-01T00:53:05.588" v="10643" actId="1035"/>
          <ac:spMkLst>
            <pc:docMk/>
            <pc:sldMk cId="4081339633" sldId="267"/>
            <ac:spMk id="8" creationId="{1E8BE7E4-2EDA-4ABA-9252-B39F62E85D1E}"/>
          </ac:spMkLst>
        </pc:spChg>
        <pc:spChg chg="mod">
          <ac:chgData name="Kanakubo Yuuka" userId="0125345b4684f247" providerId="LiveId" clId="{D4871A4A-C5EA-4668-91C5-C62012B0FEE8}" dt="2021-12-01T00:53:05.588" v="10643" actId="1035"/>
          <ac:spMkLst>
            <pc:docMk/>
            <pc:sldMk cId="4081339633" sldId="267"/>
            <ac:spMk id="9" creationId="{8A624551-CEE4-4F61-9EC3-E55CF92824BB}"/>
          </ac:spMkLst>
        </pc:spChg>
        <pc:spChg chg="del">
          <ac:chgData name="Kanakubo Yuuka" userId="0125345b4684f247" providerId="LiveId" clId="{D4871A4A-C5EA-4668-91C5-C62012B0FEE8}" dt="2021-12-01T00:46:13.369" v="10529" actId="478"/>
          <ac:spMkLst>
            <pc:docMk/>
            <pc:sldMk cId="4081339633" sldId="267"/>
            <ac:spMk id="10" creationId="{E25B30CA-8E2C-4DA9-9867-E82CF2A2683F}"/>
          </ac:spMkLst>
        </pc:spChg>
        <pc:spChg chg="del">
          <ac:chgData name="Kanakubo Yuuka" userId="0125345b4684f247" providerId="LiveId" clId="{D4871A4A-C5EA-4668-91C5-C62012B0FEE8}" dt="2021-12-01T00:46:13.369" v="10529" actId="478"/>
          <ac:spMkLst>
            <pc:docMk/>
            <pc:sldMk cId="4081339633" sldId="267"/>
            <ac:spMk id="11" creationId="{B21BDD21-F198-4760-AD59-C9D905785C8E}"/>
          </ac:spMkLst>
        </pc:spChg>
        <pc:spChg chg="del">
          <ac:chgData name="Kanakubo Yuuka" userId="0125345b4684f247" providerId="LiveId" clId="{D4871A4A-C5EA-4668-91C5-C62012B0FEE8}" dt="2021-12-01T00:46:13.369" v="10529" actId="478"/>
          <ac:spMkLst>
            <pc:docMk/>
            <pc:sldMk cId="4081339633" sldId="267"/>
            <ac:spMk id="12" creationId="{2DE4DD2B-19F6-48FB-A1C7-9A90C420FA85}"/>
          </ac:spMkLst>
        </pc:spChg>
        <pc:spChg chg="del">
          <ac:chgData name="Kanakubo Yuuka" userId="0125345b4684f247" providerId="LiveId" clId="{D4871A4A-C5EA-4668-91C5-C62012B0FEE8}" dt="2021-12-01T00:46:13.369" v="10529" actId="478"/>
          <ac:spMkLst>
            <pc:docMk/>
            <pc:sldMk cId="4081339633" sldId="267"/>
            <ac:spMk id="13" creationId="{23926DB5-C9DB-487E-A93F-D6F37D5DC8EB}"/>
          </ac:spMkLst>
        </pc:spChg>
        <pc:spChg chg="del">
          <ac:chgData name="Kanakubo Yuuka" userId="0125345b4684f247" providerId="LiveId" clId="{D4871A4A-C5EA-4668-91C5-C62012B0FEE8}" dt="2021-12-01T00:46:13.369" v="10529" actId="478"/>
          <ac:spMkLst>
            <pc:docMk/>
            <pc:sldMk cId="4081339633" sldId="267"/>
            <ac:spMk id="14" creationId="{50002C5E-3527-497F-9C73-F9E5FA436492}"/>
          </ac:spMkLst>
        </pc:spChg>
        <pc:spChg chg="del">
          <ac:chgData name="Kanakubo Yuuka" userId="0125345b4684f247" providerId="LiveId" clId="{D4871A4A-C5EA-4668-91C5-C62012B0FEE8}" dt="2021-12-01T00:46:13.369" v="10529" actId="478"/>
          <ac:spMkLst>
            <pc:docMk/>
            <pc:sldMk cId="4081339633" sldId="267"/>
            <ac:spMk id="15" creationId="{2B015FB6-7306-4006-BA40-629E74D6B993}"/>
          </ac:spMkLst>
        </pc:spChg>
        <pc:spChg chg="del mod">
          <ac:chgData name="Kanakubo Yuuka" userId="0125345b4684f247" providerId="LiveId" clId="{D4871A4A-C5EA-4668-91C5-C62012B0FEE8}" dt="2021-12-01T00:46:13.369" v="10529" actId="478"/>
          <ac:spMkLst>
            <pc:docMk/>
            <pc:sldMk cId="4081339633" sldId="267"/>
            <ac:spMk id="16" creationId="{99D8534C-DFCC-4B9B-B1CD-3FEBD43DA6E4}"/>
          </ac:spMkLst>
        </pc:spChg>
        <pc:spChg chg="del mod">
          <ac:chgData name="Kanakubo Yuuka" userId="0125345b4684f247" providerId="LiveId" clId="{D4871A4A-C5EA-4668-91C5-C62012B0FEE8}" dt="2021-12-01T00:46:13.369" v="10529" actId="478"/>
          <ac:spMkLst>
            <pc:docMk/>
            <pc:sldMk cId="4081339633" sldId="267"/>
            <ac:spMk id="17" creationId="{BC3A8944-8EB2-4A78-8207-9818360CBFCD}"/>
          </ac:spMkLst>
        </pc:spChg>
        <pc:spChg chg="del mod">
          <ac:chgData name="Kanakubo Yuuka" userId="0125345b4684f247" providerId="LiveId" clId="{D4871A4A-C5EA-4668-91C5-C62012B0FEE8}" dt="2021-12-01T00:46:13.369" v="10529" actId="478"/>
          <ac:spMkLst>
            <pc:docMk/>
            <pc:sldMk cId="4081339633" sldId="267"/>
            <ac:spMk id="18" creationId="{FCAE0847-05A6-42E4-8AD0-AD7B804182BE}"/>
          </ac:spMkLst>
        </pc:spChg>
        <pc:spChg chg="del mod">
          <ac:chgData name="Kanakubo Yuuka" userId="0125345b4684f247" providerId="LiveId" clId="{D4871A4A-C5EA-4668-91C5-C62012B0FEE8}" dt="2021-12-01T00:46:13.369" v="10529" actId="478"/>
          <ac:spMkLst>
            <pc:docMk/>
            <pc:sldMk cId="4081339633" sldId="267"/>
            <ac:spMk id="19" creationId="{07CE1F7D-E134-48EC-AA9E-CAB5CD46E5E3}"/>
          </ac:spMkLst>
        </pc:spChg>
        <pc:spChg chg="add mod ord">
          <ac:chgData name="Kanakubo Yuuka" userId="0125345b4684f247" providerId="LiveId" clId="{D4871A4A-C5EA-4668-91C5-C62012B0FEE8}" dt="2021-12-01T00:54:14.770" v="10686" actId="1036"/>
          <ac:spMkLst>
            <pc:docMk/>
            <pc:sldMk cId="4081339633" sldId="267"/>
            <ac:spMk id="20" creationId="{9280DBED-DD80-4A1D-9474-F869FF487FBD}"/>
          </ac:spMkLst>
        </pc:spChg>
        <pc:spChg chg="mod">
          <ac:chgData name="Kanakubo Yuuka" userId="0125345b4684f247" providerId="LiveId" clId="{D4871A4A-C5EA-4668-91C5-C62012B0FEE8}" dt="2021-12-01T00:53:05.588" v="10643" actId="1035"/>
          <ac:spMkLst>
            <pc:docMk/>
            <pc:sldMk cId="4081339633" sldId="267"/>
            <ac:spMk id="21" creationId="{97A7F5CA-2BB1-4865-A9C7-6DDEBF96DDDB}"/>
          </ac:spMkLst>
        </pc:spChg>
        <pc:spChg chg="add mod">
          <ac:chgData name="Kanakubo Yuuka" userId="0125345b4684f247" providerId="LiveId" clId="{D4871A4A-C5EA-4668-91C5-C62012B0FEE8}" dt="2021-12-01T00:54:31.396" v="10688" actId="1076"/>
          <ac:spMkLst>
            <pc:docMk/>
            <pc:sldMk cId="4081339633" sldId="267"/>
            <ac:spMk id="22" creationId="{46EB47CE-8045-4AD7-A16C-4D86AB163206}"/>
          </ac:spMkLst>
        </pc:spChg>
        <pc:spChg chg="add mod">
          <ac:chgData name="Kanakubo Yuuka" userId="0125345b4684f247" providerId="LiveId" clId="{D4871A4A-C5EA-4668-91C5-C62012B0FEE8}" dt="2021-12-01T00:54:31.396" v="10688" actId="1076"/>
          <ac:spMkLst>
            <pc:docMk/>
            <pc:sldMk cId="4081339633" sldId="267"/>
            <ac:spMk id="23" creationId="{9BF436C9-7898-465F-8964-F1945D8F01F5}"/>
          </ac:spMkLst>
        </pc:spChg>
        <pc:spChg chg="add mod">
          <ac:chgData name="Kanakubo Yuuka" userId="0125345b4684f247" providerId="LiveId" clId="{D4871A4A-C5EA-4668-91C5-C62012B0FEE8}" dt="2021-12-02T11:53:03.356" v="12083" actId="1076"/>
          <ac:spMkLst>
            <pc:docMk/>
            <pc:sldMk cId="4081339633" sldId="267"/>
            <ac:spMk id="24" creationId="{93CECC0E-B6DC-409C-A115-65ACCD0658DC}"/>
          </ac:spMkLst>
        </pc:spChg>
        <pc:spChg chg="add mod">
          <ac:chgData name="Kanakubo Yuuka" userId="0125345b4684f247" providerId="LiveId" clId="{D4871A4A-C5EA-4668-91C5-C62012B0FEE8}" dt="2021-12-01T00:54:31.396" v="10688" actId="1076"/>
          <ac:spMkLst>
            <pc:docMk/>
            <pc:sldMk cId="4081339633" sldId="267"/>
            <ac:spMk id="25" creationId="{84A9D96F-CBCE-40A7-9D85-1BB37F245798}"/>
          </ac:spMkLst>
        </pc:spChg>
        <pc:spChg chg="add mod">
          <ac:chgData name="Kanakubo Yuuka" userId="0125345b4684f247" providerId="LiveId" clId="{D4871A4A-C5EA-4668-91C5-C62012B0FEE8}" dt="2021-12-01T02:48:50.746" v="11126" actId="1076"/>
          <ac:spMkLst>
            <pc:docMk/>
            <pc:sldMk cId="4081339633" sldId="267"/>
            <ac:spMk id="26" creationId="{7B734D4A-A6C2-4F42-BC22-02666E5EE88C}"/>
          </ac:spMkLst>
        </pc:spChg>
        <pc:spChg chg="add del mod">
          <ac:chgData name="Kanakubo Yuuka" userId="0125345b4684f247" providerId="LiveId" clId="{D4871A4A-C5EA-4668-91C5-C62012B0FEE8}" dt="2021-12-01T00:47:34.211" v="10551" actId="478"/>
          <ac:spMkLst>
            <pc:docMk/>
            <pc:sldMk cId="4081339633" sldId="267"/>
            <ac:spMk id="26" creationId="{DB904F8C-5DFF-4C23-8FCD-3A42DFE26682}"/>
          </ac:spMkLst>
        </pc:spChg>
        <pc:spChg chg="add del mod">
          <ac:chgData name="Kanakubo Yuuka" userId="0125345b4684f247" providerId="LiveId" clId="{D4871A4A-C5EA-4668-91C5-C62012B0FEE8}" dt="2021-12-01T00:46:40.921" v="10539" actId="478"/>
          <ac:spMkLst>
            <pc:docMk/>
            <pc:sldMk cId="4081339633" sldId="267"/>
            <ac:spMk id="27" creationId="{A35CD391-12A2-4792-9938-DA236C4EBED4}"/>
          </ac:spMkLst>
        </pc:spChg>
        <pc:spChg chg="add del mod">
          <ac:chgData name="Kanakubo Yuuka" userId="0125345b4684f247" providerId="LiveId" clId="{D4871A4A-C5EA-4668-91C5-C62012B0FEE8}" dt="2021-12-01T00:51:06.065" v="10603" actId="478"/>
          <ac:spMkLst>
            <pc:docMk/>
            <pc:sldMk cId="4081339633" sldId="267"/>
            <ac:spMk id="28" creationId="{EF440CE8-5327-4D07-9E1A-73A686F924F2}"/>
          </ac:spMkLst>
        </pc:spChg>
        <pc:spChg chg="add mod">
          <ac:chgData name="Kanakubo Yuuka" userId="0125345b4684f247" providerId="LiveId" clId="{D4871A4A-C5EA-4668-91C5-C62012B0FEE8}" dt="2021-12-01T00:54:22.620" v="10687" actId="1076"/>
          <ac:spMkLst>
            <pc:docMk/>
            <pc:sldMk cId="4081339633" sldId="267"/>
            <ac:spMk id="29" creationId="{002AAD16-3E82-48D3-9630-F87424C0032B}"/>
          </ac:spMkLst>
        </pc:spChg>
        <pc:spChg chg="add mod">
          <ac:chgData name="Kanakubo Yuuka" userId="0125345b4684f247" providerId="LiveId" clId="{D4871A4A-C5EA-4668-91C5-C62012B0FEE8}" dt="2021-12-01T00:54:31.396" v="10688" actId="1076"/>
          <ac:spMkLst>
            <pc:docMk/>
            <pc:sldMk cId="4081339633" sldId="267"/>
            <ac:spMk id="30" creationId="{5F41DDDD-4BED-4982-B00C-83B2C5079247}"/>
          </ac:spMkLst>
        </pc:spChg>
        <pc:spChg chg="add mod">
          <ac:chgData name="Kanakubo Yuuka" userId="0125345b4684f247" providerId="LiveId" clId="{D4871A4A-C5EA-4668-91C5-C62012B0FEE8}" dt="2021-12-02T11:52:58.189" v="12082" actId="1076"/>
          <ac:spMkLst>
            <pc:docMk/>
            <pc:sldMk cId="4081339633" sldId="267"/>
            <ac:spMk id="31" creationId="{FFED18C3-4A13-4607-AC1C-B0590EDA84D8}"/>
          </ac:spMkLst>
        </pc:spChg>
        <pc:spChg chg="add del mod">
          <ac:chgData name="Kanakubo Yuuka" userId="0125345b4684f247" providerId="LiveId" clId="{D4871A4A-C5EA-4668-91C5-C62012B0FEE8}" dt="2021-12-01T00:47:11.193" v="10546" actId="478"/>
          <ac:spMkLst>
            <pc:docMk/>
            <pc:sldMk cId="4081339633" sldId="267"/>
            <ac:spMk id="32" creationId="{FF4DEC1E-1074-44AB-A5E5-A106F1200F75}"/>
          </ac:spMkLst>
        </pc:spChg>
        <pc:spChg chg="add del mod">
          <ac:chgData name="Kanakubo Yuuka" userId="0125345b4684f247" providerId="LiveId" clId="{D4871A4A-C5EA-4668-91C5-C62012B0FEE8}" dt="2021-12-01T00:47:44.115" v="10554" actId="478"/>
          <ac:spMkLst>
            <pc:docMk/>
            <pc:sldMk cId="4081339633" sldId="267"/>
            <ac:spMk id="33" creationId="{8FA006E3-F9DC-4E26-BAC5-A68AA33BFEED}"/>
          </ac:spMkLst>
        </pc:spChg>
        <pc:spChg chg="add del mod">
          <ac:chgData name="Kanakubo Yuuka" userId="0125345b4684f247" providerId="LiveId" clId="{D4871A4A-C5EA-4668-91C5-C62012B0FEE8}" dt="2021-12-01T00:47:08.607" v="10544" actId="478"/>
          <ac:spMkLst>
            <pc:docMk/>
            <pc:sldMk cId="4081339633" sldId="267"/>
            <ac:spMk id="34" creationId="{D04F1B5C-4CE4-4B44-B62A-6BB39069C416}"/>
          </ac:spMkLst>
        </pc:spChg>
        <pc:spChg chg="add del mod">
          <ac:chgData name="Kanakubo Yuuka" userId="0125345b4684f247" providerId="LiveId" clId="{D4871A4A-C5EA-4668-91C5-C62012B0FEE8}" dt="2021-12-01T00:47:46.954" v="10555" actId="478"/>
          <ac:spMkLst>
            <pc:docMk/>
            <pc:sldMk cId="4081339633" sldId="267"/>
            <ac:spMk id="35" creationId="{0042393F-E8E5-4D2C-9FC9-77D38721B9A2}"/>
          </ac:spMkLst>
        </pc:spChg>
        <pc:spChg chg="add mod">
          <ac:chgData name="Kanakubo Yuuka" userId="0125345b4684f247" providerId="LiveId" clId="{D4871A4A-C5EA-4668-91C5-C62012B0FEE8}" dt="2021-12-01T00:52:27.085" v="10622" actId="1076"/>
          <ac:spMkLst>
            <pc:docMk/>
            <pc:sldMk cId="4081339633" sldId="267"/>
            <ac:spMk id="36" creationId="{BA578A2F-485D-4030-BC3C-E7E8069A4465}"/>
          </ac:spMkLst>
        </pc:spChg>
        <pc:spChg chg="add mod">
          <ac:chgData name="Kanakubo Yuuka" userId="0125345b4684f247" providerId="LiveId" clId="{D4871A4A-C5EA-4668-91C5-C62012B0FEE8}" dt="2021-12-01T00:51:50.854" v="10613" actId="1076"/>
          <ac:spMkLst>
            <pc:docMk/>
            <pc:sldMk cId="4081339633" sldId="267"/>
            <ac:spMk id="37" creationId="{30113CA8-C95D-4598-A8B4-7C5969FF237F}"/>
          </ac:spMkLst>
        </pc:spChg>
        <pc:spChg chg="add del mod">
          <ac:chgData name="Kanakubo Yuuka" userId="0125345b4684f247" providerId="LiveId" clId="{D4871A4A-C5EA-4668-91C5-C62012B0FEE8}" dt="2021-12-01T00:52:08.514" v="10618" actId="478"/>
          <ac:spMkLst>
            <pc:docMk/>
            <pc:sldMk cId="4081339633" sldId="267"/>
            <ac:spMk id="38" creationId="{47F1DA94-5C15-4669-A192-E3BBDC6655AD}"/>
          </ac:spMkLst>
        </pc:spChg>
        <pc:spChg chg="add mod">
          <ac:chgData name="Kanakubo Yuuka" userId="0125345b4684f247" providerId="LiveId" clId="{D4871A4A-C5EA-4668-91C5-C62012B0FEE8}" dt="2021-12-01T00:52:14.139" v="10621" actId="1076"/>
          <ac:spMkLst>
            <pc:docMk/>
            <pc:sldMk cId="4081339633" sldId="267"/>
            <ac:spMk id="39" creationId="{BB1B5B0D-A18E-422C-BC7F-692577F64F9D}"/>
          </ac:spMkLst>
        </pc:spChg>
        <pc:spChg chg="add mod">
          <ac:chgData name="Kanakubo Yuuka" userId="0125345b4684f247" providerId="LiveId" clId="{D4871A4A-C5EA-4668-91C5-C62012B0FEE8}" dt="2021-12-01T00:52:32.515" v="10623" actId="1076"/>
          <ac:spMkLst>
            <pc:docMk/>
            <pc:sldMk cId="4081339633" sldId="267"/>
            <ac:spMk id="40" creationId="{B33755A1-3D8E-48F1-9AF5-EE6DA6672A63}"/>
          </ac:spMkLst>
        </pc:spChg>
        <pc:spChg chg="add mod">
          <ac:chgData name="Kanakubo Yuuka" userId="0125345b4684f247" providerId="LiveId" clId="{D4871A4A-C5EA-4668-91C5-C62012B0FEE8}" dt="2021-12-01T00:51:50.854" v="10613" actId="1076"/>
          <ac:spMkLst>
            <pc:docMk/>
            <pc:sldMk cId="4081339633" sldId="267"/>
            <ac:spMk id="41" creationId="{07BC3E52-C818-4011-B246-0F75F88C0FB4}"/>
          </ac:spMkLst>
        </pc:spChg>
      </pc:sldChg>
      <pc:sldChg chg="delSp mod">
        <pc:chgData name="Kanakubo Yuuka" userId="0125345b4684f247" providerId="LiveId" clId="{D4871A4A-C5EA-4668-91C5-C62012B0FEE8}" dt="2021-11-30T01:26:10.820" v="10427" actId="478"/>
        <pc:sldMkLst>
          <pc:docMk/>
          <pc:sldMk cId="2895226840" sldId="349"/>
        </pc:sldMkLst>
        <pc:spChg chg="del">
          <ac:chgData name="Kanakubo Yuuka" userId="0125345b4684f247" providerId="LiveId" clId="{D4871A4A-C5EA-4668-91C5-C62012B0FEE8}" dt="2021-11-30T01:26:07.579" v="10426" actId="478"/>
          <ac:spMkLst>
            <pc:docMk/>
            <pc:sldMk cId="2895226840" sldId="349"/>
            <ac:spMk id="2" creationId="{3E5BADBB-D647-4466-BC24-0FB6138E5EA2}"/>
          </ac:spMkLst>
        </pc:spChg>
        <pc:spChg chg="del">
          <ac:chgData name="Kanakubo Yuuka" userId="0125345b4684f247" providerId="LiveId" clId="{D4871A4A-C5EA-4668-91C5-C62012B0FEE8}" dt="2021-11-30T01:26:10.820" v="10427" actId="478"/>
          <ac:spMkLst>
            <pc:docMk/>
            <pc:sldMk cId="2895226840" sldId="349"/>
            <ac:spMk id="3" creationId="{832B707D-375A-4B74-A021-F5DB07F555CE}"/>
          </ac:spMkLst>
        </pc:spChg>
      </pc:sldChg>
      <pc:sldChg chg="addSp delSp modSp del mod ord">
        <pc:chgData name="Kanakubo Yuuka" userId="0125345b4684f247" providerId="LiveId" clId="{D4871A4A-C5EA-4668-91C5-C62012B0FEE8}" dt="2021-12-01T01:04:41.774" v="10739" actId="2696"/>
        <pc:sldMkLst>
          <pc:docMk/>
          <pc:sldMk cId="2966918111" sldId="351"/>
        </pc:sldMkLst>
        <pc:spChg chg="del">
          <ac:chgData name="Kanakubo Yuuka" userId="0125345b4684f247" providerId="LiveId" clId="{D4871A4A-C5EA-4668-91C5-C62012B0FEE8}" dt="2021-12-01T01:03:13.511" v="10718" actId="21"/>
          <ac:spMkLst>
            <pc:docMk/>
            <pc:sldMk cId="2966918111" sldId="351"/>
            <ac:spMk id="2" creationId="{83EB1F84-A9FB-49C7-9E20-2BF37AD9464B}"/>
          </ac:spMkLst>
        </pc:spChg>
        <pc:spChg chg="add del">
          <ac:chgData name="Kanakubo Yuuka" userId="0125345b4684f247" providerId="LiveId" clId="{D4871A4A-C5EA-4668-91C5-C62012B0FEE8}" dt="2021-11-30T01:26:42.066" v="10433" actId="478"/>
          <ac:spMkLst>
            <pc:docMk/>
            <pc:sldMk cId="2966918111" sldId="351"/>
            <ac:spMk id="6" creationId="{4A7B5288-3F6F-48F7-BD09-88036B711943}"/>
          </ac:spMkLst>
        </pc:spChg>
        <pc:spChg chg="del">
          <ac:chgData name="Kanakubo Yuuka" userId="0125345b4684f247" providerId="LiveId" clId="{D4871A4A-C5EA-4668-91C5-C62012B0FEE8}" dt="2021-12-01T01:03:13.511" v="10718" actId="21"/>
          <ac:spMkLst>
            <pc:docMk/>
            <pc:sldMk cId="2966918111" sldId="351"/>
            <ac:spMk id="16" creationId="{29F6CA63-93CA-4482-9B93-442AF7AFC26A}"/>
          </ac:spMkLst>
        </pc:spChg>
        <pc:spChg chg="del">
          <ac:chgData name="Kanakubo Yuuka" userId="0125345b4684f247" providerId="LiveId" clId="{D4871A4A-C5EA-4668-91C5-C62012B0FEE8}" dt="2021-12-01T01:03:13.511" v="10718" actId="21"/>
          <ac:spMkLst>
            <pc:docMk/>
            <pc:sldMk cId="2966918111" sldId="351"/>
            <ac:spMk id="17" creationId="{51E73805-4920-431F-9D7A-89076C69F6A5}"/>
          </ac:spMkLst>
        </pc:spChg>
        <pc:spChg chg="add del">
          <ac:chgData name="Kanakubo Yuuka" userId="0125345b4684f247" providerId="LiveId" clId="{D4871A4A-C5EA-4668-91C5-C62012B0FEE8}" dt="2021-11-30T01:26:44.619" v="10434" actId="478"/>
          <ac:spMkLst>
            <pc:docMk/>
            <pc:sldMk cId="2966918111" sldId="351"/>
            <ac:spMk id="18" creationId="{75F81BDD-587A-4386-8F16-9DED81CD0B15}"/>
          </ac:spMkLst>
        </pc:spChg>
        <pc:spChg chg="add del">
          <ac:chgData name="Kanakubo Yuuka" userId="0125345b4684f247" providerId="LiveId" clId="{D4871A4A-C5EA-4668-91C5-C62012B0FEE8}" dt="2021-11-30T01:26:44.619" v="10434" actId="478"/>
          <ac:spMkLst>
            <pc:docMk/>
            <pc:sldMk cId="2966918111" sldId="351"/>
            <ac:spMk id="19" creationId="{3D5F2CC3-0E36-4B7C-AFFE-23522A927D8C}"/>
          </ac:spMkLst>
        </pc:spChg>
        <pc:spChg chg="del">
          <ac:chgData name="Kanakubo Yuuka" userId="0125345b4684f247" providerId="LiveId" clId="{D4871A4A-C5EA-4668-91C5-C62012B0FEE8}" dt="2021-12-01T01:03:13.511" v="10718" actId="21"/>
          <ac:spMkLst>
            <pc:docMk/>
            <pc:sldMk cId="2966918111" sldId="351"/>
            <ac:spMk id="20" creationId="{57894619-766A-48E9-9407-EAAA6DEEC351}"/>
          </ac:spMkLst>
        </pc:spChg>
        <pc:spChg chg="del">
          <ac:chgData name="Kanakubo Yuuka" userId="0125345b4684f247" providerId="LiveId" clId="{D4871A4A-C5EA-4668-91C5-C62012B0FEE8}" dt="2021-12-01T01:03:13.511" v="10718" actId="21"/>
          <ac:spMkLst>
            <pc:docMk/>
            <pc:sldMk cId="2966918111" sldId="351"/>
            <ac:spMk id="21" creationId="{C21A797E-A654-4A87-87E2-176A10D27559}"/>
          </ac:spMkLst>
        </pc:spChg>
        <pc:spChg chg="del">
          <ac:chgData name="Kanakubo Yuuka" userId="0125345b4684f247" providerId="LiveId" clId="{D4871A4A-C5EA-4668-91C5-C62012B0FEE8}" dt="2021-12-01T01:04:17.978" v="10735" actId="21"/>
          <ac:spMkLst>
            <pc:docMk/>
            <pc:sldMk cId="2966918111" sldId="351"/>
            <ac:spMk id="37" creationId="{8038CD19-67D9-4DE2-8351-AF9AA4615428}"/>
          </ac:spMkLst>
        </pc:spChg>
        <pc:spChg chg="del">
          <ac:chgData name="Kanakubo Yuuka" userId="0125345b4684f247" providerId="LiveId" clId="{D4871A4A-C5EA-4668-91C5-C62012B0FEE8}" dt="2021-12-01T01:04:17.978" v="10735" actId="21"/>
          <ac:spMkLst>
            <pc:docMk/>
            <pc:sldMk cId="2966918111" sldId="351"/>
            <ac:spMk id="38" creationId="{68241C81-E9A5-4C90-ACE2-57684529F707}"/>
          </ac:spMkLst>
        </pc:spChg>
        <pc:spChg chg="del">
          <ac:chgData name="Kanakubo Yuuka" userId="0125345b4684f247" providerId="LiveId" clId="{D4871A4A-C5EA-4668-91C5-C62012B0FEE8}" dt="2021-12-01T01:03:13.511" v="10718" actId="21"/>
          <ac:spMkLst>
            <pc:docMk/>
            <pc:sldMk cId="2966918111" sldId="351"/>
            <ac:spMk id="41" creationId="{9FD5316B-C808-457F-BE88-75E35B999249}"/>
          </ac:spMkLst>
        </pc:spChg>
        <pc:spChg chg="del">
          <ac:chgData name="Kanakubo Yuuka" userId="0125345b4684f247" providerId="LiveId" clId="{D4871A4A-C5EA-4668-91C5-C62012B0FEE8}" dt="2021-12-01T01:03:13.511" v="10718" actId="21"/>
          <ac:spMkLst>
            <pc:docMk/>
            <pc:sldMk cId="2966918111" sldId="351"/>
            <ac:spMk id="42" creationId="{CFA13199-F6A1-4367-8632-1FB76157531E}"/>
          </ac:spMkLst>
        </pc:spChg>
        <pc:spChg chg="del mod">
          <ac:chgData name="Kanakubo Yuuka" userId="0125345b4684f247" providerId="LiveId" clId="{D4871A4A-C5EA-4668-91C5-C62012B0FEE8}" dt="2021-12-01T01:03:05.258" v="10714"/>
          <ac:spMkLst>
            <pc:docMk/>
            <pc:sldMk cId="2966918111" sldId="351"/>
            <ac:spMk id="52" creationId="{B78A92A8-0061-4AD9-86CF-90753F7C1DD1}"/>
          </ac:spMkLst>
        </pc:spChg>
        <pc:spChg chg="del">
          <ac:chgData name="Kanakubo Yuuka" userId="0125345b4684f247" providerId="LiveId" clId="{D4871A4A-C5EA-4668-91C5-C62012B0FEE8}" dt="2021-12-01T01:03:13.511" v="10718" actId="21"/>
          <ac:spMkLst>
            <pc:docMk/>
            <pc:sldMk cId="2966918111" sldId="351"/>
            <ac:spMk id="95" creationId="{C8741093-7AFA-40EA-89BC-0242C572136F}"/>
          </ac:spMkLst>
        </pc:spChg>
        <pc:spChg chg="del">
          <ac:chgData name="Kanakubo Yuuka" userId="0125345b4684f247" providerId="LiveId" clId="{D4871A4A-C5EA-4668-91C5-C62012B0FEE8}" dt="2021-12-01T01:03:13.511" v="10718" actId="21"/>
          <ac:spMkLst>
            <pc:docMk/>
            <pc:sldMk cId="2966918111" sldId="351"/>
            <ac:spMk id="96" creationId="{91CCE35D-9C12-44ED-BEBD-72AFCEF938BB}"/>
          </ac:spMkLst>
        </pc:spChg>
        <pc:spChg chg="del">
          <ac:chgData name="Kanakubo Yuuka" userId="0125345b4684f247" providerId="LiveId" clId="{D4871A4A-C5EA-4668-91C5-C62012B0FEE8}" dt="2021-12-01T01:03:13.511" v="10718" actId="21"/>
          <ac:spMkLst>
            <pc:docMk/>
            <pc:sldMk cId="2966918111" sldId="351"/>
            <ac:spMk id="97" creationId="{08EDCE13-CB6A-42C4-86D0-FA9B09EEBCED}"/>
          </ac:spMkLst>
        </pc:spChg>
        <pc:spChg chg="del">
          <ac:chgData name="Kanakubo Yuuka" userId="0125345b4684f247" providerId="LiveId" clId="{D4871A4A-C5EA-4668-91C5-C62012B0FEE8}" dt="2021-12-01T01:03:13.511" v="10718" actId="21"/>
          <ac:spMkLst>
            <pc:docMk/>
            <pc:sldMk cId="2966918111" sldId="351"/>
            <ac:spMk id="98" creationId="{A26E9358-3920-4F8D-86A9-84A4E228E918}"/>
          </ac:spMkLst>
        </pc:spChg>
        <pc:spChg chg="del">
          <ac:chgData name="Kanakubo Yuuka" userId="0125345b4684f247" providerId="LiveId" clId="{D4871A4A-C5EA-4668-91C5-C62012B0FEE8}" dt="2021-12-01T01:03:13.511" v="10718" actId="21"/>
          <ac:spMkLst>
            <pc:docMk/>
            <pc:sldMk cId="2966918111" sldId="351"/>
            <ac:spMk id="102" creationId="{5BAD72AD-C18D-4643-A4FB-C41166421733}"/>
          </ac:spMkLst>
        </pc:spChg>
        <pc:spChg chg="del">
          <ac:chgData name="Kanakubo Yuuka" userId="0125345b4684f247" providerId="LiveId" clId="{D4871A4A-C5EA-4668-91C5-C62012B0FEE8}" dt="2021-12-01T01:03:13.511" v="10718" actId="21"/>
          <ac:spMkLst>
            <pc:docMk/>
            <pc:sldMk cId="2966918111" sldId="351"/>
            <ac:spMk id="513" creationId="{2281212D-5F80-4FBF-8026-E981AA8D3D36}"/>
          </ac:spMkLst>
        </pc:spChg>
        <pc:spChg chg="del">
          <ac:chgData name="Kanakubo Yuuka" userId="0125345b4684f247" providerId="LiveId" clId="{D4871A4A-C5EA-4668-91C5-C62012B0FEE8}" dt="2021-12-01T01:03:13.511" v="10718" actId="21"/>
          <ac:spMkLst>
            <pc:docMk/>
            <pc:sldMk cId="2966918111" sldId="351"/>
            <ac:spMk id="521" creationId="{C19D68BE-3C48-4C74-BB0E-C705AE83BAAD}"/>
          </ac:spMkLst>
        </pc:spChg>
        <pc:spChg chg="del">
          <ac:chgData name="Kanakubo Yuuka" userId="0125345b4684f247" providerId="LiveId" clId="{D4871A4A-C5EA-4668-91C5-C62012B0FEE8}" dt="2021-12-01T01:03:13.511" v="10718" actId="21"/>
          <ac:spMkLst>
            <pc:docMk/>
            <pc:sldMk cId="2966918111" sldId="351"/>
            <ac:spMk id="522" creationId="{0DC8FF3A-0518-4878-A515-658118973C85}"/>
          </ac:spMkLst>
        </pc:spChg>
        <pc:spChg chg="del">
          <ac:chgData name="Kanakubo Yuuka" userId="0125345b4684f247" providerId="LiveId" clId="{D4871A4A-C5EA-4668-91C5-C62012B0FEE8}" dt="2021-12-01T01:03:13.511" v="10718" actId="21"/>
          <ac:spMkLst>
            <pc:docMk/>
            <pc:sldMk cId="2966918111" sldId="351"/>
            <ac:spMk id="527" creationId="{6B1E87A2-63E3-406E-94AC-3B5CFC9604A7}"/>
          </ac:spMkLst>
        </pc:spChg>
        <pc:spChg chg="del">
          <ac:chgData name="Kanakubo Yuuka" userId="0125345b4684f247" providerId="LiveId" clId="{D4871A4A-C5EA-4668-91C5-C62012B0FEE8}" dt="2021-12-01T01:03:13.511" v="10718" actId="21"/>
          <ac:spMkLst>
            <pc:docMk/>
            <pc:sldMk cId="2966918111" sldId="351"/>
            <ac:spMk id="532" creationId="{B7999180-849C-4784-A5E0-890BE74E3426}"/>
          </ac:spMkLst>
        </pc:spChg>
        <pc:spChg chg="del">
          <ac:chgData name="Kanakubo Yuuka" userId="0125345b4684f247" providerId="LiveId" clId="{D4871A4A-C5EA-4668-91C5-C62012B0FEE8}" dt="2021-12-01T01:03:13.511" v="10718" actId="21"/>
          <ac:spMkLst>
            <pc:docMk/>
            <pc:sldMk cId="2966918111" sldId="351"/>
            <ac:spMk id="533" creationId="{92300ECC-EBB5-4D45-8666-286BDDC65A3A}"/>
          </ac:spMkLst>
        </pc:spChg>
        <pc:spChg chg="del">
          <ac:chgData name="Kanakubo Yuuka" userId="0125345b4684f247" providerId="LiveId" clId="{D4871A4A-C5EA-4668-91C5-C62012B0FEE8}" dt="2021-12-01T01:03:13.511" v="10718" actId="21"/>
          <ac:spMkLst>
            <pc:docMk/>
            <pc:sldMk cId="2966918111" sldId="351"/>
            <ac:spMk id="534" creationId="{1AE6B92C-9BC5-47B2-81C8-D6F68064349C}"/>
          </ac:spMkLst>
        </pc:spChg>
        <pc:spChg chg="del">
          <ac:chgData name="Kanakubo Yuuka" userId="0125345b4684f247" providerId="LiveId" clId="{D4871A4A-C5EA-4668-91C5-C62012B0FEE8}" dt="2021-12-01T01:03:13.511" v="10718" actId="21"/>
          <ac:spMkLst>
            <pc:docMk/>
            <pc:sldMk cId="2966918111" sldId="351"/>
            <ac:spMk id="535" creationId="{33C15CA2-4870-4CB8-A72F-92A3A714898D}"/>
          </ac:spMkLst>
        </pc:spChg>
        <pc:spChg chg="del">
          <ac:chgData name="Kanakubo Yuuka" userId="0125345b4684f247" providerId="LiveId" clId="{D4871A4A-C5EA-4668-91C5-C62012B0FEE8}" dt="2021-12-01T01:03:13.511" v="10718" actId="21"/>
          <ac:spMkLst>
            <pc:docMk/>
            <pc:sldMk cId="2966918111" sldId="351"/>
            <ac:spMk id="536" creationId="{92447EAE-CCEC-4FA5-8787-58CB6F4C84CF}"/>
          </ac:spMkLst>
        </pc:spChg>
        <pc:spChg chg="del">
          <ac:chgData name="Kanakubo Yuuka" userId="0125345b4684f247" providerId="LiveId" clId="{D4871A4A-C5EA-4668-91C5-C62012B0FEE8}" dt="2021-12-01T01:03:13.511" v="10718" actId="21"/>
          <ac:spMkLst>
            <pc:docMk/>
            <pc:sldMk cId="2966918111" sldId="351"/>
            <ac:spMk id="538" creationId="{5ECE7C09-5640-4305-AF0C-390D6D1A0C96}"/>
          </ac:spMkLst>
        </pc:spChg>
        <pc:spChg chg="del">
          <ac:chgData name="Kanakubo Yuuka" userId="0125345b4684f247" providerId="LiveId" clId="{D4871A4A-C5EA-4668-91C5-C62012B0FEE8}" dt="2021-12-01T01:03:13.511" v="10718" actId="21"/>
          <ac:spMkLst>
            <pc:docMk/>
            <pc:sldMk cId="2966918111" sldId="351"/>
            <ac:spMk id="554" creationId="{162078E3-E650-46D3-901F-DA9E807F7D9B}"/>
          </ac:spMkLst>
        </pc:spChg>
        <pc:spChg chg="del">
          <ac:chgData name="Kanakubo Yuuka" userId="0125345b4684f247" providerId="LiveId" clId="{D4871A4A-C5EA-4668-91C5-C62012B0FEE8}" dt="2021-12-01T01:03:13.511" v="10718" actId="21"/>
          <ac:spMkLst>
            <pc:docMk/>
            <pc:sldMk cId="2966918111" sldId="351"/>
            <ac:spMk id="560" creationId="{7A39C21A-9D1C-4887-B50A-98B2929DBEAD}"/>
          </ac:spMkLst>
        </pc:spChg>
        <pc:spChg chg="del">
          <ac:chgData name="Kanakubo Yuuka" userId="0125345b4684f247" providerId="LiveId" clId="{D4871A4A-C5EA-4668-91C5-C62012B0FEE8}" dt="2021-12-01T01:03:13.511" v="10718" actId="21"/>
          <ac:spMkLst>
            <pc:docMk/>
            <pc:sldMk cId="2966918111" sldId="351"/>
            <ac:spMk id="561" creationId="{6CE99622-7E2F-4F65-8711-5ADE1E64192F}"/>
          </ac:spMkLst>
        </pc:spChg>
        <pc:spChg chg="del">
          <ac:chgData name="Kanakubo Yuuka" userId="0125345b4684f247" providerId="LiveId" clId="{D4871A4A-C5EA-4668-91C5-C62012B0FEE8}" dt="2021-12-01T01:03:13.511" v="10718" actId="21"/>
          <ac:spMkLst>
            <pc:docMk/>
            <pc:sldMk cId="2966918111" sldId="351"/>
            <ac:spMk id="572" creationId="{41D7A003-090C-48A4-910B-98C297024629}"/>
          </ac:spMkLst>
        </pc:spChg>
        <pc:spChg chg="del">
          <ac:chgData name="Kanakubo Yuuka" userId="0125345b4684f247" providerId="LiveId" clId="{D4871A4A-C5EA-4668-91C5-C62012B0FEE8}" dt="2021-12-01T01:03:13.511" v="10718" actId="21"/>
          <ac:spMkLst>
            <pc:docMk/>
            <pc:sldMk cId="2966918111" sldId="351"/>
            <ac:spMk id="581" creationId="{D370F391-9E00-43EF-B70C-BBB68EE77122}"/>
          </ac:spMkLst>
        </pc:spChg>
        <pc:spChg chg="del">
          <ac:chgData name="Kanakubo Yuuka" userId="0125345b4684f247" providerId="LiveId" clId="{D4871A4A-C5EA-4668-91C5-C62012B0FEE8}" dt="2021-12-01T01:03:13.511" v="10718" actId="21"/>
          <ac:spMkLst>
            <pc:docMk/>
            <pc:sldMk cId="2966918111" sldId="351"/>
            <ac:spMk id="587" creationId="{6DA4BE2B-A8C3-4C94-A973-0C142AB0F717}"/>
          </ac:spMkLst>
        </pc:spChg>
        <pc:spChg chg="del">
          <ac:chgData name="Kanakubo Yuuka" userId="0125345b4684f247" providerId="LiveId" clId="{D4871A4A-C5EA-4668-91C5-C62012B0FEE8}" dt="2021-12-01T01:03:13.511" v="10718" actId="21"/>
          <ac:spMkLst>
            <pc:docMk/>
            <pc:sldMk cId="2966918111" sldId="351"/>
            <ac:spMk id="596" creationId="{A383AB13-27FF-4123-B3FB-757B99ED4B2A}"/>
          </ac:spMkLst>
        </pc:spChg>
        <pc:spChg chg="del">
          <ac:chgData name="Kanakubo Yuuka" userId="0125345b4684f247" providerId="LiveId" clId="{D4871A4A-C5EA-4668-91C5-C62012B0FEE8}" dt="2021-12-01T01:03:13.511" v="10718" actId="21"/>
          <ac:spMkLst>
            <pc:docMk/>
            <pc:sldMk cId="2966918111" sldId="351"/>
            <ac:spMk id="611" creationId="{45349DAA-B85E-4042-A0E2-2ACD36245E9D}"/>
          </ac:spMkLst>
        </pc:spChg>
        <pc:spChg chg="del">
          <ac:chgData name="Kanakubo Yuuka" userId="0125345b4684f247" providerId="LiveId" clId="{D4871A4A-C5EA-4668-91C5-C62012B0FEE8}" dt="2021-12-01T01:03:13.511" v="10718" actId="21"/>
          <ac:spMkLst>
            <pc:docMk/>
            <pc:sldMk cId="2966918111" sldId="351"/>
            <ac:spMk id="647" creationId="{35515ED7-9A47-4D51-9E5D-282B318A451B}"/>
          </ac:spMkLst>
        </pc:spChg>
        <pc:spChg chg="del">
          <ac:chgData name="Kanakubo Yuuka" userId="0125345b4684f247" providerId="LiveId" clId="{D4871A4A-C5EA-4668-91C5-C62012B0FEE8}" dt="2021-12-01T01:03:13.511" v="10718" actId="21"/>
          <ac:spMkLst>
            <pc:docMk/>
            <pc:sldMk cId="2966918111" sldId="351"/>
            <ac:spMk id="649" creationId="{C0D02A19-1911-4C49-9770-791DC38F949E}"/>
          </ac:spMkLst>
        </pc:spChg>
        <pc:spChg chg="del">
          <ac:chgData name="Kanakubo Yuuka" userId="0125345b4684f247" providerId="LiveId" clId="{D4871A4A-C5EA-4668-91C5-C62012B0FEE8}" dt="2021-12-01T01:03:13.511" v="10718" actId="21"/>
          <ac:spMkLst>
            <pc:docMk/>
            <pc:sldMk cId="2966918111" sldId="351"/>
            <ac:spMk id="651" creationId="{43E8AA65-6F9E-4B5C-B294-F612D93CE70F}"/>
          </ac:spMkLst>
        </pc:spChg>
        <pc:spChg chg="del">
          <ac:chgData name="Kanakubo Yuuka" userId="0125345b4684f247" providerId="LiveId" clId="{D4871A4A-C5EA-4668-91C5-C62012B0FEE8}" dt="2021-12-01T01:03:13.511" v="10718" actId="21"/>
          <ac:spMkLst>
            <pc:docMk/>
            <pc:sldMk cId="2966918111" sldId="351"/>
            <ac:spMk id="652" creationId="{EDB3C2D7-328C-4423-B3A2-44A9A4BA7F80}"/>
          </ac:spMkLst>
        </pc:spChg>
        <pc:spChg chg="del">
          <ac:chgData name="Kanakubo Yuuka" userId="0125345b4684f247" providerId="LiveId" clId="{D4871A4A-C5EA-4668-91C5-C62012B0FEE8}" dt="2021-12-01T01:03:13.511" v="10718" actId="21"/>
          <ac:spMkLst>
            <pc:docMk/>
            <pc:sldMk cId="2966918111" sldId="351"/>
            <ac:spMk id="653" creationId="{8645758B-2FCC-4742-8371-97FA21EEEC91}"/>
          </ac:spMkLst>
        </pc:spChg>
        <pc:spChg chg="del">
          <ac:chgData name="Kanakubo Yuuka" userId="0125345b4684f247" providerId="LiveId" clId="{D4871A4A-C5EA-4668-91C5-C62012B0FEE8}" dt="2021-12-01T01:03:13.511" v="10718" actId="21"/>
          <ac:spMkLst>
            <pc:docMk/>
            <pc:sldMk cId="2966918111" sldId="351"/>
            <ac:spMk id="654" creationId="{22510B84-3C78-4176-9E4D-C574A8E9FB55}"/>
          </ac:spMkLst>
        </pc:spChg>
        <pc:spChg chg="del">
          <ac:chgData name="Kanakubo Yuuka" userId="0125345b4684f247" providerId="LiveId" clId="{D4871A4A-C5EA-4668-91C5-C62012B0FEE8}" dt="2021-12-01T01:03:13.511" v="10718" actId="21"/>
          <ac:spMkLst>
            <pc:docMk/>
            <pc:sldMk cId="2966918111" sldId="351"/>
            <ac:spMk id="655" creationId="{65B8088D-1235-4167-8D32-9054B6BC150A}"/>
          </ac:spMkLst>
        </pc:spChg>
        <pc:spChg chg="del">
          <ac:chgData name="Kanakubo Yuuka" userId="0125345b4684f247" providerId="LiveId" clId="{D4871A4A-C5EA-4668-91C5-C62012B0FEE8}" dt="2021-12-01T01:03:13.511" v="10718" actId="21"/>
          <ac:spMkLst>
            <pc:docMk/>
            <pc:sldMk cId="2966918111" sldId="351"/>
            <ac:spMk id="656" creationId="{435BE271-29B5-42B3-BCBA-D9AE0711F908}"/>
          </ac:spMkLst>
        </pc:spChg>
        <pc:spChg chg="del">
          <ac:chgData name="Kanakubo Yuuka" userId="0125345b4684f247" providerId="LiveId" clId="{D4871A4A-C5EA-4668-91C5-C62012B0FEE8}" dt="2021-12-01T01:03:13.511" v="10718" actId="21"/>
          <ac:spMkLst>
            <pc:docMk/>
            <pc:sldMk cId="2966918111" sldId="351"/>
            <ac:spMk id="657" creationId="{EFDE4D5D-C45F-4E8E-89AE-B7A1354857AC}"/>
          </ac:spMkLst>
        </pc:spChg>
        <pc:spChg chg="del">
          <ac:chgData name="Kanakubo Yuuka" userId="0125345b4684f247" providerId="LiveId" clId="{D4871A4A-C5EA-4668-91C5-C62012B0FEE8}" dt="2021-12-01T01:03:13.511" v="10718" actId="21"/>
          <ac:spMkLst>
            <pc:docMk/>
            <pc:sldMk cId="2966918111" sldId="351"/>
            <ac:spMk id="661" creationId="{2A517EA0-0C70-4321-BA24-BE69E286CCFB}"/>
          </ac:spMkLst>
        </pc:spChg>
        <pc:spChg chg="del">
          <ac:chgData name="Kanakubo Yuuka" userId="0125345b4684f247" providerId="LiveId" clId="{D4871A4A-C5EA-4668-91C5-C62012B0FEE8}" dt="2021-12-01T01:03:13.511" v="10718" actId="21"/>
          <ac:spMkLst>
            <pc:docMk/>
            <pc:sldMk cId="2966918111" sldId="351"/>
            <ac:spMk id="669" creationId="{0D1B763E-B7B5-4C5D-BA3E-A59D03827913}"/>
          </ac:spMkLst>
        </pc:spChg>
        <pc:grpChg chg="del">
          <ac:chgData name="Kanakubo Yuuka" userId="0125345b4684f247" providerId="LiveId" clId="{D4871A4A-C5EA-4668-91C5-C62012B0FEE8}" dt="2021-12-01T01:03:13.511" v="10718" actId="21"/>
          <ac:grpSpMkLst>
            <pc:docMk/>
            <pc:sldMk cId="2966918111" sldId="351"/>
            <ac:grpSpMk id="8" creationId="{6E8D7D9B-2B22-47B1-84FE-3B6A08FBF29A}"/>
          </ac:grpSpMkLst>
        </pc:grpChg>
        <pc:grpChg chg="del">
          <ac:chgData name="Kanakubo Yuuka" userId="0125345b4684f247" providerId="LiveId" clId="{D4871A4A-C5EA-4668-91C5-C62012B0FEE8}" dt="2021-12-01T01:03:13.511" v="10718" actId="21"/>
          <ac:grpSpMkLst>
            <pc:docMk/>
            <pc:sldMk cId="2966918111" sldId="351"/>
            <ac:grpSpMk id="12" creationId="{E6FB8E49-7A79-4977-BBF3-1167ADFC348B}"/>
          </ac:grpSpMkLst>
        </pc:grpChg>
        <pc:grpChg chg="del">
          <ac:chgData name="Kanakubo Yuuka" userId="0125345b4684f247" providerId="LiveId" clId="{D4871A4A-C5EA-4668-91C5-C62012B0FEE8}" dt="2021-12-01T01:03:13.511" v="10718" actId="21"/>
          <ac:grpSpMkLst>
            <pc:docMk/>
            <pc:sldMk cId="2966918111" sldId="351"/>
            <ac:grpSpMk id="173" creationId="{3EC0E342-3598-4065-A2A6-B5A0AA9F143B}"/>
          </ac:grpSpMkLst>
        </pc:grpChg>
        <pc:grpChg chg="del">
          <ac:chgData name="Kanakubo Yuuka" userId="0125345b4684f247" providerId="LiveId" clId="{D4871A4A-C5EA-4668-91C5-C62012B0FEE8}" dt="2021-12-01T01:03:13.511" v="10718" actId="21"/>
          <ac:grpSpMkLst>
            <pc:docMk/>
            <pc:sldMk cId="2966918111" sldId="351"/>
            <ac:grpSpMk id="296" creationId="{113F7DA4-DA2D-4DB4-8DE4-00B549DD1B72}"/>
          </ac:grpSpMkLst>
        </pc:grpChg>
        <pc:grpChg chg="del">
          <ac:chgData name="Kanakubo Yuuka" userId="0125345b4684f247" providerId="LiveId" clId="{D4871A4A-C5EA-4668-91C5-C62012B0FEE8}" dt="2021-12-01T01:03:13.511" v="10718" actId="21"/>
          <ac:grpSpMkLst>
            <pc:docMk/>
            <pc:sldMk cId="2966918111" sldId="351"/>
            <ac:grpSpMk id="300" creationId="{037245FF-BBC3-486D-8A7A-B80E26C53BCC}"/>
          </ac:grpSpMkLst>
        </pc:grpChg>
        <pc:grpChg chg="del">
          <ac:chgData name="Kanakubo Yuuka" userId="0125345b4684f247" providerId="LiveId" clId="{D4871A4A-C5EA-4668-91C5-C62012B0FEE8}" dt="2021-12-01T01:03:13.511" v="10718" actId="21"/>
          <ac:grpSpMkLst>
            <pc:docMk/>
            <pc:sldMk cId="2966918111" sldId="351"/>
            <ac:grpSpMk id="304" creationId="{7A2315D6-784B-4356-8BE0-899820802644}"/>
          </ac:grpSpMkLst>
        </pc:grpChg>
        <pc:grpChg chg="del">
          <ac:chgData name="Kanakubo Yuuka" userId="0125345b4684f247" providerId="LiveId" clId="{D4871A4A-C5EA-4668-91C5-C62012B0FEE8}" dt="2021-12-01T01:03:13.511" v="10718" actId="21"/>
          <ac:grpSpMkLst>
            <pc:docMk/>
            <pc:sldMk cId="2966918111" sldId="351"/>
            <ac:grpSpMk id="308" creationId="{C208916F-E382-4557-96D7-03D33EC4A899}"/>
          </ac:grpSpMkLst>
        </pc:grpChg>
        <pc:grpChg chg="del">
          <ac:chgData name="Kanakubo Yuuka" userId="0125345b4684f247" providerId="LiveId" clId="{D4871A4A-C5EA-4668-91C5-C62012B0FEE8}" dt="2021-12-01T01:03:13.511" v="10718" actId="21"/>
          <ac:grpSpMkLst>
            <pc:docMk/>
            <pc:sldMk cId="2966918111" sldId="351"/>
            <ac:grpSpMk id="309" creationId="{5D28EC10-7C6A-4F22-A7B9-112EC43F6ACD}"/>
          </ac:grpSpMkLst>
        </pc:grpChg>
        <pc:grpChg chg="del">
          <ac:chgData name="Kanakubo Yuuka" userId="0125345b4684f247" providerId="LiveId" clId="{D4871A4A-C5EA-4668-91C5-C62012B0FEE8}" dt="2021-12-01T01:03:13.511" v="10718" actId="21"/>
          <ac:grpSpMkLst>
            <pc:docMk/>
            <pc:sldMk cId="2966918111" sldId="351"/>
            <ac:grpSpMk id="377" creationId="{4821406F-8E74-45AE-B433-C94E4BC9EA7C}"/>
          </ac:grpSpMkLst>
        </pc:grpChg>
        <pc:grpChg chg="del">
          <ac:chgData name="Kanakubo Yuuka" userId="0125345b4684f247" providerId="LiveId" clId="{D4871A4A-C5EA-4668-91C5-C62012B0FEE8}" dt="2021-12-01T01:03:13.511" v="10718" actId="21"/>
          <ac:grpSpMkLst>
            <pc:docMk/>
            <pc:sldMk cId="2966918111" sldId="351"/>
            <ac:grpSpMk id="445" creationId="{25421D4A-7AFA-4A80-AD69-5622D1FE1B72}"/>
          </ac:grpSpMkLst>
        </pc:grpChg>
        <pc:grpChg chg="del">
          <ac:chgData name="Kanakubo Yuuka" userId="0125345b4684f247" providerId="LiveId" clId="{D4871A4A-C5EA-4668-91C5-C62012B0FEE8}" dt="2021-12-01T01:03:13.511" v="10718" actId="21"/>
          <ac:grpSpMkLst>
            <pc:docMk/>
            <pc:sldMk cId="2966918111" sldId="351"/>
            <ac:grpSpMk id="517" creationId="{5003ECC0-2415-4AF1-8776-12FC5BA4FFB1}"/>
          </ac:grpSpMkLst>
        </pc:grpChg>
        <pc:grpChg chg="del">
          <ac:chgData name="Kanakubo Yuuka" userId="0125345b4684f247" providerId="LiveId" clId="{D4871A4A-C5EA-4668-91C5-C62012B0FEE8}" dt="2021-12-01T01:03:13.511" v="10718" actId="21"/>
          <ac:grpSpMkLst>
            <pc:docMk/>
            <pc:sldMk cId="2966918111" sldId="351"/>
            <ac:grpSpMk id="523" creationId="{01D9C49D-5838-4FBD-9ED9-A76CD0852E55}"/>
          </ac:grpSpMkLst>
        </pc:grpChg>
        <pc:grpChg chg="del">
          <ac:chgData name="Kanakubo Yuuka" userId="0125345b4684f247" providerId="LiveId" clId="{D4871A4A-C5EA-4668-91C5-C62012B0FEE8}" dt="2021-12-01T01:03:13.511" v="10718" actId="21"/>
          <ac:grpSpMkLst>
            <pc:docMk/>
            <pc:sldMk cId="2966918111" sldId="351"/>
            <ac:grpSpMk id="528" creationId="{678F106A-BCC1-45C1-9832-1829A405B583}"/>
          </ac:grpSpMkLst>
        </pc:grpChg>
        <pc:grpChg chg="del">
          <ac:chgData name="Kanakubo Yuuka" userId="0125345b4684f247" providerId="LiveId" clId="{D4871A4A-C5EA-4668-91C5-C62012B0FEE8}" dt="2021-12-01T01:03:13.511" v="10718" actId="21"/>
          <ac:grpSpMkLst>
            <pc:docMk/>
            <pc:sldMk cId="2966918111" sldId="351"/>
            <ac:grpSpMk id="539" creationId="{E4EEB433-9AC0-4F3D-BFD6-FDF45C51B302}"/>
          </ac:grpSpMkLst>
        </pc:grpChg>
        <pc:grpChg chg="del">
          <ac:chgData name="Kanakubo Yuuka" userId="0125345b4684f247" providerId="LiveId" clId="{D4871A4A-C5EA-4668-91C5-C62012B0FEE8}" dt="2021-12-01T01:03:13.511" v="10718" actId="21"/>
          <ac:grpSpMkLst>
            <pc:docMk/>
            <pc:sldMk cId="2966918111" sldId="351"/>
            <ac:grpSpMk id="556" creationId="{BCCD9CCB-35E3-46CF-93F0-B1F57FD26F38}"/>
          </ac:grpSpMkLst>
        </pc:grpChg>
        <pc:grpChg chg="del">
          <ac:chgData name="Kanakubo Yuuka" userId="0125345b4684f247" providerId="LiveId" clId="{D4871A4A-C5EA-4668-91C5-C62012B0FEE8}" dt="2021-12-01T01:03:13.511" v="10718" actId="21"/>
          <ac:grpSpMkLst>
            <pc:docMk/>
            <pc:sldMk cId="2966918111" sldId="351"/>
            <ac:grpSpMk id="568" creationId="{3B766864-D80E-418D-867A-F3FAAEB9A8A7}"/>
          </ac:grpSpMkLst>
        </pc:grpChg>
        <pc:grpChg chg="del">
          <ac:chgData name="Kanakubo Yuuka" userId="0125345b4684f247" providerId="LiveId" clId="{D4871A4A-C5EA-4668-91C5-C62012B0FEE8}" dt="2021-12-01T01:03:13.511" v="10718" actId="21"/>
          <ac:grpSpMkLst>
            <pc:docMk/>
            <pc:sldMk cId="2966918111" sldId="351"/>
            <ac:grpSpMk id="573" creationId="{D03C2D13-462D-4BF1-9350-64F4183FA10C}"/>
          </ac:grpSpMkLst>
        </pc:grpChg>
        <pc:grpChg chg="del">
          <ac:chgData name="Kanakubo Yuuka" userId="0125345b4684f247" providerId="LiveId" clId="{D4871A4A-C5EA-4668-91C5-C62012B0FEE8}" dt="2021-12-01T01:03:13.511" v="10718" actId="21"/>
          <ac:grpSpMkLst>
            <pc:docMk/>
            <pc:sldMk cId="2966918111" sldId="351"/>
            <ac:grpSpMk id="577" creationId="{6382169C-4FC9-4886-967E-3AD60782C557}"/>
          </ac:grpSpMkLst>
        </pc:grpChg>
        <pc:grpChg chg="del">
          <ac:chgData name="Kanakubo Yuuka" userId="0125345b4684f247" providerId="LiveId" clId="{D4871A4A-C5EA-4668-91C5-C62012B0FEE8}" dt="2021-12-01T01:03:13.511" v="10718" actId="21"/>
          <ac:grpSpMkLst>
            <pc:docMk/>
            <pc:sldMk cId="2966918111" sldId="351"/>
            <ac:grpSpMk id="583" creationId="{88949BE4-1162-4FF9-A566-E6D379151747}"/>
          </ac:grpSpMkLst>
        </pc:grpChg>
        <pc:grpChg chg="del">
          <ac:chgData name="Kanakubo Yuuka" userId="0125345b4684f247" providerId="LiveId" clId="{D4871A4A-C5EA-4668-91C5-C62012B0FEE8}" dt="2021-12-01T01:03:13.511" v="10718" actId="21"/>
          <ac:grpSpMkLst>
            <pc:docMk/>
            <pc:sldMk cId="2966918111" sldId="351"/>
            <ac:grpSpMk id="628" creationId="{B712EE02-8EFA-44C8-BC10-140DF421FB30}"/>
          </ac:grpSpMkLst>
        </pc:grpChg>
        <pc:picChg chg="del">
          <ac:chgData name="Kanakubo Yuuka" userId="0125345b4684f247" providerId="LiveId" clId="{D4871A4A-C5EA-4668-91C5-C62012B0FEE8}" dt="2021-12-01T01:03:13.511" v="10718" actId="21"/>
          <ac:picMkLst>
            <pc:docMk/>
            <pc:sldMk cId="2966918111" sldId="351"/>
            <ac:picMk id="27" creationId="{015B84AD-381D-4AD6-B1A2-454DE70046A4}"/>
          </ac:picMkLst>
        </pc:picChg>
        <pc:picChg chg="del">
          <ac:chgData name="Kanakubo Yuuka" userId="0125345b4684f247" providerId="LiveId" clId="{D4871A4A-C5EA-4668-91C5-C62012B0FEE8}" dt="2021-12-01T01:03:13.511" v="10718" actId="21"/>
          <ac:picMkLst>
            <pc:docMk/>
            <pc:sldMk cId="2966918111" sldId="351"/>
            <ac:picMk id="31" creationId="{387DE371-FC75-4B7D-878C-BFC84E26EFB7}"/>
          </ac:picMkLst>
        </pc:picChg>
        <pc:picChg chg="del">
          <ac:chgData name="Kanakubo Yuuka" userId="0125345b4684f247" providerId="LiveId" clId="{D4871A4A-C5EA-4668-91C5-C62012B0FEE8}" dt="2021-12-01T01:03:13.511" v="10718" actId="21"/>
          <ac:picMkLst>
            <pc:docMk/>
            <pc:sldMk cId="2966918111" sldId="351"/>
            <ac:picMk id="32" creationId="{97A32E68-B69B-48CB-834D-10AF8D4CE78B}"/>
          </ac:picMkLst>
        </pc:picChg>
        <pc:picChg chg="del">
          <ac:chgData name="Kanakubo Yuuka" userId="0125345b4684f247" providerId="LiveId" clId="{D4871A4A-C5EA-4668-91C5-C62012B0FEE8}" dt="2021-12-01T01:03:13.511" v="10718" actId="21"/>
          <ac:picMkLst>
            <pc:docMk/>
            <pc:sldMk cId="2966918111" sldId="351"/>
            <ac:picMk id="33" creationId="{2E6E30C2-9091-4A83-AA44-199AC647C4D4}"/>
          </ac:picMkLst>
        </pc:picChg>
        <pc:inkChg chg="del">
          <ac:chgData name="Kanakubo Yuuka" userId="0125345b4684f247" providerId="LiveId" clId="{D4871A4A-C5EA-4668-91C5-C62012B0FEE8}" dt="2021-12-01T01:03:13.511" v="10718" actId="21"/>
          <ac:inkMkLst>
            <pc:docMk/>
            <pc:sldMk cId="2966918111" sldId="351"/>
            <ac:inkMk id="3" creationId="{98DC03FA-C7BB-4F1B-9EDD-ED5A4BD30167}"/>
          </ac:inkMkLst>
        </pc:inkChg>
        <pc:inkChg chg="del">
          <ac:chgData name="Kanakubo Yuuka" userId="0125345b4684f247" providerId="LiveId" clId="{D4871A4A-C5EA-4668-91C5-C62012B0FEE8}" dt="2021-12-01T01:03:13.511" v="10718" actId="21"/>
          <ac:inkMkLst>
            <pc:docMk/>
            <pc:sldMk cId="2966918111" sldId="351"/>
            <ac:inkMk id="4" creationId="{C1AF8CBD-0338-4259-B1C3-BCBAE7F8612D}"/>
          </ac:inkMkLst>
        </pc:inkChg>
        <pc:inkChg chg="del">
          <ac:chgData name="Kanakubo Yuuka" userId="0125345b4684f247" providerId="LiveId" clId="{D4871A4A-C5EA-4668-91C5-C62012B0FEE8}" dt="2021-12-01T01:03:13.511" v="10718" actId="21"/>
          <ac:inkMkLst>
            <pc:docMk/>
            <pc:sldMk cId="2966918111" sldId="351"/>
            <ac:inkMk id="5" creationId="{964A846F-A4FA-48B3-97AD-423DDD0AEE8D}"/>
          </ac:inkMkLst>
        </pc:inkChg>
        <pc:inkChg chg="del">
          <ac:chgData name="Kanakubo Yuuka" userId="0125345b4684f247" providerId="LiveId" clId="{D4871A4A-C5EA-4668-91C5-C62012B0FEE8}" dt="2021-12-01T01:03:13.511" v="10718" actId="21"/>
          <ac:inkMkLst>
            <pc:docMk/>
            <pc:sldMk cId="2966918111" sldId="351"/>
            <ac:inkMk id="613" creationId="{57B0D30A-9F20-45B1-BBFC-04979E3FD6D4}"/>
          </ac:inkMkLst>
        </pc:inkChg>
        <pc:inkChg chg="del">
          <ac:chgData name="Kanakubo Yuuka" userId="0125345b4684f247" providerId="LiveId" clId="{D4871A4A-C5EA-4668-91C5-C62012B0FEE8}" dt="2021-12-01T01:03:13.511" v="10718" actId="21"/>
          <ac:inkMkLst>
            <pc:docMk/>
            <pc:sldMk cId="2966918111" sldId="351"/>
            <ac:inkMk id="614" creationId="{ADD0191B-C02B-4839-9F69-8C92C793DEE4}"/>
          </ac:inkMkLst>
        </pc:inkChg>
        <pc:inkChg chg="del">
          <ac:chgData name="Kanakubo Yuuka" userId="0125345b4684f247" providerId="LiveId" clId="{D4871A4A-C5EA-4668-91C5-C62012B0FEE8}" dt="2021-12-01T01:03:13.511" v="10718" actId="21"/>
          <ac:inkMkLst>
            <pc:docMk/>
            <pc:sldMk cId="2966918111" sldId="351"/>
            <ac:inkMk id="615" creationId="{68F3D5B5-4AE4-47A3-896D-E55F21544DE6}"/>
          </ac:inkMkLst>
        </pc:inkChg>
        <pc:inkChg chg="del">
          <ac:chgData name="Kanakubo Yuuka" userId="0125345b4684f247" providerId="LiveId" clId="{D4871A4A-C5EA-4668-91C5-C62012B0FEE8}" dt="2021-12-01T01:03:13.511" v="10718" actId="21"/>
          <ac:inkMkLst>
            <pc:docMk/>
            <pc:sldMk cId="2966918111" sldId="351"/>
            <ac:inkMk id="643" creationId="{E730C724-79EC-4F15-9DA1-4CE71402F49B}"/>
          </ac:inkMkLst>
        </pc:inkChg>
        <pc:inkChg chg="del">
          <ac:chgData name="Kanakubo Yuuka" userId="0125345b4684f247" providerId="LiveId" clId="{D4871A4A-C5EA-4668-91C5-C62012B0FEE8}" dt="2021-12-01T01:03:13.511" v="10718" actId="21"/>
          <ac:inkMkLst>
            <pc:docMk/>
            <pc:sldMk cId="2966918111" sldId="351"/>
            <ac:inkMk id="644" creationId="{D7D19109-C5E7-4724-B9F0-63053F1ABBFE}"/>
          </ac:inkMkLst>
        </pc:inkChg>
        <pc:inkChg chg="del">
          <ac:chgData name="Kanakubo Yuuka" userId="0125345b4684f247" providerId="LiveId" clId="{D4871A4A-C5EA-4668-91C5-C62012B0FEE8}" dt="2021-12-01T01:03:13.511" v="10718" actId="21"/>
          <ac:inkMkLst>
            <pc:docMk/>
            <pc:sldMk cId="2966918111" sldId="351"/>
            <ac:inkMk id="645" creationId="{95B25A0F-EF52-474F-B0A4-33B2AA316FFF}"/>
          </ac:inkMkLst>
        </pc:inkChg>
        <pc:inkChg chg="del">
          <ac:chgData name="Kanakubo Yuuka" userId="0125345b4684f247" providerId="LiveId" clId="{D4871A4A-C5EA-4668-91C5-C62012B0FEE8}" dt="2021-12-01T01:03:13.511" v="10718" actId="21"/>
          <ac:inkMkLst>
            <pc:docMk/>
            <pc:sldMk cId="2966918111" sldId="351"/>
            <ac:inkMk id="646" creationId="{C6068B32-C8E8-4B21-B331-BC1F47EC96CA}"/>
          </ac:inkMkLst>
        </pc:inkChg>
        <pc:inkChg chg="add del">
          <ac:chgData name="Kanakubo Yuuka" userId="0125345b4684f247" providerId="LiveId" clId="{D4871A4A-C5EA-4668-91C5-C62012B0FEE8}" dt="2021-12-01T01:03:13.511" v="10718" actId="21"/>
          <ac:inkMkLst>
            <pc:docMk/>
            <pc:sldMk cId="2966918111" sldId="351"/>
            <ac:inkMk id="670" creationId="{AC976FBE-6751-49AF-9105-8112BB79585F}"/>
          </ac:inkMkLst>
        </pc:inkChg>
        <pc:inkChg chg="del">
          <ac:chgData name="Kanakubo Yuuka" userId="0125345b4684f247" providerId="LiveId" clId="{D4871A4A-C5EA-4668-91C5-C62012B0FEE8}" dt="2021-12-01T01:03:13.511" v="10718" actId="21"/>
          <ac:inkMkLst>
            <pc:docMk/>
            <pc:sldMk cId="2966918111" sldId="351"/>
            <ac:inkMk id="671" creationId="{B00506B8-B0AC-41B8-AFB8-A78F583C0280}"/>
          </ac:inkMkLst>
        </pc:inkChg>
        <pc:inkChg chg="del">
          <ac:chgData name="Kanakubo Yuuka" userId="0125345b4684f247" providerId="LiveId" clId="{D4871A4A-C5EA-4668-91C5-C62012B0FEE8}" dt="2021-12-01T01:03:13.511" v="10718" actId="21"/>
          <ac:inkMkLst>
            <pc:docMk/>
            <pc:sldMk cId="2966918111" sldId="351"/>
            <ac:inkMk id="672" creationId="{9A720DAD-8FB1-400B-83E1-B4C6E9FF243A}"/>
          </ac:inkMkLst>
        </pc:inkChg>
        <pc:inkChg chg="del">
          <ac:chgData name="Kanakubo Yuuka" userId="0125345b4684f247" providerId="LiveId" clId="{D4871A4A-C5EA-4668-91C5-C62012B0FEE8}" dt="2021-12-01T01:03:13.511" v="10718" actId="21"/>
          <ac:inkMkLst>
            <pc:docMk/>
            <pc:sldMk cId="2966918111" sldId="351"/>
            <ac:inkMk id="673" creationId="{DB3D028D-CFFC-415C-A79D-F63409ABCDE6}"/>
          </ac:inkMkLst>
        </pc:inkChg>
        <pc:cxnChg chg="del">
          <ac:chgData name="Kanakubo Yuuka" userId="0125345b4684f247" providerId="LiveId" clId="{D4871A4A-C5EA-4668-91C5-C62012B0FEE8}" dt="2021-12-01T01:03:13.511" v="10718" actId="21"/>
          <ac:cxnSpMkLst>
            <pc:docMk/>
            <pc:sldMk cId="2966918111" sldId="351"/>
            <ac:cxnSpMk id="7" creationId="{877B9645-87CC-4738-A4BD-0E86BDBD9B5A}"/>
          </ac:cxnSpMkLst>
        </pc:cxnChg>
        <pc:cxnChg chg="del">
          <ac:chgData name="Kanakubo Yuuka" userId="0125345b4684f247" providerId="LiveId" clId="{D4871A4A-C5EA-4668-91C5-C62012B0FEE8}" dt="2021-12-01T01:03:13.511" v="10718" actId="21"/>
          <ac:cxnSpMkLst>
            <pc:docMk/>
            <pc:sldMk cId="2966918111" sldId="351"/>
            <ac:cxnSpMk id="616" creationId="{5E48ABA5-2AC0-4494-811D-58C66FE6E300}"/>
          </ac:cxnSpMkLst>
        </pc:cxnChg>
        <pc:cxnChg chg="del">
          <ac:chgData name="Kanakubo Yuuka" userId="0125345b4684f247" providerId="LiveId" clId="{D4871A4A-C5EA-4668-91C5-C62012B0FEE8}" dt="2021-12-01T01:03:13.511" v="10718" actId="21"/>
          <ac:cxnSpMkLst>
            <pc:docMk/>
            <pc:sldMk cId="2966918111" sldId="351"/>
            <ac:cxnSpMk id="617" creationId="{BB7736E4-B54D-47C0-80CB-FC368A9F7448}"/>
          </ac:cxnSpMkLst>
        </pc:cxnChg>
        <pc:cxnChg chg="del">
          <ac:chgData name="Kanakubo Yuuka" userId="0125345b4684f247" providerId="LiveId" clId="{D4871A4A-C5EA-4668-91C5-C62012B0FEE8}" dt="2021-12-01T01:03:13.511" v="10718" actId="21"/>
          <ac:cxnSpMkLst>
            <pc:docMk/>
            <pc:sldMk cId="2966918111" sldId="351"/>
            <ac:cxnSpMk id="618" creationId="{8C7525B0-2940-451C-9E50-380A76D5176D}"/>
          </ac:cxnSpMkLst>
        </pc:cxnChg>
      </pc:sldChg>
      <pc:sldChg chg="delSp modSp del mod ord">
        <pc:chgData name="Kanakubo Yuuka" userId="0125345b4684f247" providerId="LiveId" clId="{D4871A4A-C5EA-4668-91C5-C62012B0FEE8}" dt="2021-12-01T01:07:14.044" v="10776" actId="2696"/>
        <pc:sldMkLst>
          <pc:docMk/>
          <pc:sldMk cId="92349621" sldId="354"/>
        </pc:sldMkLst>
        <pc:spChg chg="del">
          <ac:chgData name="Kanakubo Yuuka" userId="0125345b4684f247" providerId="LiveId" clId="{D4871A4A-C5EA-4668-91C5-C62012B0FEE8}" dt="2021-12-01T01:05:22.922" v="10753" actId="21"/>
          <ac:spMkLst>
            <pc:docMk/>
            <pc:sldMk cId="92349621" sldId="354"/>
            <ac:spMk id="2" creationId="{83EB1F84-A9FB-49C7-9E20-2BF37AD9464B}"/>
          </ac:spMkLst>
        </pc:spChg>
        <pc:spChg chg="del">
          <ac:chgData name="Kanakubo Yuuka" userId="0125345b4684f247" providerId="LiveId" clId="{D4871A4A-C5EA-4668-91C5-C62012B0FEE8}" dt="2021-12-01T01:05:22.922" v="10753" actId="21"/>
          <ac:spMkLst>
            <pc:docMk/>
            <pc:sldMk cId="92349621" sldId="354"/>
            <ac:spMk id="6" creationId="{C3E07B99-A2EA-4BC9-AD08-D5B2030CE719}"/>
          </ac:spMkLst>
        </pc:spChg>
        <pc:spChg chg="del">
          <ac:chgData name="Kanakubo Yuuka" userId="0125345b4684f247" providerId="LiveId" clId="{D4871A4A-C5EA-4668-91C5-C62012B0FEE8}" dt="2021-12-01T01:05:22.922" v="10753" actId="21"/>
          <ac:spMkLst>
            <pc:docMk/>
            <pc:sldMk cId="92349621" sldId="354"/>
            <ac:spMk id="16" creationId="{29F6CA63-93CA-4482-9B93-442AF7AFC26A}"/>
          </ac:spMkLst>
        </pc:spChg>
        <pc:spChg chg="del">
          <ac:chgData name="Kanakubo Yuuka" userId="0125345b4684f247" providerId="LiveId" clId="{D4871A4A-C5EA-4668-91C5-C62012B0FEE8}" dt="2021-12-01T01:05:22.922" v="10753" actId="21"/>
          <ac:spMkLst>
            <pc:docMk/>
            <pc:sldMk cId="92349621" sldId="354"/>
            <ac:spMk id="17" creationId="{51E73805-4920-431F-9D7A-89076C69F6A5}"/>
          </ac:spMkLst>
        </pc:spChg>
        <pc:spChg chg="del">
          <ac:chgData name="Kanakubo Yuuka" userId="0125345b4684f247" providerId="LiveId" clId="{D4871A4A-C5EA-4668-91C5-C62012B0FEE8}" dt="2021-11-30T01:26:48.896" v="10435" actId="478"/>
          <ac:spMkLst>
            <pc:docMk/>
            <pc:sldMk cId="92349621" sldId="354"/>
            <ac:spMk id="18" creationId="{105D24E0-BD1D-45D8-904A-FC1BFDBD4D47}"/>
          </ac:spMkLst>
        </pc:spChg>
        <pc:spChg chg="del">
          <ac:chgData name="Kanakubo Yuuka" userId="0125345b4684f247" providerId="LiveId" clId="{D4871A4A-C5EA-4668-91C5-C62012B0FEE8}" dt="2021-12-01T01:05:22.922" v="10753" actId="21"/>
          <ac:spMkLst>
            <pc:docMk/>
            <pc:sldMk cId="92349621" sldId="354"/>
            <ac:spMk id="20" creationId="{57894619-766A-48E9-9407-EAAA6DEEC351}"/>
          </ac:spMkLst>
        </pc:spChg>
        <pc:spChg chg="del">
          <ac:chgData name="Kanakubo Yuuka" userId="0125345b4684f247" providerId="LiveId" clId="{D4871A4A-C5EA-4668-91C5-C62012B0FEE8}" dt="2021-12-01T01:05:22.922" v="10753" actId="21"/>
          <ac:spMkLst>
            <pc:docMk/>
            <pc:sldMk cId="92349621" sldId="354"/>
            <ac:spMk id="21" creationId="{C21A797E-A654-4A87-87E2-176A10D27559}"/>
          </ac:spMkLst>
        </pc:spChg>
        <pc:spChg chg="del">
          <ac:chgData name="Kanakubo Yuuka" userId="0125345b4684f247" providerId="LiveId" clId="{D4871A4A-C5EA-4668-91C5-C62012B0FEE8}" dt="2021-12-01T01:05:22.922" v="10753" actId="21"/>
          <ac:spMkLst>
            <pc:docMk/>
            <pc:sldMk cId="92349621" sldId="354"/>
            <ac:spMk id="22" creationId="{C946E370-F2BB-40E7-8033-04F7EAAF8755}"/>
          </ac:spMkLst>
        </pc:spChg>
        <pc:spChg chg="del">
          <ac:chgData name="Kanakubo Yuuka" userId="0125345b4684f247" providerId="LiveId" clId="{D4871A4A-C5EA-4668-91C5-C62012B0FEE8}" dt="2021-12-01T01:05:22.922" v="10753" actId="21"/>
          <ac:spMkLst>
            <pc:docMk/>
            <pc:sldMk cId="92349621" sldId="354"/>
            <ac:spMk id="23" creationId="{749C83E7-CC3E-44C7-B0F8-2E18ACAA1F56}"/>
          </ac:spMkLst>
        </pc:spChg>
        <pc:spChg chg="del">
          <ac:chgData name="Kanakubo Yuuka" userId="0125345b4684f247" providerId="LiveId" clId="{D4871A4A-C5EA-4668-91C5-C62012B0FEE8}" dt="2021-12-01T01:05:48.674" v="10756" actId="21"/>
          <ac:spMkLst>
            <pc:docMk/>
            <pc:sldMk cId="92349621" sldId="354"/>
            <ac:spMk id="24" creationId="{EAA86923-2FB5-4E2C-95B0-4E1F3A6BABA4}"/>
          </ac:spMkLst>
        </pc:spChg>
        <pc:spChg chg="del">
          <ac:chgData name="Kanakubo Yuuka" userId="0125345b4684f247" providerId="LiveId" clId="{D4871A4A-C5EA-4668-91C5-C62012B0FEE8}" dt="2021-11-30T01:26:53.661" v="10437" actId="478"/>
          <ac:spMkLst>
            <pc:docMk/>
            <pc:sldMk cId="92349621" sldId="354"/>
            <ac:spMk id="25" creationId="{2004A383-F466-4E1A-9B6C-2830AECFFCEF}"/>
          </ac:spMkLst>
        </pc:spChg>
        <pc:spChg chg="del">
          <ac:chgData name="Kanakubo Yuuka" userId="0125345b4684f247" providerId="LiveId" clId="{D4871A4A-C5EA-4668-91C5-C62012B0FEE8}" dt="2021-11-30T01:26:51.644" v="10436" actId="478"/>
          <ac:spMkLst>
            <pc:docMk/>
            <pc:sldMk cId="92349621" sldId="354"/>
            <ac:spMk id="28" creationId="{15840D8A-4886-4C65-AC93-2F1C2DE52D43}"/>
          </ac:spMkLst>
        </pc:spChg>
        <pc:spChg chg="del">
          <ac:chgData name="Kanakubo Yuuka" userId="0125345b4684f247" providerId="LiveId" clId="{D4871A4A-C5EA-4668-91C5-C62012B0FEE8}" dt="2021-12-01T01:05:22.922" v="10753" actId="21"/>
          <ac:spMkLst>
            <pc:docMk/>
            <pc:sldMk cId="92349621" sldId="354"/>
            <ac:spMk id="95" creationId="{C8741093-7AFA-40EA-89BC-0242C572136F}"/>
          </ac:spMkLst>
        </pc:spChg>
        <pc:spChg chg="del">
          <ac:chgData name="Kanakubo Yuuka" userId="0125345b4684f247" providerId="LiveId" clId="{D4871A4A-C5EA-4668-91C5-C62012B0FEE8}" dt="2021-12-01T01:05:22.922" v="10753" actId="21"/>
          <ac:spMkLst>
            <pc:docMk/>
            <pc:sldMk cId="92349621" sldId="354"/>
            <ac:spMk id="96" creationId="{91CCE35D-9C12-44ED-BEBD-72AFCEF938BB}"/>
          </ac:spMkLst>
        </pc:spChg>
        <pc:spChg chg="del">
          <ac:chgData name="Kanakubo Yuuka" userId="0125345b4684f247" providerId="LiveId" clId="{D4871A4A-C5EA-4668-91C5-C62012B0FEE8}" dt="2021-12-01T01:05:22.922" v="10753" actId="21"/>
          <ac:spMkLst>
            <pc:docMk/>
            <pc:sldMk cId="92349621" sldId="354"/>
            <ac:spMk id="97" creationId="{08EDCE13-CB6A-42C4-86D0-FA9B09EEBCED}"/>
          </ac:spMkLst>
        </pc:spChg>
        <pc:spChg chg="del">
          <ac:chgData name="Kanakubo Yuuka" userId="0125345b4684f247" providerId="LiveId" clId="{D4871A4A-C5EA-4668-91C5-C62012B0FEE8}" dt="2021-12-01T01:05:22.922" v="10753" actId="21"/>
          <ac:spMkLst>
            <pc:docMk/>
            <pc:sldMk cId="92349621" sldId="354"/>
            <ac:spMk id="98" creationId="{A26E9358-3920-4F8D-86A9-84A4E228E918}"/>
          </ac:spMkLst>
        </pc:spChg>
        <pc:spChg chg="del">
          <ac:chgData name="Kanakubo Yuuka" userId="0125345b4684f247" providerId="LiveId" clId="{D4871A4A-C5EA-4668-91C5-C62012B0FEE8}" dt="2021-12-01T01:05:22.922" v="10753" actId="21"/>
          <ac:spMkLst>
            <pc:docMk/>
            <pc:sldMk cId="92349621" sldId="354"/>
            <ac:spMk id="102" creationId="{5BAD72AD-C18D-4643-A4FB-C41166421733}"/>
          </ac:spMkLst>
        </pc:spChg>
        <pc:spChg chg="del">
          <ac:chgData name="Kanakubo Yuuka" userId="0125345b4684f247" providerId="LiveId" clId="{D4871A4A-C5EA-4668-91C5-C62012B0FEE8}" dt="2021-12-01T01:05:22.922" v="10753" actId="21"/>
          <ac:spMkLst>
            <pc:docMk/>
            <pc:sldMk cId="92349621" sldId="354"/>
            <ac:spMk id="103" creationId="{C4FCC280-6B84-4BBB-BE17-9DAD926A9415}"/>
          </ac:spMkLst>
        </pc:spChg>
        <pc:spChg chg="del">
          <ac:chgData name="Kanakubo Yuuka" userId="0125345b4684f247" providerId="LiveId" clId="{D4871A4A-C5EA-4668-91C5-C62012B0FEE8}" dt="2021-12-01T01:05:22.922" v="10753" actId="21"/>
          <ac:spMkLst>
            <pc:docMk/>
            <pc:sldMk cId="92349621" sldId="354"/>
            <ac:spMk id="513" creationId="{F76F5618-E43C-4BB1-A8DB-E768D223FDCB}"/>
          </ac:spMkLst>
        </pc:spChg>
        <pc:spChg chg="del">
          <ac:chgData name="Kanakubo Yuuka" userId="0125345b4684f247" providerId="LiveId" clId="{D4871A4A-C5EA-4668-91C5-C62012B0FEE8}" dt="2021-12-01T01:05:22.922" v="10753" actId="21"/>
          <ac:spMkLst>
            <pc:docMk/>
            <pc:sldMk cId="92349621" sldId="354"/>
            <ac:spMk id="521" creationId="{C19D68BE-3C48-4C74-BB0E-C705AE83BAAD}"/>
          </ac:spMkLst>
        </pc:spChg>
        <pc:spChg chg="del">
          <ac:chgData name="Kanakubo Yuuka" userId="0125345b4684f247" providerId="LiveId" clId="{D4871A4A-C5EA-4668-91C5-C62012B0FEE8}" dt="2021-12-01T01:05:22.922" v="10753" actId="21"/>
          <ac:spMkLst>
            <pc:docMk/>
            <pc:sldMk cId="92349621" sldId="354"/>
            <ac:spMk id="522" creationId="{0DC8FF3A-0518-4878-A515-658118973C85}"/>
          </ac:spMkLst>
        </pc:spChg>
        <pc:spChg chg="del">
          <ac:chgData name="Kanakubo Yuuka" userId="0125345b4684f247" providerId="LiveId" clId="{D4871A4A-C5EA-4668-91C5-C62012B0FEE8}" dt="2021-12-01T01:05:22.922" v="10753" actId="21"/>
          <ac:spMkLst>
            <pc:docMk/>
            <pc:sldMk cId="92349621" sldId="354"/>
            <ac:spMk id="527" creationId="{6B1E87A2-63E3-406E-94AC-3B5CFC9604A7}"/>
          </ac:spMkLst>
        </pc:spChg>
        <pc:spChg chg="del">
          <ac:chgData name="Kanakubo Yuuka" userId="0125345b4684f247" providerId="LiveId" clId="{D4871A4A-C5EA-4668-91C5-C62012B0FEE8}" dt="2021-12-01T01:05:22.922" v="10753" actId="21"/>
          <ac:spMkLst>
            <pc:docMk/>
            <pc:sldMk cId="92349621" sldId="354"/>
            <ac:spMk id="532" creationId="{B7999180-849C-4784-A5E0-890BE74E3426}"/>
          </ac:spMkLst>
        </pc:spChg>
        <pc:spChg chg="del">
          <ac:chgData name="Kanakubo Yuuka" userId="0125345b4684f247" providerId="LiveId" clId="{D4871A4A-C5EA-4668-91C5-C62012B0FEE8}" dt="2021-12-01T01:05:22.922" v="10753" actId="21"/>
          <ac:spMkLst>
            <pc:docMk/>
            <pc:sldMk cId="92349621" sldId="354"/>
            <ac:spMk id="533" creationId="{92300ECC-EBB5-4D45-8666-286BDDC65A3A}"/>
          </ac:spMkLst>
        </pc:spChg>
        <pc:spChg chg="del">
          <ac:chgData name="Kanakubo Yuuka" userId="0125345b4684f247" providerId="LiveId" clId="{D4871A4A-C5EA-4668-91C5-C62012B0FEE8}" dt="2021-12-01T01:05:22.922" v="10753" actId="21"/>
          <ac:spMkLst>
            <pc:docMk/>
            <pc:sldMk cId="92349621" sldId="354"/>
            <ac:spMk id="534" creationId="{F95EB6AF-C04C-431E-8EFA-8FC13ED3E615}"/>
          </ac:spMkLst>
        </pc:spChg>
        <pc:spChg chg="del">
          <ac:chgData name="Kanakubo Yuuka" userId="0125345b4684f247" providerId="LiveId" clId="{D4871A4A-C5EA-4668-91C5-C62012B0FEE8}" dt="2021-12-01T01:05:22.922" v="10753" actId="21"/>
          <ac:spMkLst>
            <pc:docMk/>
            <pc:sldMk cId="92349621" sldId="354"/>
            <ac:spMk id="535" creationId="{35A2B77C-692B-4950-8584-6599F2CB89A8}"/>
          </ac:spMkLst>
        </pc:spChg>
        <pc:spChg chg="del">
          <ac:chgData name="Kanakubo Yuuka" userId="0125345b4684f247" providerId="LiveId" clId="{D4871A4A-C5EA-4668-91C5-C62012B0FEE8}" dt="2021-12-01T01:05:22.922" v="10753" actId="21"/>
          <ac:spMkLst>
            <pc:docMk/>
            <pc:sldMk cId="92349621" sldId="354"/>
            <ac:spMk id="538" creationId="{5ECE7C09-5640-4305-AF0C-390D6D1A0C96}"/>
          </ac:spMkLst>
        </pc:spChg>
        <pc:spChg chg="del">
          <ac:chgData name="Kanakubo Yuuka" userId="0125345b4684f247" providerId="LiveId" clId="{D4871A4A-C5EA-4668-91C5-C62012B0FEE8}" dt="2021-12-01T01:05:22.922" v="10753" actId="21"/>
          <ac:spMkLst>
            <pc:docMk/>
            <pc:sldMk cId="92349621" sldId="354"/>
            <ac:spMk id="545" creationId="{75CD9BE6-CFD3-47F4-A249-91E4E2F69654}"/>
          </ac:spMkLst>
        </pc:spChg>
        <pc:spChg chg="del">
          <ac:chgData name="Kanakubo Yuuka" userId="0125345b4684f247" providerId="LiveId" clId="{D4871A4A-C5EA-4668-91C5-C62012B0FEE8}" dt="2021-12-01T01:05:22.922" v="10753" actId="21"/>
          <ac:spMkLst>
            <pc:docMk/>
            <pc:sldMk cId="92349621" sldId="354"/>
            <ac:spMk id="546" creationId="{3E9EAF5A-F004-4890-B657-9981BE6F1B7D}"/>
          </ac:spMkLst>
        </pc:spChg>
        <pc:spChg chg="del">
          <ac:chgData name="Kanakubo Yuuka" userId="0125345b4684f247" providerId="LiveId" clId="{D4871A4A-C5EA-4668-91C5-C62012B0FEE8}" dt="2021-12-01T01:05:48.674" v="10756" actId="21"/>
          <ac:spMkLst>
            <pc:docMk/>
            <pc:sldMk cId="92349621" sldId="354"/>
            <ac:spMk id="547" creationId="{654810B5-E553-4679-A855-BD0ACE17004B}"/>
          </ac:spMkLst>
        </pc:spChg>
        <pc:spChg chg="del mod">
          <ac:chgData name="Kanakubo Yuuka" userId="0125345b4684f247" providerId="LiveId" clId="{D4871A4A-C5EA-4668-91C5-C62012B0FEE8}" dt="2021-12-01T01:05:02.010" v="10745"/>
          <ac:spMkLst>
            <pc:docMk/>
            <pc:sldMk cId="92349621" sldId="354"/>
            <ac:spMk id="548" creationId="{3ED6C945-395F-443A-9548-042AA7C02AE9}"/>
          </ac:spMkLst>
        </pc:spChg>
        <pc:spChg chg="del">
          <ac:chgData name="Kanakubo Yuuka" userId="0125345b4684f247" providerId="LiveId" clId="{D4871A4A-C5EA-4668-91C5-C62012B0FEE8}" dt="2021-12-01T01:05:22.922" v="10753" actId="21"/>
          <ac:spMkLst>
            <pc:docMk/>
            <pc:sldMk cId="92349621" sldId="354"/>
            <ac:spMk id="554" creationId="{162078E3-E650-46D3-901F-DA9E807F7D9B}"/>
          </ac:spMkLst>
        </pc:spChg>
        <pc:spChg chg="del">
          <ac:chgData name="Kanakubo Yuuka" userId="0125345b4684f247" providerId="LiveId" clId="{D4871A4A-C5EA-4668-91C5-C62012B0FEE8}" dt="2021-12-01T01:05:22.922" v="10753" actId="21"/>
          <ac:spMkLst>
            <pc:docMk/>
            <pc:sldMk cId="92349621" sldId="354"/>
            <ac:spMk id="560" creationId="{7A39C21A-9D1C-4887-B50A-98B2929DBEAD}"/>
          </ac:spMkLst>
        </pc:spChg>
        <pc:spChg chg="del">
          <ac:chgData name="Kanakubo Yuuka" userId="0125345b4684f247" providerId="LiveId" clId="{D4871A4A-C5EA-4668-91C5-C62012B0FEE8}" dt="2021-12-01T01:05:22.922" v="10753" actId="21"/>
          <ac:spMkLst>
            <pc:docMk/>
            <pc:sldMk cId="92349621" sldId="354"/>
            <ac:spMk id="561" creationId="{6CE99622-7E2F-4F65-8711-5ADE1E64192F}"/>
          </ac:spMkLst>
        </pc:spChg>
        <pc:spChg chg="del">
          <ac:chgData name="Kanakubo Yuuka" userId="0125345b4684f247" providerId="LiveId" clId="{D4871A4A-C5EA-4668-91C5-C62012B0FEE8}" dt="2021-12-01T01:05:22.922" v="10753" actId="21"/>
          <ac:spMkLst>
            <pc:docMk/>
            <pc:sldMk cId="92349621" sldId="354"/>
            <ac:spMk id="572" creationId="{41D7A003-090C-48A4-910B-98C297024629}"/>
          </ac:spMkLst>
        </pc:spChg>
        <pc:spChg chg="del">
          <ac:chgData name="Kanakubo Yuuka" userId="0125345b4684f247" providerId="LiveId" clId="{D4871A4A-C5EA-4668-91C5-C62012B0FEE8}" dt="2021-12-01T01:05:22.922" v="10753" actId="21"/>
          <ac:spMkLst>
            <pc:docMk/>
            <pc:sldMk cId="92349621" sldId="354"/>
            <ac:spMk id="581" creationId="{D370F391-9E00-43EF-B70C-BBB68EE77122}"/>
          </ac:spMkLst>
        </pc:spChg>
        <pc:spChg chg="del">
          <ac:chgData name="Kanakubo Yuuka" userId="0125345b4684f247" providerId="LiveId" clId="{D4871A4A-C5EA-4668-91C5-C62012B0FEE8}" dt="2021-12-01T01:05:22.922" v="10753" actId="21"/>
          <ac:spMkLst>
            <pc:docMk/>
            <pc:sldMk cId="92349621" sldId="354"/>
            <ac:spMk id="587" creationId="{6DA4BE2B-A8C3-4C94-A973-0C142AB0F717}"/>
          </ac:spMkLst>
        </pc:spChg>
        <pc:spChg chg="del">
          <ac:chgData name="Kanakubo Yuuka" userId="0125345b4684f247" providerId="LiveId" clId="{D4871A4A-C5EA-4668-91C5-C62012B0FEE8}" dt="2021-12-01T01:05:22.922" v="10753" actId="21"/>
          <ac:spMkLst>
            <pc:docMk/>
            <pc:sldMk cId="92349621" sldId="354"/>
            <ac:spMk id="596" creationId="{A383AB13-27FF-4123-B3FB-757B99ED4B2A}"/>
          </ac:spMkLst>
        </pc:spChg>
        <pc:spChg chg="del">
          <ac:chgData name="Kanakubo Yuuka" userId="0125345b4684f247" providerId="LiveId" clId="{D4871A4A-C5EA-4668-91C5-C62012B0FEE8}" dt="2021-12-01T01:05:22.922" v="10753" actId="21"/>
          <ac:spMkLst>
            <pc:docMk/>
            <pc:sldMk cId="92349621" sldId="354"/>
            <ac:spMk id="611" creationId="{45349DAA-B85E-4042-A0E2-2ACD36245E9D}"/>
          </ac:spMkLst>
        </pc:spChg>
        <pc:spChg chg="del">
          <ac:chgData name="Kanakubo Yuuka" userId="0125345b4684f247" providerId="LiveId" clId="{D4871A4A-C5EA-4668-91C5-C62012B0FEE8}" dt="2021-12-01T01:05:22.922" v="10753" actId="21"/>
          <ac:spMkLst>
            <pc:docMk/>
            <pc:sldMk cId="92349621" sldId="354"/>
            <ac:spMk id="647" creationId="{35515ED7-9A47-4D51-9E5D-282B318A451B}"/>
          </ac:spMkLst>
        </pc:spChg>
        <pc:spChg chg="del">
          <ac:chgData name="Kanakubo Yuuka" userId="0125345b4684f247" providerId="LiveId" clId="{D4871A4A-C5EA-4668-91C5-C62012B0FEE8}" dt="2021-12-01T01:05:22.922" v="10753" actId="21"/>
          <ac:spMkLst>
            <pc:docMk/>
            <pc:sldMk cId="92349621" sldId="354"/>
            <ac:spMk id="649" creationId="{C0D02A19-1911-4C49-9770-791DC38F949E}"/>
          </ac:spMkLst>
        </pc:spChg>
        <pc:spChg chg="del">
          <ac:chgData name="Kanakubo Yuuka" userId="0125345b4684f247" providerId="LiveId" clId="{D4871A4A-C5EA-4668-91C5-C62012B0FEE8}" dt="2021-12-01T01:05:22.922" v="10753" actId="21"/>
          <ac:spMkLst>
            <pc:docMk/>
            <pc:sldMk cId="92349621" sldId="354"/>
            <ac:spMk id="651" creationId="{43E8AA65-6F9E-4B5C-B294-F612D93CE70F}"/>
          </ac:spMkLst>
        </pc:spChg>
        <pc:spChg chg="del">
          <ac:chgData name="Kanakubo Yuuka" userId="0125345b4684f247" providerId="LiveId" clId="{D4871A4A-C5EA-4668-91C5-C62012B0FEE8}" dt="2021-12-01T01:05:22.922" v="10753" actId="21"/>
          <ac:spMkLst>
            <pc:docMk/>
            <pc:sldMk cId="92349621" sldId="354"/>
            <ac:spMk id="652" creationId="{EDB3C2D7-328C-4423-B3A2-44A9A4BA7F80}"/>
          </ac:spMkLst>
        </pc:spChg>
        <pc:spChg chg="del">
          <ac:chgData name="Kanakubo Yuuka" userId="0125345b4684f247" providerId="LiveId" clId="{D4871A4A-C5EA-4668-91C5-C62012B0FEE8}" dt="2021-12-01T01:05:22.922" v="10753" actId="21"/>
          <ac:spMkLst>
            <pc:docMk/>
            <pc:sldMk cId="92349621" sldId="354"/>
            <ac:spMk id="653" creationId="{8645758B-2FCC-4742-8371-97FA21EEEC91}"/>
          </ac:spMkLst>
        </pc:spChg>
        <pc:spChg chg="del">
          <ac:chgData name="Kanakubo Yuuka" userId="0125345b4684f247" providerId="LiveId" clId="{D4871A4A-C5EA-4668-91C5-C62012B0FEE8}" dt="2021-12-01T01:05:22.922" v="10753" actId="21"/>
          <ac:spMkLst>
            <pc:docMk/>
            <pc:sldMk cId="92349621" sldId="354"/>
            <ac:spMk id="654" creationId="{22510B84-3C78-4176-9E4D-C574A8E9FB55}"/>
          </ac:spMkLst>
        </pc:spChg>
        <pc:spChg chg="del">
          <ac:chgData name="Kanakubo Yuuka" userId="0125345b4684f247" providerId="LiveId" clId="{D4871A4A-C5EA-4668-91C5-C62012B0FEE8}" dt="2021-12-01T01:05:22.922" v="10753" actId="21"/>
          <ac:spMkLst>
            <pc:docMk/>
            <pc:sldMk cId="92349621" sldId="354"/>
            <ac:spMk id="655" creationId="{65B8088D-1235-4167-8D32-9054B6BC150A}"/>
          </ac:spMkLst>
        </pc:spChg>
        <pc:spChg chg="del">
          <ac:chgData name="Kanakubo Yuuka" userId="0125345b4684f247" providerId="LiveId" clId="{D4871A4A-C5EA-4668-91C5-C62012B0FEE8}" dt="2021-12-01T01:05:22.922" v="10753" actId="21"/>
          <ac:spMkLst>
            <pc:docMk/>
            <pc:sldMk cId="92349621" sldId="354"/>
            <ac:spMk id="656" creationId="{435BE271-29B5-42B3-BCBA-D9AE0711F908}"/>
          </ac:spMkLst>
        </pc:spChg>
        <pc:spChg chg="del">
          <ac:chgData name="Kanakubo Yuuka" userId="0125345b4684f247" providerId="LiveId" clId="{D4871A4A-C5EA-4668-91C5-C62012B0FEE8}" dt="2021-12-01T01:05:22.922" v="10753" actId="21"/>
          <ac:spMkLst>
            <pc:docMk/>
            <pc:sldMk cId="92349621" sldId="354"/>
            <ac:spMk id="657" creationId="{EFDE4D5D-C45F-4E8E-89AE-B7A1354857AC}"/>
          </ac:spMkLst>
        </pc:spChg>
        <pc:grpChg chg="del">
          <ac:chgData name="Kanakubo Yuuka" userId="0125345b4684f247" providerId="LiveId" clId="{D4871A4A-C5EA-4668-91C5-C62012B0FEE8}" dt="2021-12-01T01:05:22.922" v="10753" actId="21"/>
          <ac:grpSpMkLst>
            <pc:docMk/>
            <pc:sldMk cId="92349621" sldId="354"/>
            <ac:grpSpMk id="8" creationId="{6E8D7D9B-2B22-47B1-84FE-3B6A08FBF29A}"/>
          </ac:grpSpMkLst>
        </pc:grpChg>
        <pc:grpChg chg="del">
          <ac:chgData name="Kanakubo Yuuka" userId="0125345b4684f247" providerId="LiveId" clId="{D4871A4A-C5EA-4668-91C5-C62012B0FEE8}" dt="2021-12-01T01:05:22.922" v="10753" actId="21"/>
          <ac:grpSpMkLst>
            <pc:docMk/>
            <pc:sldMk cId="92349621" sldId="354"/>
            <ac:grpSpMk id="12" creationId="{E6FB8E49-7A79-4977-BBF3-1167ADFC348B}"/>
          </ac:grpSpMkLst>
        </pc:grpChg>
        <pc:grpChg chg="del">
          <ac:chgData name="Kanakubo Yuuka" userId="0125345b4684f247" providerId="LiveId" clId="{D4871A4A-C5EA-4668-91C5-C62012B0FEE8}" dt="2021-12-01T01:05:22.922" v="10753" actId="21"/>
          <ac:grpSpMkLst>
            <pc:docMk/>
            <pc:sldMk cId="92349621" sldId="354"/>
            <ac:grpSpMk id="173" creationId="{3EC0E342-3598-4065-A2A6-B5A0AA9F143B}"/>
          </ac:grpSpMkLst>
        </pc:grpChg>
        <pc:grpChg chg="del">
          <ac:chgData name="Kanakubo Yuuka" userId="0125345b4684f247" providerId="LiveId" clId="{D4871A4A-C5EA-4668-91C5-C62012B0FEE8}" dt="2021-12-01T01:05:22.922" v="10753" actId="21"/>
          <ac:grpSpMkLst>
            <pc:docMk/>
            <pc:sldMk cId="92349621" sldId="354"/>
            <ac:grpSpMk id="296" creationId="{113F7DA4-DA2D-4DB4-8DE4-00B549DD1B72}"/>
          </ac:grpSpMkLst>
        </pc:grpChg>
        <pc:grpChg chg="del">
          <ac:chgData name="Kanakubo Yuuka" userId="0125345b4684f247" providerId="LiveId" clId="{D4871A4A-C5EA-4668-91C5-C62012B0FEE8}" dt="2021-12-01T01:05:22.922" v="10753" actId="21"/>
          <ac:grpSpMkLst>
            <pc:docMk/>
            <pc:sldMk cId="92349621" sldId="354"/>
            <ac:grpSpMk id="300" creationId="{037245FF-BBC3-486D-8A7A-B80E26C53BCC}"/>
          </ac:grpSpMkLst>
        </pc:grpChg>
        <pc:grpChg chg="del">
          <ac:chgData name="Kanakubo Yuuka" userId="0125345b4684f247" providerId="LiveId" clId="{D4871A4A-C5EA-4668-91C5-C62012B0FEE8}" dt="2021-12-01T01:05:22.922" v="10753" actId="21"/>
          <ac:grpSpMkLst>
            <pc:docMk/>
            <pc:sldMk cId="92349621" sldId="354"/>
            <ac:grpSpMk id="304" creationId="{7A2315D6-784B-4356-8BE0-899820802644}"/>
          </ac:grpSpMkLst>
        </pc:grpChg>
        <pc:grpChg chg="del">
          <ac:chgData name="Kanakubo Yuuka" userId="0125345b4684f247" providerId="LiveId" clId="{D4871A4A-C5EA-4668-91C5-C62012B0FEE8}" dt="2021-12-01T01:05:22.922" v="10753" actId="21"/>
          <ac:grpSpMkLst>
            <pc:docMk/>
            <pc:sldMk cId="92349621" sldId="354"/>
            <ac:grpSpMk id="308" creationId="{C208916F-E382-4557-96D7-03D33EC4A899}"/>
          </ac:grpSpMkLst>
        </pc:grpChg>
        <pc:grpChg chg="del">
          <ac:chgData name="Kanakubo Yuuka" userId="0125345b4684f247" providerId="LiveId" clId="{D4871A4A-C5EA-4668-91C5-C62012B0FEE8}" dt="2021-12-01T01:05:22.922" v="10753" actId="21"/>
          <ac:grpSpMkLst>
            <pc:docMk/>
            <pc:sldMk cId="92349621" sldId="354"/>
            <ac:grpSpMk id="309" creationId="{5D28EC10-7C6A-4F22-A7B9-112EC43F6ACD}"/>
          </ac:grpSpMkLst>
        </pc:grpChg>
        <pc:grpChg chg="del">
          <ac:chgData name="Kanakubo Yuuka" userId="0125345b4684f247" providerId="LiveId" clId="{D4871A4A-C5EA-4668-91C5-C62012B0FEE8}" dt="2021-12-01T01:05:22.922" v="10753" actId="21"/>
          <ac:grpSpMkLst>
            <pc:docMk/>
            <pc:sldMk cId="92349621" sldId="354"/>
            <ac:grpSpMk id="377" creationId="{4821406F-8E74-45AE-B433-C94E4BC9EA7C}"/>
          </ac:grpSpMkLst>
        </pc:grpChg>
        <pc:grpChg chg="del">
          <ac:chgData name="Kanakubo Yuuka" userId="0125345b4684f247" providerId="LiveId" clId="{D4871A4A-C5EA-4668-91C5-C62012B0FEE8}" dt="2021-12-01T01:05:22.922" v="10753" actId="21"/>
          <ac:grpSpMkLst>
            <pc:docMk/>
            <pc:sldMk cId="92349621" sldId="354"/>
            <ac:grpSpMk id="445" creationId="{25421D4A-7AFA-4A80-AD69-5622D1FE1B72}"/>
          </ac:grpSpMkLst>
        </pc:grpChg>
        <pc:grpChg chg="del">
          <ac:chgData name="Kanakubo Yuuka" userId="0125345b4684f247" providerId="LiveId" clId="{D4871A4A-C5EA-4668-91C5-C62012B0FEE8}" dt="2021-12-01T01:05:22.922" v="10753" actId="21"/>
          <ac:grpSpMkLst>
            <pc:docMk/>
            <pc:sldMk cId="92349621" sldId="354"/>
            <ac:grpSpMk id="517" creationId="{5003ECC0-2415-4AF1-8776-12FC5BA4FFB1}"/>
          </ac:grpSpMkLst>
        </pc:grpChg>
        <pc:grpChg chg="del">
          <ac:chgData name="Kanakubo Yuuka" userId="0125345b4684f247" providerId="LiveId" clId="{D4871A4A-C5EA-4668-91C5-C62012B0FEE8}" dt="2021-12-01T01:05:22.922" v="10753" actId="21"/>
          <ac:grpSpMkLst>
            <pc:docMk/>
            <pc:sldMk cId="92349621" sldId="354"/>
            <ac:grpSpMk id="523" creationId="{01D9C49D-5838-4FBD-9ED9-A76CD0852E55}"/>
          </ac:grpSpMkLst>
        </pc:grpChg>
        <pc:grpChg chg="del">
          <ac:chgData name="Kanakubo Yuuka" userId="0125345b4684f247" providerId="LiveId" clId="{D4871A4A-C5EA-4668-91C5-C62012B0FEE8}" dt="2021-12-01T01:05:22.922" v="10753" actId="21"/>
          <ac:grpSpMkLst>
            <pc:docMk/>
            <pc:sldMk cId="92349621" sldId="354"/>
            <ac:grpSpMk id="528" creationId="{678F106A-BCC1-45C1-9832-1829A405B583}"/>
          </ac:grpSpMkLst>
        </pc:grpChg>
        <pc:grpChg chg="del">
          <ac:chgData name="Kanakubo Yuuka" userId="0125345b4684f247" providerId="LiveId" clId="{D4871A4A-C5EA-4668-91C5-C62012B0FEE8}" dt="2021-12-01T01:05:22.922" v="10753" actId="21"/>
          <ac:grpSpMkLst>
            <pc:docMk/>
            <pc:sldMk cId="92349621" sldId="354"/>
            <ac:grpSpMk id="536" creationId="{0AD2311A-355A-450B-9617-CB202A1C1377}"/>
          </ac:grpSpMkLst>
        </pc:grpChg>
        <pc:grpChg chg="del">
          <ac:chgData name="Kanakubo Yuuka" userId="0125345b4684f247" providerId="LiveId" clId="{D4871A4A-C5EA-4668-91C5-C62012B0FEE8}" dt="2021-12-01T01:05:22.922" v="10753" actId="21"/>
          <ac:grpSpMkLst>
            <pc:docMk/>
            <pc:sldMk cId="92349621" sldId="354"/>
            <ac:grpSpMk id="539" creationId="{E4EEB433-9AC0-4F3D-BFD6-FDF45C51B302}"/>
          </ac:grpSpMkLst>
        </pc:grpChg>
        <pc:grpChg chg="del">
          <ac:chgData name="Kanakubo Yuuka" userId="0125345b4684f247" providerId="LiveId" clId="{D4871A4A-C5EA-4668-91C5-C62012B0FEE8}" dt="2021-12-01T01:05:22.922" v="10753" actId="21"/>
          <ac:grpSpMkLst>
            <pc:docMk/>
            <pc:sldMk cId="92349621" sldId="354"/>
            <ac:grpSpMk id="550" creationId="{36A371CB-B2A9-44B9-A08E-22B9F7EB1695}"/>
          </ac:grpSpMkLst>
        </pc:grpChg>
        <pc:grpChg chg="del">
          <ac:chgData name="Kanakubo Yuuka" userId="0125345b4684f247" providerId="LiveId" clId="{D4871A4A-C5EA-4668-91C5-C62012B0FEE8}" dt="2021-12-01T01:05:22.922" v="10753" actId="21"/>
          <ac:grpSpMkLst>
            <pc:docMk/>
            <pc:sldMk cId="92349621" sldId="354"/>
            <ac:grpSpMk id="556" creationId="{BCCD9CCB-35E3-46CF-93F0-B1F57FD26F38}"/>
          </ac:grpSpMkLst>
        </pc:grpChg>
        <pc:grpChg chg="del">
          <ac:chgData name="Kanakubo Yuuka" userId="0125345b4684f247" providerId="LiveId" clId="{D4871A4A-C5EA-4668-91C5-C62012B0FEE8}" dt="2021-12-01T01:05:22.922" v="10753" actId="21"/>
          <ac:grpSpMkLst>
            <pc:docMk/>
            <pc:sldMk cId="92349621" sldId="354"/>
            <ac:grpSpMk id="568" creationId="{3B766864-D80E-418D-867A-F3FAAEB9A8A7}"/>
          </ac:grpSpMkLst>
        </pc:grpChg>
        <pc:grpChg chg="del">
          <ac:chgData name="Kanakubo Yuuka" userId="0125345b4684f247" providerId="LiveId" clId="{D4871A4A-C5EA-4668-91C5-C62012B0FEE8}" dt="2021-12-01T01:05:22.922" v="10753" actId="21"/>
          <ac:grpSpMkLst>
            <pc:docMk/>
            <pc:sldMk cId="92349621" sldId="354"/>
            <ac:grpSpMk id="573" creationId="{D03C2D13-462D-4BF1-9350-64F4183FA10C}"/>
          </ac:grpSpMkLst>
        </pc:grpChg>
        <pc:grpChg chg="del">
          <ac:chgData name="Kanakubo Yuuka" userId="0125345b4684f247" providerId="LiveId" clId="{D4871A4A-C5EA-4668-91C5-C62012B0FEE8}" dt="2021-12-01T01:05:22.922" v="10753" actId="21"/>
          <ac:grpSpMkLst>
            <pc:docMk/>
            <pc:sldMk cId="92349621" sldId="354"/>
            <ac:grpSpMk id="577" creationId="{6382169C-4FC9-4886-967E-3AD60782C557}"/>
          </ac:grpSpMkLst>
        </pc:grpChg>
        <pc:grpChg chg="del">
          <ac:chgData name="Kanakubo Yuuka" userId="0125345b4684f247" providerId="LiveId" clId="{D4871A4A-C5EA-4668-91C5-C62012B0FEE8}" dt="2021-12-01T01:05:22.922" v="10753" actId="21"/>
          <ac:grpSpMkLst>
            <pc:docMk/>
            <pc:sldMk cId="92349621" sldId="354"/>
            <ac:grpSpMk id="583" creationId="{88949BE4-1162-4FF9-A566-E6D379151747}"/>
          </ac:grpSpMkLst>
        </pc:grpChg>
        <pc:grpChg chg="del">
          <ac:chgData name="Kanakubo Yuuka" userId="0125345b4684f247" providerId="LiveId" clId="{D4871A4A-C5EA-4668-91C5-C62012B0FEE8}" dt="2021-12-01T01:05:22.922" v="10753" actId="21"/>
          <ac:grpSpMkLst>
            <pc:docMk/>
            <pc:sldMk cId="92349621" sldId="354"/>
            <ac:grpSpMk id="628" creationId="{B712EE02-8EFA-44C8-BC10-140DF421FB30}"/>
          </ac:grpSpMkLst>
        </pc:grpChg>
        <pc:picChg chg="del">
          <ac:chgData name="Kanakubo Yuuka" userId="0125345b4684f247" providerId="LiveId" clId="{D4871A4A-C5EA-4668-91C5-C62012B0FEE8}" dt="2021-12-01T01:05:22.922" v="10753" actId="21"/>
          <ac:picMkLst>
            <pc:docMk/>
            <pc:sldMk cId="92349621" sldId="354"/>
            <ac:picMk id="27" creationId="{015B84AD-381D-4AD6-B1A2-454DE70046A4}"/>
          </ac:picMkLst>
        </pc:picChg>
        <pc:picChg chg="del">
          <ac:chgData name="Kanakubo Yuuka" userId="0125345b4684f247" providerId="LiveId" clId="{D4871A4A-C5EA-4668-91C5-C62012B0FEE8}" dt="2021-12-01T01:05:22.922" v="10753" actId="21"/>
          <ac:picMkLst>
            <pc:docMk/>
            <pc:sldMk cId="92349621" sldId="354"/>
            <ac:picMk id="31" creationId="{387DE371-FC75-4B7D-878C-BFC84E26EFB7}"/>
          </ac:picMkLst>
        </pc:picChg>
        <pc:picChg chg="del">
          <ac:chgData name="Kanakubo Yuuka" userId="0125345b4684f247" providerId="LiveId" clId="{D4871A4A-C5EA-4668-91C5-C62012B0FEE8}" dt="2021-12-01T01:05:22.922" v="10753" actId="21"/>
          <ac:picMkLst>
            <pc:docMk/>
            <pc:sldMk cId="92349621" sldId="354"/>
            <ac:picMk id="32" creationId="{97A32E68-B69B-48CB-834D-10AF8D4CE78B}"/>
          </ac:picMkLst>
        </pc:picChg>
        <pc:picChg chg="del">
          <ac:chgData name="Kanakubo Yuuka" userId="0125345b4684f247" providerId="LiveId" clId="{D4871A4A-C5EA-4668-91C5-C62012B0FEE8}" dt="2021-12-01T01:05:22.922" v="10753" actId="21"/>
          <ac:picMkLst>
            <pc:docMk/>
            <pc:sldMk cId="92349621" sldId="354"/>
            <ac:picMk id="33" creationId="{2E6E30C2-9091-4A83-AA44-199AC647C4D4}"/>
          </ac:picMkLst>
        </pc:picChg>
        <pc:inkChg chg="del">
          <ac:chgData name="Kanakubo Yuuka" userId="0125345b4684f247" providerId="LiveId" clId="{D4871A4A-C5EA-4668-91C5-C62012B0FEE8}" dt="2021-12-01T01:05:22.922" v="10753" actId="21"/>
          <ac:inkMkLst>
            <pc:docMk/>
            <pc:sldMk cId="92349621" sldId="354"/>
            <ac:inkMk id="3" creationId="{98DC03FA-C7BB-4F1B-9EDD-ED5A4BD30167}"/>
          </ac:inkMkLst>
        </pc:inkChg>
        <pc:inkChg chg="del">
          <ac:chgData name="Kanakubo Yuuka" userId="0125345b4684f247" providerId="LiveId" clId="{D4871A4A-C5EA-4668-91C5-C62012B0FEE8}" dt="2021-12-01T01:05:22.922" v="10753" actId="21"/>
          <ac:inkMkLst>
            <pc:docMk/>
            <pc:sldMk cId="92349621" sldId="354"/>
            <ac:inkMk id="4" creationId="{C1AF8CBD-0338-4259-B1C3-BCBAE7F8612D}"/>
          </ac:inkMkLst>
        </pc:inkChg>
        <pc:inkChg chg="del">
          <ac:chgData name="Kanakubo Yuuka" userId="0125345b4684f247" providerId="LiveId" clId="{D4871A4A-C5EA-4668-91C5-C62012B0FEE8}" dt="2021-12-01T01:05:22.922" v="10753" actId="21"/>
          <ac:inkMkLst>
            <pc:docMk/>
            <pc:sldMk cId="92349621" sldId="354"/>
            <ac:inkMk id="5" creationId="{964A846F-A4FA-48B3-97AD-423DDD0AEE8D}"/>
          </ac:inkMkLst>
        </pc:inkChg>
        <pc:inkChg chg="del">
          <ac:chgData name="Kanakubo Yuuka" userId="0125345b4684f247" providerId="LiveId" clId="{D4871A4A-C5EA-4668-91C5-C62012B0FEE8}" dt="2021-12-01T01:05:22.922" v="10753" actId="21"/>
          <ac:inkMkLst>
            <pc:docMk/>
            <pc:sldMk cId="92349621" sldId="354"/>
            <ac:inkMk id="565" creationId="{FD0430A7-D324-44B2-BAF0-E29DD4653152}"/>
          </ac:inkMkLst>
        </pc:inkChg>
        <pc:inkChg chg="del">
          <ac:chgData name="Kanakubo Yuuka" userId="0125345b4684f247" providerId="LiveId" clId="{D4871A4A-C5EA-4668-91C5-C62012B0FEE8}" dt="2021-12-01T01:05:22.922" v="10753" actId="21"/>
          <ac:inkMkLst>
            <pc:docMk/>
            <pc:sldMk cId="92349621" sldId="354"/>
            <ac:inkMk id="613" creationId="{57B0D30A-9F20-45B1-BBFC-04979E3FD6D4}"/>
          </ac:inkMkLst>
        </pc:inkChg>
        <pc:inkChg chg="del">
          <ac:chgData name="Kanakubo Yuuka" userId="0125345b4684f247" providerId="LiveId" clId="{D4871A4A-C5EA-4668-91C5-C62012B0FEE8}" dt="2021-12-01T01:05:22.922" v="10753" actId="21"/>
          <ac:inkMkLst>
            <pc:docMk/>
            <pc:sldMk cId="92349621" sldId="354"/>
            <ac:inkMk id="614" creationId="{ADD0191B-C02B-4839-9F69-8C92C793DEE4}"/>
          </ac:inkMkLst>
        </pc:inkChg>
        <pc:inkChg chg="del">
          <ac:chgData name="Kanakubo Yuuka" userId="0125345b4684f247" providerId="LiveId" clId="{D4871A4A-C5EA-4668-91C5-C62012B0FEE8}" dt="2021-12-01T01:05:22.922" v="10753" actId="21"/>
          <ac:inkMkLst>
            <pc:docMk/>
            <pc:sldMk cId="92349621" sldId="354"/>
            <ac:inkMk id="615" creationId="{68F3D5B5-4AE4-47A3-896D-E55F21544DE6}"/>
          </ac:inkMkLst>
        </pc:inkChg>
        <pc:inkChg chg="del">
          <ac:chgData name="Kanakubo Yuuka" userId="0125345b4684f247" providerId="LiveId" clId="{D4871A4A-C5EA-4668-91C5-C62012B0FEE8}" dt="2021-12-01T01:05:22.922" v="10753" actId="21"/>
          <ac:inkMkLst>
            <pc:docMk/>
            <pc:sldMk cId="92349621" sldId="354"/>
            <ac:inkMk id="643" creationId="{E730C724-79EC-4F15-9DA1-4CE71402F49B}"/>
          </ac:inkMkLst>
        </pc:inkChg>
        <pc:inkChg chg="del">
          <ac:chgData name="Kanakubo Yuuka" userId="0125345b4684f247" providerId="LiveId" clId="{D4871A4A-C5EA-4668-91C5-C62012B0FEE8}" dt="2021-12-01T01:05:22.922" v="10753" actId="21"/>
          <ac:inkMkLst>
            <pc:docMk/>
            <pc:sldMk cId="92349621" sldId="354"/>
            <ac:inkMk id="644" creationId="{D7D19109-C5E7-4724-B9F0-63053F1ABBFE}"/>
          </ac:inkMkLst>
        </pc:inkChg>
        <pc:inkChg chg="del">
          <ac:chgData name="Kanakubo Yuuka" userId="0125345b4684f247" providerId="LiveId" clId="{D4871A4A-C5EA-4668-91C5-C62012B0FEE8}" dt="2021-12-01T01:05:22.922" v="10753" actId="21"/>
          <ac:inkMkLst>
            <pc:docMk/>
            <pc:sldMk cId="92349621" sldId="354"/>
            <ac:inkMk id="645" creationId="{95B25A0F-EF52-474F-B0A4-33B2AA316FFF}"/>
          </ac:inkMkLst>
        </pc:inkChg>
        <pc:inkChg chg="del">
          <ac:chgData name="Kanakubo Yuuka" userId="0125345b4684f247" providerId="LiveId" clId="{D4871A4A-C5EA-4668-91C5-C62012B0FEE8}" dt="2021-12-01T01:05:22.922" v="10753" actId="21"/>
          <ac:inkMkLst>
            <pc:docMk/>
            <pc:sldMk cId="92349621" sldId="354"/>
            <ac:inkMk id="646" creationId="{C6068B32-C8E8-4B21-B331-BC1F47EC96CA}"/>
          </ac:inkMkLst>
        </pc:inkChg>
        <pc:cxnChg chg="del">
          <ac:chgData name="Kanakubo Yuuka" userId="0125345b4684f247" providerId="LiveId" clId="{D4871A4A-C5EA-4668-91C5-C62012B0FEE8}" dt="2021-12-01T01:05:22.922" v="10753" actId="21"/>
          <ac:cxnSpMkLst>
            <pc:docMk/>
            <pc:sldMk cId="92349621" sldId="354"/>
            <ac:cxnSpMk id="7" creationId="{877B9645-87CC-4738-A4BD-0E86BDBD9B5A}"/>
          </ac:cxnSpMkLst>
        </pc:cxnChg>
        <pc:cxnChg chg="del">
          <ac:chgData name="Kanakubo Yuuka" userId="0125345b4684f247" providerId="LiveId" clId="{D4871A4A-C5EA-4668-91C5-C62012B0FEE8}" dt="2021-12-01T01:05:22.922" v="10753" actId="21"/>
          <ac:cxnSpMkLst>
            <pc:docMk/>
            <pc:sldMk cId="92349621" sldId="354"/>
            <ac:cxnSpMk id="616" creationId="{5E48ABA5-2AC0-4494-811D-58C66FE6E300}"/>
          </ac:cxnSpMkLst>
        </pc:cxnChg>
        <pc:cxnChg chg="del">
          <ac:chgData name="Kanakubo Yuuka" userId="0125345b4684f247" providerId="LiveId" clId="{D4871A4A-C5EA-4668-91C5-C62012B0FEE8}" dt="2021-12-01T01:05:22.922" v="10753" actId="21"/>
          <ac:cxnSpMkLst>
            <pc:docMk/>
            <pc:sldMk cId="92349621" sldId="354"/>
            <ac:cxnSpMk id="617" creationId="{BB7736E4-B54D-47C0-80CB-FC368A9F7448}"/>
          </ac:cxnSpMkLst>
        </pc:cxnChg>
        <pc:cxnChg chg="del">
          <ac:chgData name="Kanakubo Yuuka" userId="0125345b4684f247" providerId="LiveId" clId="{D4871A4A-C5EA-4668-91C5-C62012B0FEE8}" dt="2021-12-01T01:05:22.922" v="10753" actId="21"/>
          <ac:cxnSpMkLst>
            <pc:docMk/>
            <pc:sldMk cId="92349621" sldId="354"/>
            <ac:cxnSpMk id="618" creationId="{8C7525B0-2940-451C-9E50-380A76D5176D}"/>
          </ac:cxnSpMkLst>
        </pc:cxnChg>
      </pc:sldChg>
      <pc:sldChg chg="modSp del mod ord">
        <pc:chgData name="Kanakubo Yuuka" userId="0125345b4684f247" providerId="LiveId" clId="{D4871A4A-C5EA-4668-91C5-C62012B0FEE8}" dt="2021-11-24T05:00:57.744" v="2344" actId="2696"/>
        <pc:sldMkLst>
          <pc:docMk/>
          <pc:sldMk cId="3429957238" sldId="369"/>
        </pc:sldMkLst>
        <pc:spChg chg="mod">
          <ac:chgData name="Kanakubo Yuuka" userId="0125345b4684f247" providerId="LiveId" clId="{D4871A4A-C5EA-4668-91C5-C62012B0FEE8}" dt="2021-11-24T04:58:59.622" v="2278" actId="122"/>
          <ac:spMkLst>
            <pc:docMk/>
            <pc:sldMk cId="3429957238" sldId="369"/>
            <ac:spMk id="2" creationId="{7E1BE875-1373-4CD0-BE83-14AEC257DFC4}"/>
          </ac:spMkLst>
        </pc:spChg>
        <pc:spChg chg="mod">
          <ac:chgData name="Kanakubo Yuuka" userId="0125345b4684f247" providerId="LiveId" clId="{D4871A4A-C5EA-4668-91C5-C62012B0FEE8}" dt="2021-11-24T04:58:58.984" v="2277" actId="14100"/>
          <ac:spMkLst>
            <pc:docMk/>
            <pc:sldMk cId="3429957238" sldId="369"/>
            <ac:spMk id="410" creationId="{18F1E7A8-0C08-4979-AA2A-69C4DD059A12}"/>
          </ac:spMkLst>
        </pc:spChg>
      </pc:sldChg>
      <pc:sldChg chg="delSp modSp del mod ord delAnim">
        <pc:chgData name="Kanakubo Yuuka" userId="0125345b4684f247" providerId="LiveId" clId="{D4871A4A-C5EA-4668-91C5-C62012B0FEE8}" dt="2021-11-27T08:16:40.390" v="7956" actId="2696"/>
        <pc:sldMkLst>
          <pc:docMk/>
          <pc:sldMk cId="2885355579" sldId="405"/>
        </pc:sldMkLst>
        <pc:spChg chg="del">
          <ac:chgData name="Kanakubo Yuuka" userId="0125345b4684f247" providerId="LiveId" clId="{D4871A4A-C5EA-4668-91C5-C62012B0FEE8}" dt="2021-11-27T08:07:49.204" v="7840" actId="21"/>
          <ac:spMkLst>
            <pc:docMk/>
            <pc:sldMk cId="2885355579" sldId="405"/>
            <ac:spMk id="2" creationId="{F301C533-321F-4D4B-A0A4-09F5F0062767}"/>
          </ac:spMkLst>
        </pc:spChg>
        <pc:spChg chg="del">
          <ac:chgData name="Kanakubo Yuuka" userId="0125345b4684f247" providerId="LiveId" clId="{D4871A4A-C5EA-4668-91C5-C62012B0FEE8}" dt="2021-11-27T08:07:49.204" v="7840" actId="21"/>
          <ac:spMkLst>
            <pc:docMk/>
            <pc:sldMk cId="2885355579" sldId="405"/>
            <ac:spMk id="5" creationId="{62AC578B-75E3-42E5-BC00-4CCC0E7D12BA}"/>
          </ac:spMkLst>
        </pc:spChg>
        <pc:spChg chg="del mod">
          <ac:chgData name="Kanakubo Yuuka" userId="0125345b4684f247" providerId="LiveId" clId="{D4871A4A-C5EA-4668-91C5-C62012B0FEE8}" dt="2021-11-27T08:07:07.675" v="7828"/>
          <ac:spMkLst>
            <pc:docMk/>
            <pc:sldMk cId="2885355579" sldId="405"/>
            <ac:spMk id="6" creationId="{51DE8C52-2FE5-44CC-A4BF-B917F4549EB6}"/>
          </ac:spMkLst>
        </pc:spChg>
        <pc:spChg chg="del">
          <ac:chgData name="Kanakubo Yuuka" userId="0125345b4684f247" providerId="LiveId" clId="{D4871A4A-C5EA-4668-91C5-C62012B0FEE8}" dt="2021-11-27T08:07:49.204" v="7840" actId="21"/>
          <ac:spMkLst>
            <pc:docMk/>
            <pc:sldMk cId="2885355579" sldId="405"/>
            <ac:spMk id="8" creationId="{D4D2A686-C2F4-48D1-ADE1-DC4FEBB2F1C0}"/>
          </ac:spMkLst>
        </pc:spChg>
        <pc:spChg chg="del">
          <ac:chgData name="Kanakubo Yuuka" userId="0125345b4684f247" providerId="LiveId" clId="{D4871A4A-C5EA-4668-91C5-C62012B0FEE8}" dt="2021-11-27T08:07:49.204" v="7840" actId="21"/>
          <ac:spMkLst>
            <pc:docMk/>
            <pc:sldMk cId="2885355579" sldId="405"/>
            <ac:spMk id="9" creationId="{9B51B14D-254A-4A9E-9B48-B2C4825D0BFC}"/>
          </ac:spMkLst>
        </pc:spChg>
        <pc:spChg chg="del">
          <ac:chgData name="Kanakubo Yuuka" userId="0125345b4684f247" providerId="LiveId" clId="{D4871A4A-C5EA-4668-91C5-C62012B0FEE8}" dt="2021-11-27T08:07:49.204" v="7840" actId="21"/>
          <ac:spMkLst>
            <pc:docMk/>
            <pc:sldMk cId="2885355579" sldId="405"/>
            <ac:spMk id="10" creationId="{7D25EEA4-6C10-4BDB-8B1C-08935ABC2D3C}"/>
          </ac:spMkLst>
        </pc:spChg>
        <pc:spChg chg="del">
          <ac:chgData name="Kanakubo Yuuka" userId="0125345b4684f247" providerId="LiveId" clId="{D4871A4A-C5EA-4668-91C5-C62012B0FEE8}" dt="2021-11-27T08:07:49.204" v="7840" actId="21"/>
          <ac:spMkLst>
            <pc:docMk/>
            <pc:sldMk cId="2885355579" sldId="405"/>
            <ac:spMk id="11" creationId="{D3C8F029-0C8E-4C10-B900-37490004AE26}"/>
          </ac:spMkLst>
        </pc:spChg>
        <pc:spChg chg="del">
          <ac:chgData name="Kanakubo Yuuka" userId="0125345b4684f247" providerId="LiveId" clId="{D4871A4A-C5EA-4668-91C5-C62012B0FEE8}" dt="2021-11-27T08:07:49.204" v="7840" actId="21"/>
          <ac:spMkLst>
            <pc:docMk/>
            <pc:sldMk cId="2885355579" sldId="405"/>
            <ac:spMk id="12" creationId="{1CC9F9BC-B242-46AC-AEC0-ECA8380E1701}"/>
          </ac:spMkLst>
        </pc:spChg>
        <pc:spChg chg="del mod">
          <ac:chgData name="Kanakubo Yuuka" userId="0125345b4684f247" providerId="LiveId" clId="{D4871A4A-C5EA-4668-91C5-C62012B0FEE8}" dt="2021-11-27T08:08:15.030" v="7847" actId="21"/>
          <ac:spMkLst>
            <pc:docMk/>
            <pc:sldMk cId="2885355579" sldId="405"/>
            <ac:spMk id="13" creationId="{2B51EA40-5357-4846-A258-194B5093C0BA}"/>
          </ac:spMkLst>
        </pc:spChg>
        <pc:spChg chg="del">
          <ac:chgData name="Kanakubo Yuuka" userId="0125345b4684f247" providerId="LiveId" clId="{D4871A4A-C5EA-4668-91C5-C62012B0FEE8}" dt="2021-11-27T08:07:49.204" v="7840" actId="21"/>
          <ac:spMkLst>
            <pc:docMk/>
            <pc:sldMk cId="2885355579" sldId="405"/>
            <ac:spMk id="14" creationId="{A5992831-DA4F-4362-8763-A256B99223FD}"/>
          </ac:spMkLst>
        </pc:spChg>
        <pc:spChg chg="del">
          <ac:chgData name="Kanakubo Yuuka" userId="0125345b4684f247" providerId="LiveId" clId="{D4871A4A-C5EA-4668-91C5-C62012B0FEE8}" dt="2021-11-27T08:07:49.204" v="7840" actId="21"/>
          <ac:spMkLst>
            <pc:docMk/>
            <pc:sldMk cId="2885355579" sldId="405"/>
            <ac:spMk id="15" creationId="{FD583AA1-D665-450F-B9E1-54F1172E1930}"/>
          </ac:spMkLst>
        </pc:spChg>
        <pc:spChg chg="del mod">
          <ac:chgData name="Kanakubo Yuuka" userId="0125345b4684f247" providerId="LiveId" clId="{D4871A4A-C5EA-4668-91C5-C62012B0FEE8}" dt="2021-11-27T08:08:15.030" v="7847" actId="21"/>
          <ac:spMkLst>
            <pc:docMk/>
            <pc:sldMk cId="2885355579" sldId="405"/>
            <ac:spMk id="16" creationId="{4695BCA4-2137-4DE0-A69A-1FAC7193F756}"/>
          </ac:spMkLst>
        </pc:spChg>
        <pc:picChg chg="del">
          <ac:chgData name="Kanakubo Yuuka" userId="0125345b4684f247" providerId="LiveId" clId="{D4871A4A-C5EA-4668-91C5-C62012B0FEE8}" dt="2021-11-27T08:07:56.661" v="7842" actId="21"/>
          <ac:picMkLst>
            <pc:docMk/>
            <pc:sldMk cId="2885355579" sldId="405"/>
            <ac:picMk id="4" creationId="{D9914C95-7806-48C4-B83D-051A60A6AC34}"/>
          </ac:picMkLst>
        </pc:picChg>
      </pc:sldChg>
      <pc:sldChg chg="delSp modSp mod ord">
        <pc:chgData name="Kanakubo Yuuka" userId="0125345b4684f247" providerId="LiveId" clId="{D4871A4A-C5EA-4668-91C5-C62012B0FEE8}" dt="2021-12-02T11:20:18.881" v="12024" actId="207"/>
        <pc:sldMkLst>
          <pc:docMk/>
          <pc:sldMk cId="169854477" sldId="416"/>
        </pc:sldMkLst>
        <pc:spChg chg="del">
          <ac:chgData name="Kanakubo Yuuka" userId="0125345b4684f247" providerId="LiveId" clId="{D4871A4A-C5EA-4668-91C5-C62012B0FEE8}" dt="2021-11-23T01:13:10.048" v="295" actId="478"/>
          <ac:spMkLst>
            <pc:docMk/>
            <pc:sldMk cId="169854477" sldId="416"/>
            <ac:spMk id="3" creationId="{BA8E4E75-E07E-4B2A-9C85-904C326F66BF}"/>
          </ac:spMkLst>
        </pc:spChg>
        <pc:spChg chg="del">
          <ac:chgData name="Kanakubo Yuuka" userId="0125345b4684f247" providerId="LiveId" clId="{D4871A4A-C5EA-4668-91C5-C62012B0FEE8}" dt="2021-12-01T02:54:16.104" v="11254" actId="478"/>
          <ac:spMkLst>
            <pc:docMk/>
            <pc:sldMk cId="169854477" sldId="416"/>
            <ac:spMk id="3" creationId="{E3911140-B54F-40AE-9433-AE3BD4E9D3A2}"/>
          </ac:spMkLst>
        </pc:spChg>
        <pc:spChg chg="del">
          <ac:chgData name="Kanakubo Yuuka" userId="0125345b4684f247" providerId="LiveId" clId="{D4871A4A-C5EA-4668-91C5-C62012B0FEE8}" dt="2021-12-01T02:54:17.552" v="11255" actId="478"/>
          <ac:spMkLst>
            <pc:docMk/>
            <pc:sldMk cId="169854477" sldId="416"/>
            <ac:spMk id="5" creationId="{64480141-32FA-4488-9628-FBBCFD438A43}"/>
          </ac:spMkLst>
        </pc:spChg>
        <pc:spChg chg="del">
          <ac:chgData name="Kanakubo Yuuka" userId="0125345b4684f247" providerId="LiveId" clId="{D4871A4A-C5EA-4668-91C5-C62012B0FEE8}" dt="2021-11-23T01:13:14.340" v="296" actId="478"/>
          <ac:spMkLst>
            <pc:docMk/>
            <pc:sldMk cId="169854477" sldId="416"/>
            <ac:spMk id="5" creationId="{B45712D0-957E-49A4-9036-B0FA8E651C00}"/>
          </ac:spMkLst>
        </pc:spChg>
        <pc:spChg chg="del">
          <ac:chgData name="Kanakubo Yuuka" userId="0125345b4684f247" providerId="LiveId" clId="{D4871A4A-C5EA-4668-91C5-C62012B0FEE8}" dt="2021-11-27T01:49:33.643" v="7276" actId="478"/>
          <ac:spMkLst>
            <pc:docMk/>
            <pc:sldMk cId="169854477" sldId="416"/>
            <ac:spMk id="6" creationId="{AEEE077E-A3A4-4396-9D0C-1B8CE0FC48A9}"/>
          </ac:spMkLst>
        </pc:spChg>
        <pc:spChg chg="mod">
          <ac:chgData name="Kanakubo Yuuka" userId="0125345b4684f247" providerId="LiveId" clId="{D4871A4A-C5EA-4668-91C5-C62012B0FEE8}" dt="2021-12-02T11:20:18.881" v="12024" actId="207"/>
          <ac:spMkLst>
            <pc:docMk/>
            <pc:sldMk cId="169854477" sldId="416"/>
            <ac:spMk id="11" creationId="{CE15EE09-CC34-451F-A3DA-380A64DA4BBD}"/>
          </ac:spMkLst>
        </pc:spChg>
        <pc:spChg chg="mod">
          <ac:chgData name="Kanakubo Yuuka" userId="0125345b4684f247" providerId="LiveId" clId="{D4871A4A-C5EA-4668-91C5-C62012B0FEE8}" dt="2021-11-29T19:46:35.894" v="10387" actId="1076"/>
          <ac:spMkLst>
            <pc:docMk/>
            <pc:sldMk cId="169854477" sldId="416"/>
            <ac:spMk id="12" creationId="{C62F171A-85B8-48A0-B75D-470936DE23C2}"/>
          </ac:spMkLst>
        </pc:spChg>
        <pc:spChg chg="mod">
          <ac:chgData name="Kanakubo Yuuka" userId="0125345b4684f247" providerId="LiveId" clId="{D4871A4A-C5EA-4668-91C5-C62012B0FEE8}" dt="2021-11-29T19:46:35.894" v="10387" actId="1076"/>
          <ac:spMkLst>
            <pc:docMk/>
            <pc:sldMk cId="169854477" sldId="416"/>
            <ac:spMk id="13" creationId="{70006B58-74A9-48D8-9340-073F06F5BFE8}"/>
          </ac:spMkLst>
        </pc:spChg>
        <pc:spChg chg="mod">
          <ac:chgData name="Kanakubo Yuuka" userId="0125345b4684f247" providerId="LiveId" clId="{D4871A4A-C5EA-4668-91C5-C62012B0FEE8}" dt="2021-12-01T03:19:06.794" v="11377" actId="207"/>
          <ac:spMkLst>
            <pc:docMk/>
            <pc:sldMk cId="169854477" sldId="416"/>
            <ac:spMk id="14" creationId="{6350D3E9-5C86-4DDF-9082-A2B2FDCC6671}"/>
          </ac:spMkLst>
        </pc:spChg>
        <pc:spChg chg="mod">
          <ac:chgData name="Kanakubo Yuuka" userId="0125345b4684f247" providerId="LiveId" clId="{D4871A4A-C5EA-4668-91C5-C62012B0FEE8}" dt="2021-12-01T03:19:06.794" v="11377" actId="207"/>
          <ac:spMkLst>
            <pc:docMk/>
            <pc:sldMk cId="169854477" sldId="416"/>
            <ac:spMk id="21" creationId="{6361DE5F-DDC4-4EE8-8DE7-C93C07F5501A}"/>
          </ac:spMkLst>
        </pc:spChg>
      </pc:sldChg>
      <pc:sldChg chg="delSp modSp add del mod ord">
        <pc:chgData name="Kanakubo Yuuka" userId="0125345b4684f247" providerId="LiveId" clId="{D4871A4A-C5EA-4668-91C5-C62012B0FEE8}" dt="2021-11-25T03:03:10.640" v="4375" actId="2696"/>
        <pc:sldMkLst>
          <pc:docMk/>
          <pc:sldMk cId="1552029656" sldId="422"/>
        </pc:sldMkLst>
        <pc:spChg chg="del">
          <ac:chgData name="Kanakubo Yuuka" userId="0125345b4684f247" providerId="LiveId" clId="{D4871A4A-C5EA-4668-91C5-C62012B0FEE8}" dt="2021-11-25T03:01:24.348" v="4356" actId="21"/>
          <ac:spMkLst>
            <pc:docMk/>
            <pc:sldMk cId="1552029656" sldId="422"/>
            <ac:spMk id="2" creationId="{0C69D1DA-07E1-4443-9EA9-177DB5946D48}"/>
          </ac:spMkLst>
        </pc:spChg>
        <pc:spChg chg="del">
          <ac:chgData name="Kanakubo Yuuka" userId="0125345b4684f247" providerId="LiveId" clId="{D4871A4A-C5EA-4668-91C5-C62012B0FEE8}" dt="2021-11-25T03:01:24.348" v="4356" actId="21"/>
          <ac:spMkLst>
            <pc:docMk/>
            <pc:sldMk cId="1552029656" sldId="422"/>
            <ac:spMk id="4" creationId="{46C91596-9794-46FB-B772-F92EE63C0DA9}"/>
          </ac:spMkLst>
        </pc:spChg>
        <pc:spChg chg="del mod">
          <ac:chgData name="Kanakubo Yuuka" userId="0125345b4684f247" providerId="LiveId" clId="{D4871A4A-C5EA-4668-91C5-C62012B0FEE8}" dt="2021-11-25T03:01:14.521" v="4351"/>
          <ac:spMkLst>
            <pc:docMk/>
            <pc:sldMk cId="1552029656" sldId="422"/>
            <ac:spMk id="6" creationId="{A7CAF48F-E8BB-403C-8D25-997F30C170E3}"/>
          </ac:spMkLst>
        </pc:spChg>
        <pc:spChg chg="del">
          <ac:chgData name="Kanakubo Yuuka" userId="0125345b4684f247" providerId="LiveId" clId="{D4871A4A-C5EA-4668-91C5-C62012B0FEE8}" dt="2021-11-25T03:01:24.348" v="4356" actId="21"/>
          <ac:spMkLst>
            <pc:docMk/>
            <pc:sldMk cId="1552029656" sldId="422"/>
            <ac:spMk id="8" creationId="{0715DC30-575B-4044-8BCE-93C8F302A1CB}"/>
          </ac:spMkLst>
        </pc:spChg>
        <pc:spChg chg="del">
          <ac:chgData name="Kanakubo Yuuka" userId="0125345b4684f247" providerId="LiveId" clId="{D4871A4A-C5EA-4668-91C5-C62012B0FEE8}" dt="2021-11-25T03:01:24.348" v="4356" actId="21"/>
          <ac:spMkLst>
            <pc:docMk/>
            <pc:sldMk cId="1552029656" sldId="422"/>
            <ac:spMk id="9" creationId="{8869477B-7D97-42DC-ABC0-675352D0047B}"/>
          </ac:spMkLst>
        </pc:spChg>
        <pc:spChg chg="del">
          <ac:chgData name="Kanakubo Yuuka" userId="0125345b4684f247" providerId="LiveId" clId="{D4871A4A-C5EA-4668-91C5-C62012B0FEE8}" dt="2021-11-25T03:01:24.348" v="4356" actId="21"/>
          <ac:spMkLst>
            <pc:docMk/>
            <pc:sldMk cId="1552029656" sldId="422"/>
            <ac:spMk id="20" creationId="{3A9EF75E-C030-4428-B462-2E2631102191}"/>
          </ac:spMkLst>
        </pc:spChg>
        <pc:spChg chg="del">
          <ac:chgData name="Kanakubo Yuuka" userId="0125345b4684f247" providerId="LiveId" clId="{D4871A4A-C5EA-4668-91C5-C62012B0FEE8}" dt="2021-11-25T03:01:24.348" v="4356" actId="21"/>
          <ac:spMkLst>
            <pc:docMk/>
            <pc:sldMk cId="1552029656" sldId="422"/>
            <ac:spMk id="21" creationId="{576D4442-5BC7-407D-BBD7-E15700BE4E22}"/>
          </ac:spMkLst>
        </pc:spChg>
        <pc:spChg chg="del">
          <ac:chgData name="Kanakubo Yuuka" userId="0125345b4684f247" providerId="LiveId" clId="{D4871A4A-C5EA-4668-91C5-C62012B0FEE8}" dt="2021-11-25T03:01:24.348" v="4356" actId="21"/>
          <ac:spMkLst>
            <pc:docMk/>
            <pc:sldMk cId="1552029656" sldId="422"/>
            <ac:spMk id="22" creationId="{04638BE9-0597-4EAA-A331-E2A884E97535}"/>
          </ac:spMkLst>
        </pc:spChg>
        <pc:spChg chg="del">
          <ac:chgData name="Kanakubo Yuuka" userId="0125345b4684f247" providerId="LiveId" clId="{D4871A4A-C5EA-4668-91C5-C62012B0FEE8}" dt="2021-11-25T03:01:24.348" v="4356" actId="21"/>
          <ac:spMkLst>
            <pc:docMk/>
            <pc:sldMk cId="1552029656" sldId="422"/>
            <ac:spMk id="23" creationId="{F9CF3BF0-B2BD-46DD-935F-5F51C01DD427}"/>
          </ac:spMkLst>
        </pc:spChg>
        <pc:spChg chg="del">
          <ac:chgData name="Kanakubo Yuuka" userId="0125345b4684f247" providerId="LiveId" clId="{D4871A4A-C5EA-4668-91C5-C62012B0FEE8}" dt="2021-11-25T03:01:24.348" v="4356" actId="21"/>
          <ac:spMkLst>
            <pc:docMk/>
            <pc:sldMk cId="1552029656" sldId="422"/>
            <ac:spMk id="24" creationId="{9A39C325-0520-49E9-9111-62FC6E811605}"/>
          </ac:spMkLst>
        </pc:spChg>
        <pc:spChg chg="del">
          <ac:chgData name="Kanakubo Yuuka" userId="0125345b4684f247" providerId="LiveId" clId="{D4871A4A-C5EA-4668-91C5-C62012B0FEE8}" dt="2021-11-25T03:01:24.348" v="4356" actId="21"/>
          <ac:spMkLst>
            <pc:docMk/>
            <pc:sldMk cId="1552029656" sldId="422"/>
            <ac:spMk id="25" creationId="{498D6062-285A-4D08-8567-4C7AA4DB6DF5}"/>
          </ac:spMkLst>
        </pc:spChg>
        <pc:picChg chg="del">
          <ac:chgData name="Kanakubo Yuuka" userId="0125345b4684f247" providerId="LiveId" clId="{D4871A4A-C5EA-4668-91C5-C62012B0FEE8}" dt="2021-11-25T03:01:24.348" v="4356" actId="21"/>
          <ac:picMkLst>
            <pc:docMk/>
            <pc:sldMk cId="1552029656" sldId="422"/>
            <ac:picMk id="11" creationId="{912D45F7-4ACF-4AF5-A77C-14264CCF2F50}"/>
          </ac:picMkLst>
        </pc:picChg>
        <pc:picChg chg="del">
          <ac:chgData name="Kanakubo Yuuka" userId="0125345b4684f247" providerId="LiveId" clId="{D4871A4A-C5EA-4668-91C5-C62012B0FEE8}" dt="2021-11-25T03:01:24.348" v="4356" actId="21"/>
          <ac:picMkLst>
            <pc:docMk/>
            <pc:sldMk cId="1552029656" sldId="422"/>
            <ac:picMk id="13" creationId="{1CD88394-CA8A-4630-A53C-F64E359841CA}"/>
          </ac:picMkLst>
        </pc:picChg>
        <pc:picChg chg="del">
          <ac:chgData name="Kanakubo Yuuka" userId="0125345b4684f247" providerId="LiveId" clId="{D4871A4A-C5EA-4668-91C5-C62012B0FEE8}" dt="2021-11-25T03:01:24.348" v="4356" actId="21"/>
          <ac:picMkLst>
            <pc:docMk/>
            <pc:sldMk cId="1552029656" sldId="422"/>
            <ac:picMk id="16" creationId="{8B9DA878-3D87-4A35-AEFE-5E4AD243473D}"/>
          </ac:picMkLst>
        </pc:picChg>
      </pc:sldChg>
      <pc:sldChg chg="addSp delSp modSp del mod ord">
        <pc:chgData name="Kanakubo Yuuka" userId="0125345b4684f247" providerId="LiveId" clId="{D4871A4A-C5EA-4668-91C5-C62012B0FEE8}" dt="2021-12-02T11:38:06.971" v="12061" actId="2696"/>
        <pc:sldMkLst>
          <pc:docMk/>
          <pc:sldMk cId="2121835392" sldId="431"/>
        </pc:sldMkLst>
        <pc:spChg chg="del">
          <ac:chgData name="Kanakubo Yuuka" userId="0125345b4684f247" providerId="LiveId" clId="{D4871A4A-C5EA-4668-91C5-C62012B0FEE8}" dt="2021-12-02T11:35:31.977" v="12025" actId="478"/>
          <ac:spMkLst>
            <pc:docMk/>
            <pc:sldMk cId="2121835392" sldId="431"/>
            <ac:spMk id="2" creationId="{062E4820-871A-4B9C-B9C4-04DC48308358}"/>
          </ac:spMkLst>
        </pc:spChg>
        <pc:spChg chg="del">
          <ac:chgData name="Kanakubo Yuuka" userId="0125345b4684f247" providerId="LiveId" clId="{D4871A4A-C5EA-4668-91C5-C62012B0FEE8}" dt="2021-11-30T01:26:03.022" v="10425" actId="478"/>
          <ac:spMkLst>
            <pc:docMk/>
            <pc:sldMk cId="2121835392" sldId="431"/>
            <ac:spMk id="2" creationId="{AB0A6EF5-4DC1-406E-9C86-ABFFEFA7CD1F}"/>
          </ac:spMkLst>
        </pc:spChg>
        <pc:spChg chg="del">
          <ac:chgData name="Kanakubo Yuuka" userId="0125345b4684f247" providerId="LiveId" clId="{D4871A4A-C5EA-4668-91C5-C62012B0FEE8}" dt="2021-11-30T01:26:00.485" v="10424" actId="478"/>
          <ac:spMkLst>
            <pc:docMk/>
            <pc:sldMk cId="2121835392" sldId="431"/>
            <ac:spMk id="3" creationId="{F803CF29-E299-4B1F-AE7E-A4F0E3462654}"/>
          </ac:spMkLst>
        </pc:spChg>
        <pc:spChg chg="del">
          <ac:chgData name="Kanakubo Yuuka" userId="0125345b4684f247" providerId="LiveId" clId="{D4871A4A-C5EA-4668-91C5-C62012B0FEE8}" dt="2021-12-02T11:36:29.420" v="12029" actId="21"/>
          <ac:spMkLst>
            <pc:docMk/>
            <pc:sldMk cId="2121835392" sldId="431"/>
            <ac:spMk id="7" creationId="{232EA7A0-19F1-4FD0-B232-4B95BEF17978}"/>
          </ac:spMkLst>
        </pc:spChg>
        <pc:spChg chg="del">
          <ac:chgData name="Kanakubo Yuuka" userId="0125345b4684f247" providerId="LiveId" clId="{D4871A4A-C5EA-4668-91C5-C62012B0FEE8}" dt="2021-12-02T11:36:29.420" v="12029" actId="21"/>
          <ac:spMkLst>
            <pc:docMk/>
            <pc:sldMk cId="2121835392" sldId="431"/>
            <ac:spMk id="8" creationId="{B70B80C5-45CF-405A-9C48-F660CF8BAFAB}"/>
          </ac:spMkLst>
        </pc:spChg>
        <pc:spChg chg="del">
          <ac:chgData name="Kanakubo Yuuka" userId="0125345b4684f247" providerId="LiveId" clId="{D4871A4A-C5EA-4668-91C5-C62012B0FEE8}" dt="2021-12-02T11:36:29.420" v="12029" actId="21"/>
          <ac:spMkLst>
            <pc:docMk/>
            <pc:sldMk cId="2121835392" sldId="431"/>
            <ac:spMk id="9" creationId="{13EF8616-6B0F-41E1-AD58-5F74D1C2668D}"/>
          </ac:spMkLst>
        </pc:spChg>
        <pc:spChg chg="del">
          <ac:chgData name="Kanakubo Yuuka" userId="0125345b4684f247" providerId="LiveId" clId="{D4871A4A-C5EA-4668-91C5-C62012B0FEE8}" dt="2021-12-02T11:36:29.420" v="12029" actId="21"/>
          <ac:spMkLst>
            <pc:docMk/>
            <pc:sldMk cId="2121835392" sldId="431"/>
            <ac:spMk id="12" creationId="{705B7DC0-94F6-4044-BF14-FAF47BB3B2F8}"/>
          </ac:spMkLst>
        </pc:spChg>
        <pc:spChg chg="add del mod">
          <ac:chgData name="Kanakubo Yuuka" userId="0125345b4684f247" providerId="LiveId" clId="{D4871A4A-C5EA-4668-91C5-C62012B0FEE8}" dt="2021-12-02T11:36:47.258" v="12033" actId="21"/>
          <ac:spMkLst>
            <pc:docMk/>
            <pc:sldMk cId="2121835392" sldId="431"/>
            <ac:spMk id="16" creationId="{D07E51D4-180F-416A-9112-3A4C3DD17D80}"/>
          </ac:spMkLst>
        </pc:spChg>
        <pc:spChg chg="add del mod">
          <ac:chgData name="Kanakubo Yuuka" userId="0125345b4684f247" providerId="LiveId" clId="{D4871A4A-C5EA-4668-91C5-C62012B0FEE8}" dt="2021-12-02T11:36:47.258" v="12033" actId="21"/>
          <ac:spMkLst>
            <pc:docMk/>
            <pc:sldMk cId="2121835392" sldId="431"/>
            <ac:spMk id="17" creationId="{86537794-81B6-4DA9-8373-CAC6C00C30CF}"/>
          </ac:spMkLst>
        </pc:spChg>
        <pc:spChg chg="add del mod">
          <ac:chgData name="Kanakubo Yuuka" userId="0125345b4684f247" providerId="LiveId" clId="{D4871A4A-C5EA-4668-91C5-C62012B0FEE8}" dt="2021-12-02T11:36:47.258" v="12033" actId="21"/>
          <ac:spMkLst>
            <pc:docMk/>
            <pc:sldMk cId="2121835392" sldId="431"/>
            <ac:spMk id="18" creationId="{A35AE84B-5F82-456A-B36E-CE2E2648CA7A}"/>
          </ac:spMkLst>
        </pc:spChg>
        <pc:spChg chg="add del mod">
          <ac:chgData name="Kanakubo Yuuka" userId="0125345b4684f247" providerId="LiveId" clId="{D4871A4A-C5EA-4668-91C5-C62012B0FEE8}" dt="2021-12-02T11:36:55.140" v="12035" actId="21"/>
          <ac:spMkLst>
            <pc:docMk/>
            <pc:sldMk cId="2121835392" sldId="431"/>
            <ac:spMk id="19" creationId="{5466B3F8-1D19-4DCB-B4D2-78DD0189B4BE}"/>
          </ac:spMkLst>
        </pc:spChg>
        <pc:spChg chg="add del mod">
          <ac:chgData name="Kanakubo Yuuka" userId="0125345b4684f247" providerId="LiveId" clId="{D4871A4A-C5EA-4668-91C5-C62012B0FEE8}" dt="2021-12-02T11:36:55.140" v="12035" actId="21"/>
          <ac:spMkLst>
            <pc:docMk/>
            <pc:sldMk cId="2121835392" sldId="431"/>
            <ac:spMk id="20" creationId="{FDDC73F2-07A7-414E-82AB-1E6C445F580F}"/>
          </ac:spMkLst>
        </pc:spChg>
        <pc:spChg chg="add del mod">
          <ac:chgData name="Kanakubo Yuuka" userId="0125345b4684f247" providerId="LiveId" clId="{D4871A4A-C5EA-4668-91C5-C62012B0FEE8}" dt="2021-12-02T11:36:55.140" v="12035" actId="21"/>
          <ac:spMkLst>
            <pc:docMk/>
            <pc:sldMk cId="2121835392" sldId="431"/>
            <ac:spMk id="21" creationId="{DBD3ECEC-FAE8-407A-9102-817C8A12A245}"/>
          </ac:spMkLst>
        </pc:spChg>
        <pc:picChg chg="del">
          <ac:chgData name="Kanakubo Yuuka" userId="0125345b4684f247" providerId="LiveId" clId="{D4871A4A-C5EA-4668-91C5-C62012B0FEE8}" dt="2021-12-02T11:36:29.420" v="12029" actId="21"/>
          <ac:picMkLst>
            <pc:docMk/>
            <pc:sldMk cId="2121835392" sldId="431"/>
            <ac:picMk id="2052" creationId="{508F5168-D52B-49EF-A3D9-2CFD643B8D13}"/>
          </ac:picMkLst>
        </pc:picChg>
        <pc:picChg chg="del">
          <ac:chgData name="Kanakubo Yuuka" userId="0125345b4684f247" providerId="LiveId" clId="{D4871A4A-C5EA-4668-91C5-C62012B0FEE8}" dt="2021-12-02T11:36:29.420" v="12029" actId="21"/>
          <ac:picMkLst>
            <pc:docMk/>
            <pc:sldMk cId="2121835392" sldId="431"/>
            <ac:picMk id="2054" creationId="{B6517979-091B-4158-8F9A-2B876787F336}"/>
          </ac:picMkLst>
        </pc:picChg>
        <pc:picChg chg="del">
          <ac:chgData name="Kanakubo Yuuka" userId="0125345b4684f247" providerId="LiveId" clId="{D4871A4A-C5EA-4668-91C5-C62012B0FEE8}" dt="2021-12-02T11:36:29.420" v="12029" actId="21"/>
          <ac:picMkLst>
            <pc:docMk/>
            <pc:sldMk cId="2121835392" sldId="431"/>
            <ac:picMk id="2056" creationId="{CDB19F3C-7ED7-4F0C-BE9A-3E6BE157DD8E}"/>
          </ac:picMkLst>
        </pc:picChg>
      </pc:sldChg>
      <pc:sldChg chg="delSp modSp del mod">
        <pc:chgData name="Kanakubo Yuuka" userId="0125345b4684f247" providerId="LiveId" clId="{D4871A4A-C5EA-4668-91C5-C62012B0FEE8}" dt="2021-11-26T00:25:48.775" v="6374" actId="2696"/>
        <pc:sldMkLst>
          <pc:docMk/>
          <pc:sldMk cId="109660642" sldId="432"/>
        </pc:sldMkLst>
        <pc:spChg chg="del mod">
          <ac:chgData name="Kanakubo Yuuka" userId="0125345b4684f247" providerId="LiveId" clId="{D4871A4A-C5EA-4668-91C5-C62012B0FEE8}" dt="2021-11-26T00:22:16.511" v="6312"/>
          <ac:spMkLst>
            <pc:docMk/>
            <pc:sldMk cId="109660642" sldId="432"/>
            <ac:spMk id="3" creationId="{610F4A61-CB8B-4FE5-83A6-AA4743B7E84B}"/>
          </ac:spMkLst>
        </pc:spChg>
        <pc:spChg chg="del">
          <ac:chgData name="Kanakubo Yuuka" userId="0125345b4684f247" providerId="LiveId" clId="{D4871A4A-C5EA-4668-91C5-C62012B0FEE8}" dt="2021-11-26T00:22:23.931" v="6317" actId="21"/>
          <ac:spMkLst>
            <pc:docMk/>
            <pc:sldMk cId="109660642" sldId="432"/>
            <ac:spMk id="4" creationId="{B54DB5BD-6A8A-4524-9B06-34260F35332B}"/>
          </ac:spMkLst>
        </pc:spChg>
        <pc:spChg chg="del">
          <ac:chgData name="Kanakubo Yuuka" userId="0125345b4684f247" providerId="LiveId" clId="{D4871A4A-C5EA-4668-91C5-C62012B0FEE8}" dt="2021-11-26T00:22:46.002" v="6320" actId="21"/>
          <ac:spMkLst>
            <pc:docMk/>
            <pc:sldMk cId="109660642" sldId="432"/>
            <ac:spMk id="14" creationId="{B31ED18D-E754-4AD6-BD07-7DD77A61A09C}"/>
          </ac:spMkLst>
        </pc:spChg>
        <pc:spChg chg="del">
          <ac:chgData name="Kanakubo Yuuka" userId="0125345b4684f247" providerId="LiveId" clId="{D4871A4A-C5EA-4668-91C5-C62012B0FEE8}" dt="2021-11-26T00:22:46.002" v="6320" actId="21"/>
          <ac:spMkLst>
            <pc:docMk/>
            <pc:sldMk cId="109660642" sldId="432"/>
            <ac:spMk id="16" creationId="{285AE0F0-0B1C-4732-83C0-9FCEAE631BDD}"/>
          </ac:spMkLst>
        </pc:spChg>
        <pc:spChg chg="del">
          <ac:chgData name="Kanakubo Yuuka" userId="0125345b4684f247" providerId="LiveId" clId="{D4871A4A-C5EA-4668-91C5-C62012B0FEE8}" dt="2021-11-26T00:22:46.002" v="6320" actId="21"/>
          <ac:spMkLst>
            <pc:docMk/>
            <pc:sldMk cId="109660642" sldId="432"/>
            <ac:spMk id="17" creationId="{D016094C-C961-4629-AA5C-D72D5C7C6B02}"/>
          </ac:spMkLst>
        </pc:spChg>
        <pc:picChg chg="del">
          <ac:chgData name="Kanakubo Yuuka" userId="0125345b4684f247" providerId="LiveId" clId="{D4871A4A-C5EA-4668-91C5-C62012B0FEE8}" dt="2021-11-26T00:22:46.002" v="6320" actId="21"/>
          <ac:picMkLst>
            <pc:docMk/>
            <pc:sldMk cId="109660642" sldId="432"/>
            <ac:picMk id="5" creationId="{BA9FB01D-41C9-44DA-B8BD-3A5D3322BC0C}"/>
          </ac:picMkLst>
        </pc:picChg>
        <pc:picChg chg="del">
          <ac:chgData name="Kanakubo Yuuka" userId="0125345b4684f247" providerId="LiveId" clId="{D4871A4A-C5EA-4668-91C5-C62012B0FEE8}" dt="2021-11-26T00:22:46.002" v="6320" actId="21"/>
          <ac:picMkLst>
            <pc:docMk/>
            <pc:sldMk cId="109660642" sldId="432"/>
            <ac:picMk id="8" creationId="{4BEB0327-D8E2-4AC9-8BED-F43AFA308E5A}"/>
          </ac:picMkLst>
        </pc:picChg>
        <pc:picChg chg="del">
          <ac:chgData name="Kanakubo Yuuka" userId="0125345b4684f247" providerId="LiveId" clId="{D4871A4A-C5EA-4668-91C5-C62012B0FEE8}" dt="2021-11-26T00:22:46.002" v="6320" actId="21"/>
          <ac:picMkLst>
            <pc:docMk/>
            <pc:sldMk cId="109660642" sldId="432"/>
            <ac:picMk id="13" creationId="{9FA2F1AE-816C-42B8-9E1D-7A9D5C9D562A}"/>
          </ac:picMkLst>
        </pc:picChg>
        <pc:picChg chg="del">
          <ac:chgData name="Kanakubo Yuuka" userId="0125345b4684f247" providerId="LiveId" clId="{D4871A4A-C5EA-4668-91C5-C62012B0FEE8}" dt="2021-11-26T00:22:46.002" v="6320" actId="21"/>
          <ac:picMkLst>
            <pc:docMk/>
            <pc:sldMk cId="109660642" sldId="432"/>
            <ac:picMk id="15" creationId="{DAF49567-CDC4-428C-825D-0AEFA1869CBF}"/>
          </ac:picMkLst>
        </pc:picChg>
      </pc:sldChg>
      <pc:sldChg chg="delSp modSp del mod">
        <pc:chgData name="Kanakubo Yuuka" userId="0125345b4684f247" providerId="LiveId" clId="{D4871A4A-C5EA-4668-91C5-C62012B0FEE8}" dt="2021-11-26T00:27:19.260" v="6401" actId="2696"/>
        <pc:sldMkLst>
          <pc:docMk/>
          <pc:sldMk cId="3562347397" sldId="433"/>
        </pc:sldMkLst>
        <pc:spChg chg="del mod">
          <ac:chgData name="Kanakubo Yuuka" userId="0125345b4684f247" providerId="LiveId" clId="{D4871A4A-C5EA-4668-91C5-C62012B0FEE8}" dt="2021-11-26T00:26:06.424" v="6378" actId="21"/>
          <ac:spMkLst>
            <pc:docMk/>
            <pc:sldMk cId="3562347397" sldId="433"/>
            <ac:spMk id="4" creationId="{B54DB5BD-6A8A-4524-9B06-34260F35332B}"/>
          </ac:spMkLst>
        </pc:spChg>
        <pc:spChg chg="del">
          <ac:chgData name="Kanakubo Yuuka" userId="0125345b4684f247" providerId="LiveId" clId="{D4871A4A-C5EA-4668-91C5-C62012B0FEE8}" dt="2021-11-26T00:27:12.281" v="6398" actId="21"/>
          <ac:spMkLst>
            <pc:docMk/>
            <pc:sldMk cId="3562347397" sldId="433"/>
            <ac:spMk id="17" creationId="{FFC30E92-1A95-42A1-9E44-890958BF8699}"/>
          </ac:spMkLst>
        </pc:spChg>
        <pc:picChg chg="del">
          <ac:chgData name="Kanakubo Yuuka" userId="0125345b4684f247" providerId="LiveId" clId="{D4871A4A-C5EA-4668-91C5-C62012B0FEE8}" dt="2021-11-26T00:26:19.960" v="6381" actId="21"/>
          <ac:picMkLst>
            <pc:docMk/>
            <pc:sldMk cId="3562347397" sldId="433"/>
            <ac:picMk id="7" creationId="{BAA1648C-0C85-45A6-A02D-CE16B5F1639D}"/>
          </ac:picMkLst>
        </pc:picChg>
        <pc:picChg chg="del">
          <ac:chgData name="Kanakubo Yuuka" userId="0125345b4684f247" providerId="LiveId" clId="{D4871A4A-C5EA-4668-91C5-C62012B0FEE8}" dt="2021-11-26T00:26:44.602" v="6391" actId="21"/>
          <ac:picMkLst>
            <pc:docMk/>
            <pc:sldMk cId="3562347397" sldId="433"/>
            <ac:picMk id="10" creationId="{F34F97CE-4CF6-4697-9438-49DEA5043531}"/>
          </ac:picMkLst>
        </pc:picChg>
        <pc:picChg chg="del">
          <ac:chgData name="Kanakubo Yuuka" userId="0125345b4684f247" providerId="LiveId" clId="{D4871A4A-C5EA-4668-91C5-C62012B0FEE8}" dt="2021-11-26T00:26:19.960" v="6381" actId="21"/>
          <ac:picMkLst>
            <pc:docMk/>
            <pc:sldMk cId="3562347397" sldId="433"/>
            <ac:picMk id="13" creationId="{096E1997-A544-4A50-AB65-0BC7B4CC272B}"/>
          </ac:picMkLst>
        </pc:picChg>
        <pc:picChg chg="del">
          <ac:chgData name="Kanakubo Yuuka" userId="0125345b4684f247" providerId="LiveId" clId="{D4871A4A-C5EA-4668-91C5-C62012B0FEE8}" dt="2021-11-26T00:26:44.602" v="6391" actId="21"/>
          <ac:picMkLst>
            <pc:docMk/>
            <pc:sldMk cId="3562347397" sldId="433"/>
            <ac:picMk id="16" creationId="{C956C153-9BFE-4711-8F35-888F9BF9320C}"/>
          </ac:picMkLst>
        </pc:picChg>
      </pc:sldChg>
      <pc:sldChg chg="ord">
        <pc:chgData name="Kanakubo Yuuka" userId="0125345b4684f247" providerId="LiveId" clId="{D4871A4A-C5EA-4668-91C5-C62012B0FEE8}" dt="2021-11-23T01:30:08.729" v="512"/>
        <pc:sldMkLst>
          <pc:docMk/>
          <pc:sldMk cId="1149940306" sldId="440"/>
        </pc:sldMkLst>
      </pc:sldChg>
      <pc:sldChg chg="delSp mod">
        <pc:chgData name="Kanakubo Yuuka" userId="0125345b4684f247" providerId="LiveId" clId="{D4871A4A-C5EA-4668-91C5-C62012B0FEE8}" dt="2021-11-30T01:27:57.981" v="10448" actId="478"/>
        <pc:sldMkLst>
          <pc:docMk/>
          <pc:sldMk cId="4016415004" sldId="441"/>
        </pc:sldMkLst>
        <pc:spChg chg="del">
          <ac:chgData name="Kanakubo Yuuka" userId="0125345b4684f247" providerId="LiveId" clId="{D4871A4A-C5EA-4668-91C5-C62012B0FEE8}" dt="2021-11-30T01:27:54.006" v="10447" actId="478"/>
          <ac:spMkLst>
            <pc:docMk/>
            <pc:sldMk cId="4016415004" sldId="441"/>
            <ac:spMk id="5" creationId="{F40A569A-C069-4369-9495-B7CFC9C4AC2D}"/>
          </ac:spMkLst>
        </pc:spChg>
        <pc:spChg chg="del">
          <ac:chgData name="Kanakubo Yuuka" userId="0125345b4684f247" providerId="LiveId" clId="{D4871A4A-C5EA-4668-91C5-C62012B0FEE8}" dt="2021-11-30T01:27:57.981" v="10448" actId="478"/>
          <ac:spMkLst>
            <pc:docMk/>
            <pc:sldMk cId="4016415004" sldId="441"/>
            <ac:spMk id="6" creationId="{2343DC90-4438-4CB0-97BC-8A3105633CD9}"/>
          </ac:spMkLst>
        </pc:spChg>
      </pc:sldChg>
      <pc:sldChg chg="delSp mod">
        <pc:chgData name="Kanakubo Yuuka" userId="0125345b4684f247" providerId="LiveId" clId="{D4871A4A-C5EA-4668-91C5-C62012B0FEE8}" dt="2021-11-30T01:22:16.240" v="10422" actId="478"/>
        <pc:sldMkLst>
          <pc:docMk/>
          <pc:sldMk cId="3860047857" sldId="442"/>
        </pc:sldMkLst>
        <pc:spChg chg="del">
          <ac:chgData name="Kanakubo Yuuka" userId="0125345b4684f247" providerId="LiveId" clId="{D4871A4A-C5EA-4668-91C5-C62012B0FEE8}" dt="2021-11-30T01:22:16.240" v="10422" actId="478"/>
          <ac:spMkLst>
            <pc:docMk/>
            <pc:sldMk cId="3860047857" sldId="442"/>
            <ac:spMk id="15" creationId="{A96139CC-B69D-4251-8CF9-B4373609A36C}"/>
          </ac:spMkLst>
        </pc:spChg>
        <pc:spChg chg="del">
          <ac:chgData name="Kanakubo Yuuka" userId="0125345b4684f247" providerId="LiveId" clId="{D4871A4A-C5EA-4668-91C5-C62012B0FEE8}" dt="2021-11-30T01:22:13.154" v="10421" actId="478"/>
          <ac:spMkLst>
            <pc:docMk/>
            <pc:sldMk cId="3860047857" sldId="442"/>
            <ac:spMk id="18" creationId="{157972CB-0A3B-4E9F-88FD-F5271DD18F45}"/>
          </ac:spMkLst>
        </pc:spChg>
      </pc:sldChg>
      <pc:sldChg chg="delSp del mod ord">
        <pc:chgData name="Kanakubo Yuuka" userId="0125345b4684f247" providerId="LiveId" clId="{D4871A4A-C5EA-4668-91C5-C62012B0FEE8}" dt="2021-12-01T01:07:44.556" v="10812" actId="2696"/>
        <pc:sldMkLst>
          <pc:docMk/>
          <pc:sldMk cId="2458706373" sldId="446"/>
        </pc:sldMkLst>
        <pc:spChg chg="del">
          <ac:chgData name="Kanakubo Yuuka" userId="0125345b4684f247" providerId="LiveId" clId="{D4871A4A-C5EA-4668-91C5-C62012B0FEE8}" dt="2021-12-01T01:06:54.460" v="10770" actId="21"/>
          <ac:spMkLst>
            <pc:docMk/>
            <pc:sldMk cId="2458706373" sldId="446"/>
            <ac:spMk id="18" creationId="{D397B39D-EC19-44CD-B162-7A8CD1BF4431}"/>
          </ac:spMkLst>
        </pc:spChg>
        <pc:spChg chg="del">
          <ac:chgData name="Kanakubo Yuuka" userId="0125345b4684f247" providerId="LiveId" clId="{D4871A4A-C5EA-4668-91C5-C62012B0FEE8}" dt="2021-11-30T01:26:59.131" v="10438" actId="478"/>
          <ac:spMkLst>
            <pc:docMk/>
            <pc:sldMk cId="2458706373" sldId="446"/>
            <ac:spMk id="24" creationId="{E72B5DBF-2931-4E5E-B01A-D8D1E2DE74FE}"/>
          </ac:spMkLst>
        </pc:spChg>
        <pc:spChg chg="del">
          <ac:chgData name="Kanakubo Yuuka" userId="0125345b4684f247" providerId="LiveId" clId="{D4871A4A-C5EA-4668-91C5-C62012B0FEE8}" dt="2021-11-30T01:27:07.523" v="10440" actId="478"/>
          <ac:spMkLst>
            <pc:docMk/>
            <pc:sldMk cId="2458706373" sldId="446"/>
            <ac:spMk id="25" creationId="{0FD46CDB-DDF9-453A-9776-AAB0AA1CAD29}"/>
          </ac:spMkLst>
        </pc:spChg>
        <pc:spChg chg="del">
          <ac:chgData name="Kanakubo Yuuka" userId="0125345b4684f247" providerId="LiveId" clId="{D4871A4A-C5EA-4668-91C5-C62012B0FEE8}" dt="2021-11-30T01:27:02.417" v="10439" actId="478"/>
          <ac:spMkLst>
            <pc:docMk/>
            <pc:sldMk cId="2458706373" sldId="446"/>
            <ac:spMk id="28" creationId="{14E2FF2D-1BD6-4E54-AE7C-667E10058D44}"/>
          </ac:spMkLst>
        </pc:spChg>
      </pc:sldChg>
      <pc:sldChg chg="delSp mod">
        <pc:chgData name="Kanakubo Yuuka" userId="0125345b4684f247" providerId="LiveId" clId="{D4871A4A-C5EA-4668-91C5-C62012B0FEE8}" dt="2021-11-30T01:27:31.871" v="10443" actId="478"/>
        <pc:sldMkLst>
          <pc:docMk/>
          <pc:sldMk cId="2390137898" sldId="448"/>
        </pc:sldMkLst>
        <pc:spChg chg="del">
          <ac:chgData name="Kanakubo Yuuka" userId="0125345b4684f247" providerId="LiveId" clId="{D4871A4A-C5EA-4668-91C5-C62012B0FEE8}" dt="2021-11-30T01:27:20.736" v="10441" actId="478"/>
          <ac:spMkLst>
            <pc:docMk/>
            <pc:sldMk cId="2390137898" sldId="448"/>
            <ac:spMk id="2" creationId="{01EB8079-99B1-4299-98BA-C8E39EA156C8}"/>
          </ac:spMkLst>
        </pc:spChg>
        <pc:spChg chg="del">
          <ac:chgData name="Kanakubo Yuuka" userId="0125345b4684f247" providerId="LiveId" clId="{D4871A4A-C5EA-4668-91C5-C62012B0FEE8}" dt="2021-11-30T01:27:23.206" v="10442" actId="478"/>
          <ac:spMkLst>
            <pc:docMk/>
            <pc:sldMk cId="2390137898" sldId="448"/>
            <ac:spMk id="3" creationId="{809F0DE9-551B-4736-8975-6A62CF73AF15}"/>
          </ac:spMkLst>
        </pc:spChg>
        <pc:spChg chg="del">
          <ac:chgData name="Kanakubo Yuuka" userId="0125345b4684f247" providerId="LiveId" clId="{D4871A4A-C5EA-4668-91C5-C62012B0FEE8}" dt="2021-11-30T01:27:31.871" v="10443" actId="478"/>
          <ac:spMkLst>
            <pc:docMk/>
            <pc:sldMk cId="2390137898" sldId="448"/>
            <ac:spMk id="4" creationId="{CDAC692D-57BA-46C9-8D7D-410BE86A7FC5}"/>
          </ac:spMkLst>
        </pc:spChg>
      </pc:sldChg>
      <pc:sldChg chg="delSp mod">
        <pc:chgData name="Kanakubo Yuuka" userId="0125345b4684f247" providerId="LiveId" clId="{D4871A4A-C5EA-4668-91C5-C62012B0FEE8}" dt="2021-11-30T01:27:47.469" v="10446" actId="478"/>
        <pc:sldMkLst>
          <pc:docMk/>
          <pc:sldMk cId="4228123261" sldId="449"/>
        </pc:sldMkLst>
        <pc:spChg chg="del">
          <ac:chgData name="Kanakubo Yuuka" userId="0125345b4684f247" providerId="LiveId" clId="{D4871A4A-C5EA-4668-91C5-C62012B0FEE8}" dt="2021-11-30T01:27:37.696" v="10444" actId="478"/>
          <ac:spMkLst>
            <pc:docMk/>
            <pc:sldMk cId="4228123261" sldId="449"/>
            <ac:spMk id="3" creationId="{A5AB3448-178E-4159-BA4B-78ACFC4435DD}"/>
          </ac:spMkLst>
        </pc:spChg>
        <pc:spChg chg="del">
          <ac:chgData name="Kanakubo Yuuka" userId="0125345b4684f247" providerId="LiveId" clId="{D4871A4A-C5EA-4668-91C5-C62012B0FEE8}" dt="2021-11-30T01:27:41.353" v="10445" actId="478"/>
          <ac:spMkLst>
            <pc:docMk/>
            <pc:sldMk cId="4228123261" sldId="449"/>
            <ac:spMk id="4" creationId="{4852296A-9AA4-4E51-9382-CAA403794788}"/>
          </ac:spMkLst>
        </pc:spChg>
        <pc:spChg chg="del">
          <ac:chgData name="Kanakubo Yuuka" userId="0125345b4684f247" providerId="LiveId" clId="{D4871A4A-C5EA-4668-91C5-C62012B0FEE8}" dt="2021-11-30T01:27:47.469" v="10446" actId="478"/>
          <ac:spMkLst>
            <pc:docMk/>
            <pc:sldMk cId="4228123261" sldId="449"/>
            <ac:spMk id="5" creationId="{6CBA3DA1-0DC4-4E28-9333-037F924A9F52}"/>
          </ac:spMkLst>
        </pc:spChg>
      </pc:sldChg>
      <pc:sldChg chg="delSp modSp del mod ord">
        <pc:chgData name="Kanakubo Yuuka" userId="0125345b4684f247" providerId="LiveId" clId="{D4871A4A-C5EA-4668-91C5-C62012B0FEE8}" dt="2021-12-01T02:52:26.309" v="11188" actId="2696"/>
        <pc:sldMkLst>
          <pc:docMk/>
          <pc:sldMk cId="1567498605" sldId="456"/>
        </pc:sldMkLst>
        <pc:spChg chg="del">
          <ac:chgData name="Kanakubo Yuuka" userId="0125345b4684f247" providerId="LiveId" clId="{D4871A4A-C5EA-4668-91C5-C62012B0FEE8}" dt="2021-11-30T01:26:18.073" v="10428" actId="478"/>
          <ac:spMkLst>
            <pc:docMk/>
            <pc:sldMk cId="1567498605" sldId="456"/>
            <ac:spMk id="2" creationId="{B05CD2D6-7619-47F0-B000-C69E97B9F6F5}"/>
          </ac:spMkLst>
        </pc:spChg>
        <pc:spChg chg="del">
          <ac:chgData name="Kanakubo Yuuka" userId="0125345b4684f247" providerId="LiveId" clId="{D4871A4A-C5EA-4668-91C5-C62012B0FEE8}" dt="2021-11-30T01:26:21.309" v="10429" actId="478"/>
          <ac:spMkLst>
            <pc:docMk/>
            <pc:sldMk cId="1567498605" sldId="456"/>
            <ac:spMk id="3" creationId="{12B4E3A1-F1EA-41C6-BD77-3A6D64AAF1A5}"/>
          </ac:spMkLst>
        </pc:spChg>
        <pc:spChg chg="del">
          <ac:chgData name="Kanakubo Yuuka" userId="0125345b4684f247" providerId="LiveId" clId="{D4871A4A-C5EA-4668-91C5-C62012B0FEE8}" dt="2021-11-30T01:26:28.909" v="10430" actId="478"/>
          <ac:spMkLst>
            <pc:docMk/>
            <pc:sldMk cId="1567498605" sldId="456"/>
            <ac:spMk id="5" creationId="{AEE3465F-8992-4CFF-9CE0-8E48636B4D87}"/>
          </ac:spMkLst>
        </pc:spChg>
        <pc:spChg chg="del mod">
          <ac:chgData name="Kanakubo Yuuka" userId="0125345b4684f247" providerId="LiveId" clId="{D4871A4A-C5EA-4668-91C5-C62012B0FEE8}" dt="2021-12-01T02:50:23.227" v="11132"/>
          <ac:spMkLst>
            <pc:docMk/>
            <pc:sldMk cId="1567498605" sldId="456"/>
            <ac:spMk id="6" creationId="{51DE8C52-2FE5-44CC-A4BF-B917F4549EB6}"/>
          </ac:spMkLst>
        </pc:spChg>
        <pc:spChg chg="del">
          <ac:chgData name="Kanakubo Yuuka" userId="0125345b4684f247" providerId="LiveId" clId="{D4871A4A-C5EA-4668-91C5-C62012B0FEE8}" dt="2021-12-01T02:51:23.077" v="11176" actId="21"/>
          <ac:spMkLst>
            <pc:docMk/>
            <pc:sldMk cId="1567498605" sldId="456"/>
            <ac:spMk id="7" creationId="{F670FE5D-533A-4203-9FE1-F9BB9705BCB8}"/>
          </ac:spMkLst>
        </pc:spChg>
        <pc:spChg chg="del">
          <ac:chgData name="Kanakubo Yuuka" userId="0125345b4684f247" providerId="LiveId" clId="{D4871A4A-C5EA-4668-91C5-C62012B0FEE8}" dt="2021-12-01T02:51:23.077" v="11176" actId="21"/>
          <ac:spMkLst>
            <pc:docMk/>
            <pc:sldMk cId="1567498605" sldId="456"/>
            <ac:spMk id="9" creationId="{EA691089-A4B5-4804-A607-28D5970BE5B6}"/>
          </ac:spMkLst>
        </pc:spChg>
        <pc:spChg chg="del">
          <ac:chgData name="Kanakubo Yuuka" userId="0125345b4684f247" providerId="LiveId" clId="{D4871A4A-C5EA-4668-91C5-C62012B0FEE8}" dt="2021-12-01T02:51:23.077" v="11176" actId="21"/>
          <ac:spMkLst>
            <pc:docMk/>
            <pc:sldMk cId="1567498605" sldId="456"/>
            <ac:spMk id="10" creationId="{8A931975-DF39-436C-AEBE-2D179E7E1744}"/>
          </ac:spMkLst>
        </pc:spChg>
        <pc:spChg chg="del">
          <ac:chgData name="Kanakubo Yuuka" userId="0125345b4684f247" providerId="LiveId" clId="{D4871A4A-C5EA-4668-91C5-C62012B0FEE8}" dt="2021-12-01T02:51:23.077" v="11176" actId="21"/>
          <ac:spMkLst>
            <pc:docMk/>
            <pc:sldMk cId="1567498605" sldId="456"/>
            <ac:spMk id="11" creationId="{01CC716A-C5E9-440A-B3D0-CF7986AA3C58}"/>
          </ac:spMkLst>
        </pc:spChg>
        <pc:spChg chg="del">
          <ac:chgData name="Kanakubo Yuuka" userId="0125345b4684f247" providerId="LiveId" clId="{D4871A4A-C5EA-4668-91C5-C62012B0FEE8}" dt="2021-12-01T02:51:23.077" v="11176" actId="21"/>
          <ac:spMkLst>
            <pc:docMk/>
            <pc:sldMk cId="1567498605" sldId="456"/>
            <ac:spMk id="12" creationId="{31D173C8-F679-42D6-B5F4-40012E40D912}"/>
          </ac:spMkLst>
        </pc:spChg>
        <pc:spChg chg="del">
          <ac:chgData name="Kanakubo Yuuka" userId="0125345b4684f247" providerId="LiveId" clId="{D4871A4A-C5EA-4668-91C5-C62012B0FEE8}" dt="2021-12-01T02:51:23.077" v="11176" actId="21"/>
          <ac:spMkLst>
            <pc:docMk/>
            <pc:sldMk cId="1567498605" sldId="456"/>
            <ac:spMk id="13" creationId="{43CF1E26-646C-4B18-88AA-FC712B46E2E9}"/>
          </ac:spMkLst>
        </pc:spChg>
        <pc:picChg chg="del">
          <ac:chgData name="Kanakubo Yuuka" userId="0125345b4684f247" providerId="LiveId" clId="{D4871A4A-C5EA-4668-91C5-C62012B0FEE8}" dt="2021-12-01T02:51:27.866" v="11178" actId="21"/>
          <ac:picMkLst>
            <pc:docMk/>
            <pc:sldMk cId="1567498605" sldId="456"/>
            <ac:picMk id="4" creationId="{F34BE800-30DE-4704-B524-404E1F73C3B8}"/>
          </ac:picMkLst>
        </pc:picChg>
        <pc:picChg chg="del">
          <ac:chgData name="Kanakubo Yuuka" userId="0125345b4684f247" providerId="LiveId" clId="{D4871A4A-C5EA-4668-91C5-C62012B0FEE8}" dt="2021-12-01T02:51:23.077" v="11176" actId="21"/>
          <ac:picMkLst>
            <pc:docMk/>
            <pc:sldMk cId="1567498605" sldId="456"/>
            <ac:picMk id="14" creationId="{8A618BDF-0BBD-4A68-8155-40D9F1E15672}"/>
          </ac:picMkLst>
        </pc:picChg>
      </pc:sldChg>
      <pc:sldChg chg="addSp delSp modSp mod">
        <pc:chgData name="Kanakubo Yuuka" userId="0125345b4684f247" providerId="LiveId" clId="{D4871A4A-C5EA-4668-91C5-C62012B0FEE8}" dt="2021-12-01T05:06:03.370" v="11996" actId="1076"/>
        <pc:sldMkLst>
          <pc:docMk/>
          <pc:sldMk cId="3860905615" sldId="459"/>
        </pc:sldMkLst>
        <pc:spChg chg="del">
          <ac:chgData name="Kanakubo Yuuka" userId="0125345b4684f247" providerId="LiveId" clId="{D4871A4A-C5EA-4668-91C5-C62012B0FEE8}" dt="2021-12-01T02:54:35.893" v="11257" actId="478"/>
          <ac:spMkLst>
            <pc:docMk/>
            <pc:sldMk cId="3860905615" sldId="459"/>
            <ac:spMk id="3" creationId="{A98C41F9-29E7-4C11-894B-BE543BA79ECB}"/>
          </ac:spMkLst>
        </pc:spChg>
        <pc:spChg chg="del">
          <ac:chgData name="Kanakubo Yuuka" userId="0125345b4684f247" providerId="LiveId" clId="{D4871A4A-C5EA-4668-91C5-C62012B0FEE8}" dt="2021-11-23T01:12:57.672" v="291" actId="478"/>
          <ac:spMkLst>
            <pc:docMk/>
            <pc:sldMk cId="3860905615" sldId="459"/>
            <ac:spMk id="3" creationId="{EBA5B77C-E1EE-4E6D-9FF0-5DC3A6C47DE7}"/>
          </ac:spMkLst>
        </pc:spChg>
        <pc:spChg chg="del">
          <ac:chgData name="Kanakubo Yuuka" userId="0125345b4684f247" providerId="LiveId" clId="{D4871A4A-C5EA-4668-91C5-C62012B0FEE8}" dt="2021-11-23T01:12:59.113" v="292" actId="478"/>
          <ac:spMkLst>
            <pc:docMk/>
            <pc:sldMk cId="3860905615" sldId="459"/>
            <ac:spMk id="5" creationId="{A68194D8-44C0-4D4B-A908-82D99A013DAB}"/>
          </ac:spMkLst>
        </pc:spChg>
        <pc:spChg chg="mod">
          <ac:chgData name="Kanakubo Yuuka" userId="0125345b4684f247" providerId="LiveId" clId="{D4871A4A-C5EA-4668-91C5-C62012B0FEE8}" dt="2021-12-01T03:18:57.711" v="11375" actId="207"/>
          <ac:spMkLst>
            <pc:docMk/>
            <pc:sldMk cId="3860905615" sldId="459"/>
            <ac:spMk id="7" creationId="{6FA82B9F-D33D-41CF-B3B4-E2ECA8DCCECA}"/>
          </ac:spMkLst>
        </pc:spChg>
        <pc:spChg chg="del">
          <ac:chgData name="Kanakubo Yuuka" userId="0125345b4684f247" providerId="LiveId" clId="{D4871A4A-C5EA-4668-91C5-C62012B0FEE8}" dt="2021-11-27T01:49:42.765" v="7278" actId="478"/>
          <ac:spMkLst>
            <pc:docMk/>
            <pc:sldMk cId="3860905615" sldId="459"/>
            <ac:spMk id="8" creationId="{88FFA3EF-85F6-4EA4-BF35-58B0DC8D6D92}"/>
          </ac:spMkLst>
        </pc:spChg>
        <pc:spChg chg="add del mod">
          <ac:chgData name="Kanakubo Yuuka" userId="0125345b4684f247" providerId="LiveId" clId="{D4871A4A-C5EA-4668-91C5-C62012B0FEE8}" dt="2021-12-01T05:06:03.370" v="11996" actId="1076"/>
          <ac:spMkLst>
            <pc:docMk/>
            <pc:sldMk cId="3860905615" sldId="459"/>
            <ac:spMk id="10" creationId="{9D29CD5E-561A-4B6C-9DE3-A63F87792869}"/>
          </ac:spMkLst>
        </pc:spChg>
        <pc:spChg chg="mod">
          <ac:chgData name="Kanakubo Yuuka" userId="0125345b4684f247" providerId="LiveId" clId="{D4871A4A-C5EA-4668-91C5-C62012B0FEE8}" dt="2021-12-01T05:05:51.553" v="11992" actId="1076"/>
          <ac:spMkLst>
            <pc:docMk/>
            <pc:sldMk cId="3860905615" sldId="459"/>
            <ac:spMk id="21" creationId="{6361DE5F-DDC4-4EE8-8DE7-C93C07F5501A}"/>
          </ac:spMkLst>
        </pc:spChg>
        <pc:spChg chg="del">
          <ac:chgData name="Kanakubo Yuuka" userId="0125345b4684f247" providerId="LiveId" clId="{D4871A4A-C5EA-4668-91C5-C62012B0FEE8}" dt="2021-12-01T03:24:40.994" v="11428" actId="478"/>
          <ac:spMkLst>
            <pc:docMk/>
            <pc:sldMk cId="3860905615" sldId="459"/>
            <ac:spMk id="22" creationId="{F74061D5-B6D8-4FD3-97E4-5DADB9A66AD8}"/>
          </ac:spMkLst>
        </pc:spChg>
        <pc:picChg chg="mod">
          <ac:chgData name="Kanakubo Yuuka" userId="0125345b4684f247" providerId="LiveId" clId="{D4871A4A-C5EA-4668-91C5-C62012B0FEE8}" dt="2021-12-01T05:05:58.032" v="11995" actId="1076"/>
          <ac:picMkLst>
            <pc:docMk/>
            <pc:sldMk cId="3860905615" sldId="459"/>
            <ac:picMk id="4" creationId="{1224FA93-4DB7-41D2-866D-AB520BD36A3B}"/>
          </ac:picMkLst>
        </pc:picChg>
      </pc:sldChg>
      <pc:sldChg chg="addSp delSp modSp mod modAnim">
        <pc:chgData name="Kanakubo Yuuka" userId="0125345b4684f247" providerId="LiveId" clId="{D4871A4A-C5EA-4668-91C5-C62012B0FEE8}" dt="2021-12-01T05:06:19.457" v="12002" actId="1076"/>
        <pc:sldMkLst>
          <pc:docMk/>
          <pc:sldMk cId="2653109657" sldId="460"/>
        </pc:sldMkLst>
        <pc:spChg chg="del">
          <ac:chgData name="Kanakubo Yuuka" userId="0125345b4684f247" providerId="LiveId" clId="{D4871A4A-C5EA-4668-91C5-C62012B0FEE8}" dt="2021-11-23T01:13:04.511" v="293" actId="478"/>
          <ac:spMkLst>
            <pc:docMk/>
            <pc:sldMk cId="2653109657" sldId="460"/>
            <ac:spMk id="2" creationId="{206147EA-15EF-4852-826C-7509336CB59A}"/>
          </ac:spMkLst>
        </pc:spChg>
        <pc:spChg chg="del">
          <ac:chgData name="Kanakubo Yuuka" userId="0125345b4684f247" providerId="LiveId" clId="{D4871A4A-C5EA-4668-91C5-C62012B0FEE8}" dt="2021-12-01T02:54:30.828" v="11256" actId="478"/>
          <ac:spMkLst>
            <pc:docMk/>
            <pc:sldMk cId="2653109657" sldId="460"/>
            <ac:spMk id="2" creationId="{C27042C8-79B8-4FD1-A977-921752692363}"/>
          </ac:spMkLst>
        </pc:spChg>
        <pc:spChg chg="del">
          <ac:chgData name="Kanakubo Yuuka" userId="0125345b4684f247" providerId="LiveId" clId="{D4871A4A-C5EA-4668-91C5-C62012B0FEE8}" dt="2021-11-23T01:13:07.139" v="294" actId="478"/>
          <ac:spMkLst>
            <pc:docMk/>
            <pc:sldMk cId="2653109657" sldId="460"/>
            <ac:spMk id="3" creationId="{169B5F8D-CA72-4B3B-A120-DBEB66ABF1E2}"/>
          </ac:spMkLst>
        </pc:spChg>
        <pc:spChg chg="del">
          <ac:chgData name="Kanakubo Yuuka" userId="0125345b4684f247" providerId="LiveId" clId="{D4871A4A-C5EA-4668-91C5-C62012B0FEE8}" dt="2021-11-27T01:49:38.350" v="7277" actId="478"/>
          <ac:spMkLst>
            <pc:docMk/>
            <pc:sldMk cId="2653109657" sldId="460"/>
            <ac:spMk id="5" creationId="{0DCE53BE-4718-4CBF-B317-23453C0DE048}"/>
          </ac:spMkLst>
        </pc:spChg>
        <pc:spChg chg="mod">
          <ac:chgData name="Kanakubo Yuuka" userId="0125345b4684f247" providerId="LiveId" clId="{D4871A4A-C5EA-4668-91C5-C62012B0FEE8}" dt="2021-12-01T03:19:37.220" v="11388" actId="1076"/>
          <ac:spMkLst>
            <pc:docMk/>
            <pc:sldMk cId="2653109657" sldId="460"/>
            <ac:spMk id="9" creationId="{9090D75D-EE8E-441F-A282-3521E4E24664}"/>
          </ac:spMkLst>
        </pc:spChg>
        <pc:spChg chg="add del mod">
          <ac:chgData name="Kanakubo Yuuka" userId="0125345b4684f247" providerId="LiveId" clId="{D4871A4A-C5EA-4668-91C5-C62012B0FEE8}" dt="2021-12-01T05:06:08.730" v="11998" actId="478"/>
          <ac:spMkLst>
            <pc:docMk/>
            <pc:sldMk cId="2653109657" sldId="460"/>
            <ac:spMk id="10" creationId="{AC634126-ECB8-4194-8C3D-3ACA46C9D5AF}"/>
          </ac:spMkLst>
        </pc:spChg>
        <pc:spChg chg="add del">
          <ac:chgData name="Kanakubo Yuuka" userId="0125345b4684f247" providerId="LiveId" clId="{D4871A4A-C5EA-4668-91C5-C62012B0FEE8}" dt="2021-12-01T03:22:40.802" v="11403" actId="478"/>
          <ac:spMkLst>
            <pc:docMk/>
            <pc:sldMk cId="2653109657" sldId="460"/>
            <ac:spMk id="11" creationId="{13CEF841-902E-454A-8DCC-258CC9A431B4}"/>
          </ac:spMkLst>
        </pc:spChg>
        <pc:spChg chg="add del mod">
          <ac:chgData name="Kanakubo Yuuka" userId="0125345b4684f247" providerId="LiveId" clId="{D4871A4A-C5EA-4668-91C5-C62012B0FEE8}" dt="2021-12-01T03:19:46.844" v="11391"/>
          <ac:spMkLst>
            <pc:docMk/>
            <pc:sldMk cId="2653109657" sldId="460"/>
            <ac:spMk id="12" creationId="{4700A341-419C-402D-8955-385B60887501}"/>
          </ac:spMkLst>
        </pc:spChg>
        <pc:spChg chg="add mod">
          <ac:chgData name="Kanakubo Yuuka" userId="0125345b4684f247" providerId="LiveId" clId="{D4871A4A-C5EA-4668-91C5-C62012B0FEE8}" dt="2021-12-01T05:06:19.457" v="12002" actId="1076"/>
          <ac:spMkLst>
            <pc:docMk/>
            <pc:sldMk cId="2653109657" sldId="460"/>
            <ac:spMk id="14" creationId="{B492F971-F282-44C3-A405-84E723C68B90}"/>
          </ac:spMkLst>
        </pc:spChg>
        <pc:spChg chg="del mod">
          <ac:chgData name="Kanakubo Yuuka" userId="0125345b4684f247" providerId="LiveId" clId="{D4871A4A-C5EA-4668-91C5-C62012B0FEE8}" dt="2021-12-01T05:06:14.341" v="12000" actId="478"/>
          <ac:spMkLst>
            <pc:docMk/>
            <pc:sldMk cId="2653109657" sldId="460"/>
            <ac:spMk id="15" creationId="{8CBBC2BE-1DB0-40F8-BFBD-182BF8826471}"/>
          </ac:spMkLst>
        </pc:spChg>
        <pc:spChg chg="add mod">
          <ac:chgData name="Kanakubo Yuuka" userId="0125345b4684f247" providerId="LiveId" clId="{D4871A4A-C5EA-4668-91C5-C62012B0FEE8}" dt="2021-12-01T05:06:15.436" v="12001"/>
          <ac:spMkLst>
            <pc:docMk/>
            <pc:sldMk cId="2653109657" sldId="460"/>
            <ac:spMk id="17" creationId="{9AF4490D-DD68-45E1-A564-6AEC1F43709E}"/>
          </ac:spMkLst>
        </pc:spChg>
        <pc:spChg chg="add mod">
          <ac:chgData name="Kanakubo Yuuka" userId="0125345b4684f247" providerId="LiveId" clId="{D4871A4A-C5EA-4668-91C5-C62012B0FEE8}" dt="2021-12-01T05:06:15.436" v="12001"/>
          <ac:spMkLst>
            <pc:docMk/>
            <pc:sldMk cId="2653109657" sldId="460"/>
            <ac:spMk id="19" creationId="{3BC3AE66-3925-4331-A92D-622E456C87D8}"/>
          </ac:spMkLst>
        </pc:spChg>
        <pc:spChg chg="del mod">
          <ac:chgData name="Kanakubo Yuuka" userId="0125345b4684f247" providerId="LiveId" clId="{D4871A4A-C5EA-4668-91C5-C62012B0FEE8}" dt="2021-12-01T05:06:12.518" v="11999" actId="478"/>
          <ac:spMkLst>
            <pc:docMk/>
            <pc:sldMk cId="2653109657" sldId="460"/>
            <ac:spMk id="21" creationId="{6361DE5F-DDC4-4EE8-8DE7-C93C07F5501A}"/>
          </ac:spMkLst>
        </pc:spChg>
        <pc:picChg chg="mod modCrop">
          <ac:chgData name="Kanakubo Yuuka" userId="0125345b4684f247" providerId="LiveId" clId="{D4871A4A-C5EA-4668-91C5-C62012B0FEE8}" dt="2021-12-01T03:19:32.750" v="11386" actId="1076"/>
          <ac:picMkLst>
            <pc:docMk/>
            <pc:sldMk cId="2653109657" sldId="460"/>
            <ac:picMk id="4" creationId="{1224FA93-4DB7-41D2-866D-AB520BD36A3B}"/>
          </ac:picMkLst>
        </pc:picChg>
        <pc:picChg chg="add mod">
          <ac:chgData name="Kanakubo Yuuka" userId="0125345b4684f247" providerId="LiveId" clId="{D4871A4A-C5EA-4668-91C5-C62012B0FEE8}" dt="2021-12-01T03:23:47.235" v="11418" actId="1076"/>
          <ac:picMkLst>
            <pc:docMk/>
            <pc:sldMk cId="2653109657" sldId="460"/>
            <ac:picMk id="16" creationId="{F9DDF16B-31CD-4610-93E3-AFC75F71944F}"/>
          </ac:picMkLst>
        </pc:picChg>
        <pc:picChg chg="add mod">
          <ac:chgData name="Kanakubo Yuuka" userId="0125345b4684f247" providerId="LiveId" clId="{D4871A4A-C5EA-4668-91C5-C62012B0FEE8}" dt="2021-12-01T03:23:49.287" v="11419" actId="1076"/>
          <ac:picMkLst>
            <pc:docMk/>
            <pc:sldMk cId="2653109657" sldId="460"/>
            <ac:picMk id="18" creationId="{B1C1A099-BF30-49B3-B5B4-DF0A2A80C953}"/>
          </ac:picMkLst>
        </pc:picChg>
      </pc:sldChg>
      <pc:sldChg chg="addSp delSp modSp mod delAnim modAnim">
        <pc:chgData name="Kanakubo Yuuka" userId="0125345b4684f247" providerId="LiveId" clId="{D4871A4A-C5EA-4668-91C5-C62012B0FEE8}" dt="2021-12-02T11:39:17.846" v="12063"/>
        <pc:sldMkLst>
          <pc:docMk/>
          <pc:sldMk cId="1786325943" sldId="461"/>
        </pc:sldMkLst>
        <pc:spChg chg="mod">
          <ac:chgData name="Kanakubo Yuuka" userId="0125345b4684f247" providerId="LiveId" clId="{D4871A4A-C5EA-4668-91C5-C62012B0FEE8}" dt="2021-12-01T02:59:19.914" v="11290" actId="20577"/>
          <ac:spMkLst>
            <pc:docMk/>
            <pc:sldMk cId="1786325943" sldId="461"/>
            <ac:spMk id="2" creationId="{AAFC2C62-E3F1-4333-A414-85674F4ACD81}"/>
          </ac:spMkLst>
        </pc:spChg>
        <pc:spChg chg="del mod">
          <ac:chgData name="Kanakubo Yuuka" userId="0125345b4684f247" providerId="LiveId" clId="{D4871A4A-C5EA-4668-91C5-C62012B0FEE8}" dt="2021-11-24T05:01:26.148" v="2345" actId="478"/>
          <ac:spMkLst>
            <pc:docMk/>
            <pc:sldMk cId="1786325943" sldId="461"/>
            <ac:spMk id="6" creationId="{04C65282-362E-49D4-849A-5F7F6C5A69C3}"/>
          </ac:spMkLst>
        </pc:spChg>
        <pc:spChg chg="del mod">
          <ac:chgData name="Kanakubo Yuuka" userId="0125345b4684f247" providerId="LiveId" clId="{D4871A4A-C5EA-4668-91C5-C62012B0FEE8}" dt="2021-11-24T05:01:26.148" v="2345" actId="478"/>
          <ac:spMkLst>
            <pc:docMk/>
            <pc:sldMk cId="1786325943" sldId="461"/>
            <ac:spMk id="8" creationId="{B59670F5-6B1D-4710-9B84-1DE95809EA55}"/>
          </ac:spMkLst>
        </pc:spChg>
        <pc:spChg chg="del">
          <ac:chgData name="Kanakubo Yuuka" userId="0125345b4684f247" providerId="LiveId" clId="{D4871A4A-C5EA-4668-91C5-C62012B0FEE8}" dt="2021-11-23T01:17:32.056" v="323" actId="478"/>
          <ac:spMkLst>
            <pc:docMk/>
            <pc:sldMk cId="1786325943" sldId="461"/>
            <ac:spMk id="12" creationId="{1EC13142-A4E4-4982-9D47-7EDCAD1BC8E4}"/>
          </ac:spMkLst>
        </pc:spChg>
        <pc:spChg chg="mod">
          <ac:chgData name="Kanakubo Yuuka" userId="0125345b4684f247" providerId="LiveId" clId="{D4871A4A-C5EA-4668-91C5-C62012B0FEE8}" dt="2021-11-29T03:00:31.226" v="9866" actId="20577"/>
          <ac:spMkLst>
            <pc:docMk/>
            <pc:sldMk cId="1786325943" sldId="461"/>
            <ac:spMk id="13" creationId="{F8BCA030-243B-45AD-A368-DF1C11308466}"/>
          </ac:spMkLst>
        </pc:spChg>
        <pc:spChg chg="mod">
          <ac:chgData name="Kanakubo Yuuka" userId="0125345b4684f247" providerId="LiveId" clId="{D4871A4A-C5EA-4668-91C5-C62012B0FEE8}" dt="2021-11-24T05:01:38.183" v="2349" actId="1076"/>
          <ac:spMkLst>
            <pc:docMk/>
            <pc:sldMk cId="1786325943" sldId="461"/>
            <ac:spMk id="15" creationId="{17748231-0A8A-4437-9709-DFFCDA36CACD}"/>
          </ac:spMkLst>
        </pc:spChg>
        <pc:spChg chg="add mod">
          <ac:chgData name="Kanakubo Yuuka" userId="0125345b4684f247" providerId="LiveId" clId="{D4871A4A-C5EA-4668-91C5-C62012B0FEE8}" dt="2021-11-24T05:01:50.459" v="2351" actId="1076"/>
          <ac:spMkLst>
            <pc:docMk/>
            <pc:sldMk cId="1786325943" sldId="461"/>
            <ac:spMk id="17" creationId="{96002662-080D-4EAD-8599-1D76514DEC8A}"/>
          </ac:spMkLst>
        </pc:spChg>
        <pc:spChg chg="add mod">
          <ac:chgData name="Kanakubo Yuuka" userId="0125345b4684f247" providerId="LiveId" clId="{D4871A4A-C5EA-4668-91C5-C62012B0FEE8}" dt="2021-11-24T05:02:18.500" v="2362" actId="1076"/>
          <ac:spMkLst>
            <pc:docMk/>
            <pc:sldMk cId="1786325943" sldId="461"/>
            <ac:spMk id="18" creationId="{6B6EE2ED-1550-42DE-BAC4-539056F91542}"/>
          </ac:spMkLst>
        </pc:spChg>
        <pc:spChg chg="add mod">
          <ac:chgData name="Kanakubo Yuuka" userId="0125345b4684f247" providerId="LiveId" clId="{D4871A4A-C5EA-4668-91C5-C62012B0FEE8}" dt="2021-11-24T05:01:50.459" v="2351" actId="1076"/>
          <ac:spMkLst>
            <pc:docMk/>
            <pc:sldMk cId="1786325943" sldId="461"/>
            <ac:spMk id="19" creationId="{2F12CE63-791E-4DD5-970A-D4EF057CCC72}"/>
          </ac:spMkLst>
        </pc:spChg>
        <pc:spChg chg="add del mod">
          <ac:chgData name="Kanakubo Yuuka" userId="0125345b4684f247" providerId="LiveId" clId="{D4871A4A-C5EA-4668-91C5-C62012B0FEE8}" dt="2021-11-24T05:02:28.616" v="2363" actId="478"/>
          <ac:spMkLst>
            <pc:docMk/>
            <pc:sldMk cId="1786325943" sldId="461"/>
            <ac:spMk id="22" creationId="{DA50CEF8-B9ED-421F-A478-C56E112A4324}"/>
          </ac:spMkLst>
        </pc:spChg>
        <pc:spChg chg="add del mod">
          <ac:chgData name="Kanakubo Yuuka" userId="0125345b4684f247" providerId="LiveId" clId="{D4871A4A-C5EA-4668-91C5-C62012B0FEE8}" dt="2021-11-24T05:02:30.943" v="2364" actId="478"/>
          <ac:spMkLst>
            <pc:docMk/>
            <pc:sldMk cId="1786325943" sldId="461"/>
            <ac:spMk id="23" creationId="{90983520-0EEE-4164-996C-A54979D7F503}"/>
          </ac:spMkLst>
        </pc:spChg>
        <pc:cxnChg chg="add mod">
          <ac:chgData name="Kanakubo Yuuka" userId="0125345b4684f247" providerId="LiveId" clId="{D4871A4A-C5EA-4668-91C5-C62012B0FEE8}" dt="2021-11-23T01:19:07.162" v="336"/>
          <ac:cxnSpMkLst>
            <pc:docMk/>
            <pc:sldMk cId="1786325943" sldId="461"/>
            <ac:cxnSpMk id="20" creationId="{3AB02EFE-7BC8-46B7-BA84-2F207D160993}"/>
          </ac:cxnSpMkLst>
        </pc:cxnChg>
        <pc:cxnChg chg="add mod">
          <ac:chgData name="Kanakubo Yuuka" userId="0125345b4684f247" providerId="LiveId" clId="{D4871A4A-C5EA-4668-91C5-C62012B0FEE8}" dt="2021-11-23T01:24:41.826" v="347" actId="14100"/>
          <ac:cxnSpMkLst>
            <pc:docMk/>
            <pc:sldMk cId="1786325943" sldId="461"/>
            <ac:cxnSpMk id="21" creationId="{72EEFADB-B598-491F-8626-8DAA96C80DA9}"/>
          </ac:cxnSpMkLst>
        </pc:cxnChg>
      </pc:sldChg>
      <pc:sldChg chg="addSp delSp modSp mod ord addAnim delAnim modAnim">
        <pc:chgData name="Kanakubo Yuuka" userId="0125345b4684f247" providerId="LiveId" clId="{D4871A4A-C5EA-4668-91C5-C62012B0FEE8}" dt="2021-11-30T01:16:00.610" v="10420" actId="1036"/>
        <pc:sldMkLst>
          <pc:docMk/>
          <pc:sldMk cId="1671050285" sldId="462"/>
        </pc:sldMkLst>
        <pc:spChg chg="mod">
          <ac:chgData name="Kanakubo Yuuka" userId="0125345b4684f247" providerId="LiveId" clId="{D4871A4A-C5EA-4668-91C5-C62012B0FEE8}" dt="2021-11-27T05:33:18.524" v="7809" actId="1037"/>
          <ac:spMkLst>
            <pc:docMk/>
            <pc:sldMk cId="1671050285" sldId="462"/>
            <ac:spMk id="10" creationId="{57A07AFE-B5E6-4CFA-9D32-D31C7E5E5198}"/>
          </ac:spMkLst>
        </pc:spChg>
        <pc:spChg chg="add del mod">
          <ac:chgData name="Kanakubo Yuuka" userId="0125345b4684f247" providerId="LiveId" clId="{D4871A4A-C5EA-4668-91C5-C62012B0FEE8}" dt="2021-11-29T03:00:54.322" v="9880" actId="1037"/>
          <ac:spMkLst>
            <pc:docMk/>
            <pc:sldMk cId="1671050285" sldId="462"/>
            <ac:spMk id="11" creationId="{2DB0326A-D845-4B98-BE11-3504E2E6B349}"/>
          </ac:spMkLst>
        </pc:spChg>
        <pc:spChg chg="mod">
          <ac:chgData name="Kanakubo Yuuka" userId="0125345b4684f247" providerId="LiveId" clId="{D4871A4A-C5EA-4668-91C5-C62012B0FEE8}" dt="2021-11-24T05:03:27.410" v="2382" actId="1076"/>
          <ac:spMkLst>
            <pc:docMk/>
            <pc:sldMk cId="1671050285" sldId="462"/>
            <ac:spMk id="12" creationId="{5195D298-BD05-4306-8428-A0C6F3A78591}"/>
          </ac:spMkLst>
        </pc:spChg>
        <pc:spChg chg="mod">
          <ac:chgData name="Kanakubo Yuuka" userId="0125345b4684f247" providerId="LiveId" clId="{D4871A4A-C5EA-4668-91C5-C62012B0FEE8}" dt="2021-11-23T01:45:17.293" v="584" actId="14100"/>
          <ac:spMkLst>
            <pc:docMk/>
            <pc:sldMk cId="1671050285" sldId="462"/>
            <ac:spMk id="13" creationId="{4ADCBD6E-D1E9-4805-98A4-6B89FF41BDE9}"/>
          </ac:spMkLst>
        </pc:spChg>
        <pc:spChg chg="mod">
          <ac:chgData name="Kanakubo Yuuka" userId="0125345b4684f247" providerId="LiveId" clId="{D4871A4A-C5EA-4668-91C5-C62012B0FEE8}" dt="2021-11-27T05:33:28.484" v="7810" actId="1076"/>
          <ac:spMkLst>
            <pc:docMk/>
            <pc:sldMk cId="1671050285" sldId="462"/>
            <ac:spMk id="15" creationId="{158D867A-8C4D-4851-B4D5-D716A70E936E}"/>
          </ac:spMkLst>
        </pc:spChg>
        <pc:spChg chg="add mod">
          <ac:chgData name="Kanakubo Yuuka" userId="0125345b4684f247" providerId="LiveId" clId="{D4871A4A-C5EA-4668-91C5-C62012B0FEE8}" dt="2021-11-27T02:01:16.670" v="7340" actId="20577"/>
          <ac:spMkLst>
            <pc:docMk/>
            <pc:sldMk cId="1671050285" sldId="462"/>
            <ac:spMk id="16" creationId="{4F66F722-1F0C-488B-A3EE-FB3C8C4F0F9E}"/>
          </ac:spMkLst>
        </pc:spChg>
        <pc:spChg chg="add mod">
          <ac:chgData name="Kanakubo Yuuka" userId="0125345b4684f247" providerId="LiveId" clId="{D4871A4A-C5EA-4668-91C5-C62012B0FEE8}" dt="2021-11-29T03:00:54.322" v="9880" actId="1037"/>
          <ac:spMkLst>
            <pc:docMk/>
            <pc:sldMk cId="1671050285" sldId="462"/>
            <ac:spMk id="17" creationId="{C0FE067F-8772-4B34-9726-4CCAB0C6F8C7}"/>
          </ac:spMkLst>
        </pc:spChg>
        <pc:spChg chg="add mod">
          <ac:chgData name="Kanakubo Yuuka" userId="0125345b4684f247" providerId="LiveId" clId="{D4871A4A-C5EA-4668-91C5-C62012B0FEE8}" dt="2021-11-27T05:31:35.993" v="7781" actId="1076"/>
          <ac:spMkLst>
            <pc:docMk/>
            <pc:sldMk cId="1671050285" sldId="462"/>
            <ac:spMk id="18" creationId="{32ED6859-00B1-4686-9989-9615E633DA21}"/>
          </ac:spMkLst>
        </pc:spChg>
        <pc:spChg chg="add mod">
          <ac:chgData name="Kanakubo Yuuka" userId="0125345b4684f247" providerId="LiveId" clId="{D4871A4A-C5EA-4668-91C5-C62012B0FEE8}" dt="2021-11-27T05:31:44.285" v="7783" actId="1076"/>
          <ac:spMkLst>
            <pc:docMk/>
            <pc:sldMk cId="1671050285" sldId="462"/>
            <ac:spMk id="19" creationId="{88809107-69F1-4518-9F94-5458686C3DAD}"/>
          </ac:spMkLst>
        </pc:spChg>
        <pc:spChg chg="add mod">
          <ac:chgData name="Kanakubo Yuuka" userId="0125345b4684f247" providerId="LiveId" clId="{D4871A4A-C5EA-4668-91C5-C62012B0FEE8}" dt="2021-11-27T05:31:51.749" v="7785" actId="1076"/>
          <ac:spMkLst>
            <pc:docMk/>
            <pc:sldMk cId="1671050285" sldId="462"/>
            <ac:spMk id="20" creationId="{3C9E0E23-6C1D-4048-AD69-910B52F256BB}"/>
          </ac:spMkLst>
        </pc:spChg>
        <pc:spChg chg="add mod">
          <ac:chgData name="Kanakubo Yuuka" userId="0125345b4684f247" providerId="LiveId" clId="{D4871A4A-C5EA-4668-91C5-C62012B0FEE8}" dt="2021-11-27T05:32:43.742" v="7791" actId="14100"/>
          <ac:spMkLst>
            <pc:docMk/>
            <pc:sldMk cId="1671050285" sldId="462"/>
            <ac:spMk id="21" creationId="{A0C4C462-B592-4842-93EC-959ACEF0781E}"/>
          </ac:spMkLst>
        </pc:spChg>
        <pc:spChg chg="add mod">
          <ac:chgData name="Kanakubo Yuuka" userId="0125345b4684f247" providerId="LiveId" clId="{D4871A4A-C5EA-4668-91C5-C62012B0FEE8}" dt="2021-11-27T05:32:59.978" v="7798" actId="14100"/>
          <ac:spMkLst>
            <pc:docMk/>
            <pc:sldMk cId="1671050285" sldId="462"/>
            <ac:spMk id="23" creationId="{EB872B53-4FA7-40A3-90A1-E1D3E09C621E}"/>
          </ac:spMkLst>
        </pc:spChg>
        <pc:picChg chg="mod">
          <ac:chgData name="Kanakubo Yuuka" userId="0125345b4684f247" providerId="LiveId" clId="{D4871A4A-C5EA-4668-91C5-C62012B0FEE8}" dt="2021-11-24T05:03:23.441" v="2381" actId="14100"/>
          <ac:picMkLst>
            <pc:docMk/>
            <pc:sldMk cId="1671050285" sldId="462"/>
            <ac:picMk id="6" creationId="{6368D7B6-189A-475B-B60F-94C9C8BE3664}"/>
          </ac:picMkLst>
        </pc:picChg>
        <pc:picChg chg="mod">
          <ac:chgData name="Kanakubo Yuuka" userId="0125345b4684f247" providerId="LiveId" clId="{D4871A4A-C5EA-4668-91C5-C62012B0FEE8}" dt="2021-11-29T03:00:54.322" v="9880" actId="1037"/>
          <ac:picMkLst>
            <pc:docMk/>
            <pc:sldMk cId="1671050285" sldId="462"/>
            <ac:picMk id="8" creationId="{260DE8E0-02AA-4EB2-9B39-6A967930EE9F}"/>
          </ac:picMkLst>
        </pc:picChg>
        <pc:picChg chg="add del mod">
          <ac:chgData name="Kanakubo Yuuka" userId="0125345b4684f247" providerId="LiveId" clId="{D4871A4A-C5EA-4668-91C5-C62012B0FEE8}" dt="2021-11-27T05:32:48.311" v="7793"/>
          <ac:picMkLst>
            <pc:docMk/>
            <pc:sldMk cId="1671050285" sldId="462"/>
            <ac:picMk id="22" creationId="{2EFDF985-4738-43A2-B567-EF2035028B7A}"/>
          </ac:picMkLst>
        </pc:picChg>
        <pc:picChg chg="add mod modCrop">
          <ac:chgData name="Kanakubo Yuuka" userId="0125345b4684f247" providerId="LiveId" clId="{D4871A4A-C5EA-4668-91C5-C62012B0FEE8}" dt="2021-11-30T01:16:00.610" v="10420" actId="1036"/>
          <ac:picMkLst>
            <pc:docMk/>
            <pc:sldMk cId="1671050285" sldId="462"/>
            <ac:picMk id="24" creationId="{2186E37A-511F-4491-AEA1-48C985458A92}"/>
          </ac:picMkLst>
        </pc:picChg>
      </pc:sldChg>
      <pc:sldChg chg="addSp modSp mod">
        <pc:chgData name="Kanakubo Yuuka" userId="0125345b4684f247" providerId="LiveId" clId="{D4871A4A-C5EA-4668-91C5-C62012B0FEE8}" dt="2021-11-23T01:28:44.449" v="508" actId="1076"/>
        <pc:sldMkLst>
          <pc:docMk/>
          <pc:sldMk cId="3631205787" sldId="464"/>
        </pc:sldMkLst>
        <pc:spChg chg="mod">
          <ac:chgData name="Kanakubo Yuuka" userId="0125345b4684f247" providerId="LiveId" clId="{D4871A4A-C5EA-4668-91C5-C62012B0FEE8}" dt="2021-11-23T01:28:44.449" v="508" actId="1076"/>
          <ac:spMkLst>
            <pc:docMk/>
            <pc:sldMk cId="3631205787" sldId="464"/>
            <ac:spMk id="7" creationId="{6A0F719B-C8E2-497C-A6EB-B3E3C9FC51C9}"/>
          </ac:spMkLst>
        </pc:spChg>
        <pc:spChg chg="mod">
          <ac:chgData name="Kanakubo Yuuka" userId="0125345b4684f247" providerId="LiveId" clId="{D4871A4A-C5EA-4668-91C5-C62012B0FEE8}" dt="2021-11-23T01:28:31.835" v="505" actId="1076"/>
          <ac:spMkLst>
            <pc:docMk/>
            <pc:sldMk cId="3631205787" sldId="464"/>
            <ac:spMk id="8" creationId="{CE4A5B8F-D2AE-4A88-8244-1CE2535CC906}"/>
          </ac:spMkLst>
        </pc:spChg>
        <pc:spChg chg="mod">
          <ac:chgData name="Kanakubo Yuuka" userId="0125345b4684f247" providerId="LiveId" clId="{D4871A4A-C5EA-4668-91C5-C62012B0FEE8}" dt="2021-11-23T01:28:31.835" v="505" actId="1076"/>
          <ac:spMkLst>
            <pc:docMk/>
            <pc:sldMk cId="3631205787" sldId="464"/>
            <ac:spMk id="9" creationId="{7510183D-CCAA-44A4-AE33-E8DA947B9050}"/>
          </ac:spMkLst>
        </pc:spChg>
        <pc:spChg chg="mod">
          <ac:chgData name="Kanakubo Yuuka" userId="0125345b4684f247" providerId="LiveId" clId="{D4871A4A-C5EA-4668-91C5-C62012B0FEE8}" dt="2021-11-23T01:28:24.132" v="504" actId="1076"/>
          <ac:spMkLst>
            <pc:docMk/>
            <pc:sldMk cId="3631205787" sldId="464"/>
            <ac:spMk id="11" creationId="{E029D839-B23E-44CF-B6C1-6335A97AF6EE}"/>
          </ac:spMkLst>
        </pc:spChg>
        <pc:spChg chg="add mod">
          <ac:chgData name="Kanakubo Yuuka" userId="0125345b4684f247" providerId="LiveId" clId="{D4871A4A-C5EA-4668-91C5-C62012B0FEE8}" dt="2021-11-23T01:28:41.404" v="507" actId="1076"/>
          <ac:spMkLst>
            <pc:docMk/>
            <pc:sldMk cId="3631205787" sldId="464"/>
            <ac:spMk id="155" creationId="{EB2A29D9-AA71-4A0C-86A7-E10FBCE28D81}"/>
          </ac:spMkLst>
        </pc:spChg>
        <pc:grpChg chg="mod">
          <ac:chgData name="Kanakubo Yuuka" userId="0125345b4684f247" providerId="LiveId" clId="{D4871A4A-C5EA-4668-91C5-C62012B0FEE8}" dt="2021-11-23T01:28:18.254" v="503" actId="1076"/>
          <ac:grpSpMkLst>
            <pc:docMk/>
            <pc:sldMk cId="3631205787" sldId="464"/>
            <ac:grpSpMk id="28" creationId="{76936211-CC34-474E-BA3E-81047C7F5BF8}"/>
          </ac:grpSpMkLst>
        </pc:grpChg>
      </pc:sldChg>
      <pc:sldChg chg="modSp mod">
        <pc:chgData name="Kanakubo Yuuka" userId="0125345b4684f247" providerId="LiveId" clId="{D4871A4A-C5EA-4668-91C5-C62012B0FEE8}" dt="2021-11-27T08:13:24.197" v="7918" actId="20577"/>
        <pc:sldMkLst>
          <pc:docMk/>
          <pc:sldMk cId="4051741840" sldId="465"/>
        </pc:sldMkLst>
        <pc:spChg chg="mod">
          <ac:chgData name="Kanakubo Yuuka" userId="0125345b4684f247" providerId="LiveId" clId="{D4871A4A-C5EA-4668-91C5-C62012B0FEE8}" dt="2021-11-27T08:13:24.197" v="7918" actId="20577"/>
          <ac:spMkLst>
            <pc:docMk/>
            <pc:sldMk cId="4051741840" sldId="465"/>
            <ac:spMk id="15" creationId="{BF819BBC-BC2C-4358-A127-DBE7448B0911}"/>
          </ac:spMkLst>
        </pc:spChg>
      </pc:sldChg>
      <pc:sldChg chg="addSp delSp modSp del mod delAnim">
        <pc:chgData name="Kanakubo Yuuka" userId="0125345b4684f247" providerId="LiveId" clId="{D4871A4A-C5EA-4668-91C5-C62012B0FEE8}" dt="2021-12-01T00:41:03.197" v="10520" actId="2696"/>
        <pc:sldMkLst>
          <pc:docMk/>
          <pc:sldMk cId="3012571382" sldId="466"/>
        </pc:sldMkLst>
        <pc:spChg chg="mod">
          <ac:chgData name="Kanakubo Yuuka" userId="0125345b4684f247" providerId="LiveId" clId="{D4871A4A-C5EA-4668-91C5-C62012B0FEE8}" dt="2021-11-27T03:10:09.514" v="7348" actId="1076"/>
          <ac:spMkLst>
            <pc:docMk/>
            <pc:sldMk cId="3012571382" sldId="466"/>
            <ac:spMk id="8" creationId="{ACDC4A73-0996-4EDB-BF64-F81BEE4FBDBC}"/>
          </ac:spMkLst>
        </pc:spChg>
        <pc:spChg chg="del">
          <ac:chgData name="Kanakubo Yuuka" userId="0125345b4684f247" providerId="LiveId" clId="{D4871A4A-C5EA-4668-91C5-C62012B0FEE8}" dt="2021-11-27T03:09:48.473" v="7346" actId="478"/>
          <ac:spMkLst>
            <pc:docMk/>
            <pc:sldMk cId="3012571382" sldId="466"/>
            <ac:spMk id="9" creationId="{5BF6BB1A-1096-4C01-AAA1-35C8AED277CC}"/>
          </ac:spMkLst>
        </pc:spChg>
        <pc:spChg chg="mod">
          <ac:chgData name="Kanakubo Yuuka" userId="0125345b4684f247" providerId="LiveId" clId="{D4871A4A-C5EA-4668-91C5-C62012B0FEE8}" dt="2021-11-27T03:10:09.514" v="7348" actId="1076"/>
          <ac:spMkLst>
            <pc:docMk/>
            <pc:sldMk cId="3012571382" sldId="466"/>
            <ac:spMk id="10" creationId="{D5DFB09C-49B8-48B8-B489-CF0A2BCA926F}"/>
          </ac:spMkLst>
        </pc:spChg>
        <pc:spChg chg="mod">
          <ac:chgData name="Kanakubo Yuuka" userId="0125345b4684f247" providerId="LiveId" clId="{D4871A4A-C5EA-4668-91C5-C62012B0FEE8}" dt="2021-11-27T03:10:09.514" v="7348" actId="1076"/>
          <ac:spMkLst>
            <pc:docMk/>
            <pc:sldMk cId="3012571382" sldId="466"/>
            <ac:spMk id="11" creationId="{A15E5CF6-9FC6-4C37-8119-C715E36F73B7}"/>
          </ac:spMkLst>
        </pc:spChg>
        <pc:spChg chg="del">
          <ac:chgData name="Kanakubo Yuuka" userId="0125345b4684f247" providerId="LiveId" clId="{D4871A4A-C5EA-4668-91C5-C62012B0FEE8}" dt="2021-11-27T03:09:48.473" v="7346" actId="478"/>
          <ac:spMkLst>
            <pc:docMk/>
            <pc:sldMk cId="3012571382" sldId="466"/>
            <ac:spMk id="12" creationId="{5653D4EB-3BA4-427C-9269-348C52BE7E2C}"/>
          </ac:spMkLst>
        </pc:spChg>
        <pc:spChg chg="del">
          <ac:chgData name="Kanakubo Yuuka" userId="0125345b4684f247" providerId="LiveId" clId="{D4871A4A-C5EA-4668-91C5-C62012B0FEE8}" dt="2021-11-27T03:09:48.473" v="7346" actId="478"/>
          <ac:spMkLst>
            <pc:docMk/>
            <pc:sldMk cId="3012571382" sldId="466"/>
            <ac:spMk id="13" creationId="{3C1C369E-4E44-458D-B24D-FDA1CD73B274}"/>
          </ac:spMkLst>
        </pc:spChg>
        <pc:spChg chg="mod">
          <ac:chgData name="Kanakubo Yuuka" userId="0125345b4684f247" providerId="LiveId" clId="{D4871A4A-C5EA-4668-91C5-C62012B0FEE8}" dt="2021-11-27T03:10:09.514" v="7348" actId="1076"/>
          <ac:spMkLst>
            <pc:docMk/>
            <pc:sldMk cId="3012571382" sldId="466"/>
            <ac:spMk id="14" creationId="{538716EC-D3B8-457D-B40E-CDEC45935C82}"/>
          </ac:spMkLst>
        </pc:spChg>
        <pc:spChg chg="del">
          <ac:chgData name="Kanakubo Yuuka" userId="0125345b4684f247" providerId="LiveId" clId="{D4871A4A-C5EA-4668-91C5-C62012B0FEE8}" dt="2021-11-27T03:09:48.473" v="7346" actId="478"/>
          <ac:spMkLst>
            <pc:docMk/>
            <pc:sldMk cId="3012571382" sldId="466"/>
            <ac:spMk id="15" creationId="{5E4C6108-591C-4621-83BE-F2E507F62E93}"/>
          </ac:spMkLst>
        </pc:spChg>
        <pc:spChg chg="del">
          <ac:chgData name="Kanakubo Yuuka" userId="0125345b4684f247" providerId="LiveId" clId="{D4871A4A-C5EA-4668-91C5-C62012B0FEE8}" dt="2021-11-27T03:09:48.473" v="7346" actId="478"/>
          <ac:spMkLst>
            <pc:docMk/>
            <pc:sldMk cId="3012571382" sldId="466"/>
            <ac:spMk id="16" creationId="{36DD2527-C485-4A59-B3DD-516BF013513A}"/>
          </ac:spMkLst>
        </pc:spChg>
        <pc:spChg chg="mod">
          <ac:chgData name="Kanakubo Yuuka" userId="0125345b4684f247" providerId="LiveId" clId="{D4871A4A-C5EA-4668-91C5-C62012B0FEE8}" dt="2021-11-27T03:10:09.514" v="7348" actId="1076"/>
          <ac:spMkLst>
            <pc:docMk/>
            <pc:sldMk cId="3012571382" sldId="466"/>
            <ac:spMk id="17" creationId="{8D12EE9F-59CD-4997-BDA1-32279D31B633}"/>
          </ac:spMkLst>
        </pc:spChg>
        <pc:spChg chg="add del mod">
          <ac:chgData name="Kanakubo Yuuka" userId="0125345b4684f247" providerId="LiveId" clId="{D4871A4A-C5EA-4668-91C5-C62012B0FEE8}" dt="2021-11-29T03:10:39.356" v="9976" actId="20577"/>
          <ac:spMkLst>
            <pc:docMk/>
            <pc:sldMk cId="3012571382" sldId="466"/>
            <ac:spMk id="18" creationId="{4A7CA393-C3A1-4FDB-A3F5-C6CE1BAFCA66}"/>
          </ac:spMkLst>
        </pc:spChg>
        <pc:spChg chg="mod">
          <ac:chgData name="Kanakubo Yuuka" userId="0125345b4684f247" providerId="LiveId" clId="{D4871A4A-C5EA-4668-91C5-C62012B0FEE8}" dt="2021-11-29T03:10:29.922" v="9975" actId="1076"/>
          <ac:spMkLst>
            <pc:docMk/>
            <pc:sldMk cId="3012571382" sldId="466"/>
            <ac:spMk id="19" creationId="{B4152582-AD2D-414E-B32F-A90A9297CA9A}"/>
          </ac:spMkLst>
        </pc:spChg>
        <pc:spChg chg="mod">
          <ac:chgData name="Kanakubo Yuuka" userId="0125345b4684f247" providerId="LiveId" clId="{D4871A4A-C5EA-4668-91C5-C62012B0FEE8}" dt="2021-11-29T03:10:29.922" v="9975" actId="1076"/>
          <ac:spMkLst>
            <pc:docMk/>
            <pc:sldMk cId="3012571382" sldId="466"/>
            <ac:spMk id="20" creationId="{D10F5431-CB91-4197-8D99-26550E02DD28}"/>
          </ac:spMkLst>
        </pc:spChg>
        <pc:spChg chg="add mod">
          <ac:chgData name="Kanakubo Yuuka" userId="0125345b4684f247" providerId="LiveId" clId="{D4871A4A-C5EA-4668-91C5-C62012B0FEE8}" dt="2021-11-29T03:10:23.994" v="9974" actId="1076"/>
          <ac:spMkLst>
            <pc:docMk/>
            <pc:sldMk cId="3012571382" sldId="466"/>
            <ac:spMk id="21" creationId="{EE316A21-7082-4566-BCCD-9921549869E9}"/>
          </ac:spMkLst>
        </pc:spChg>
        <pc:picChg chg="del">
          <ac:chgData name="Kanakubo Yuuka" userId="0125345b4684f247" providerId="LiveId" clId="{D4871A4A-C5EA-4668-91C5-C62012B0FEE8}" dt="2021-11-27T03:09:48.473" v="7346" actId="478"/>
          <ac:picMkLst>
            <pc:docMk/>
            <pc:sldMk cId="3012571382" sldId="466"/>
            <ac:picMk id="6" creationId="{BDE00A97-B729-47E4-9C98-2AF536D74EF8}"/>
          </ac:picMkLst>
        </pc:picChg>
        <pc:picChg chg="mod">
          <ac:chgData name="Kanakubo Yuuka" userId="0125345b4684f247" providerId="LiveId" clId="{D4871A4A-C5EA-4668-91C5-C62012B0FEE8}" dt="2021-11-27T03:10:09.514" v="7348" actId="1076"/>
          <ac:picMkLst>
            <pc:docMk/>
            <pc:sldMk cId="3012571382" sldId="466"/>
            <ac:picMk id="7" creationId="{B8F11846-0CF3-45AA-B218-6A61BC7CEB5E}"/>
          </ac:picMkLst>
        </pc:picChg>
      </pc:sldChg>
      <pc:sldChg chg="addSp delSp modSp mod">
        <pc:chgData name="Kanakubo Yuuka" userId="0125345b4684f247" providerId="LiveId" clId="{D4871A4A-C5EA-4668-91C5-C62012B0FEE8}" dt="2021-12-02T14:15:57.701" v="12284" actId="1076"/>
        <pc:sldMkLst>
          <pc:docMk/>
          <pc:sldMk cId="41164613" sldId="468"/>
        </pc:sldMkLst>
        <pc:spChg chg="mod">
          <ac:chgData name="Kanakubo Yuuka" userId="0125345b4684f247" providerId="LiveId" clId="{D4871A4A-C5EA-4668-91C5-C62012B0FEE8}" dt="2021-12-02T12:11:35.107" v="12228" actId="403"/>
          <ac:spMkLst>
            <pc:docMk/>
            <pc:sldMk cId="41164613" sldId="468"/>
            <ac:spMk id="2" creationId="{3BCB90ED-8559-4ED3-B1E7-711AF7A7823D}"/>
          </ac:spMkLst>
        </pc:spChg>
        <pc:spChg chg="mod">
          <ac:chgData name="Kanakubo Yuuka" userId="0125345b4684f247" providerId="LiveId" clId="{D4871A4A-C5EA-4668-91C5-C62012B0FEE8}" dt="2021-11-27T05:23:38.874" v="7647" actId="1076"/>
          <ac:spMkLst>
            <pc:docMk/>
            <pc:sldMk cId="41164613" sldId="468"/>
            <ac:spMk id="6" creationId="{EF0020A8-0E99-41AE-B77D-E69ADD6F1495}"/>
          </ac:spMkLst>
        </pc:spChg>
        <pc:spChg chg="mod">
          <ac:chgData name="Kanakubo Yuuka" userId="0125345b4684f247" providerId="LiveId" clId="{D4871A4A-C5EA-4668-91C5-C62012B0FEE8}" dt="2021-11-27T05:23:06.686" v="7636" actId="14100"/>
          <ac:spMkLst>
            <pc:docMk/>
            <pc:sldMk cId="41164613" sldId="468"/>
            <ac:spMk id="7" creationId="{F77E8361-4E59-4ACE-9759-204225D8030B}"/>
          </ac:spMkLst>
        </pc:spChg>
        <pc:spChg chg="mod">
          <ac:chgData name="Kanakubo Yuuka" userId="0125345b4684f247" providerId="LiveId" clId="{D4871A4A-C5EA-4668-91C5-C62012B0FEE8}" dt="2021-12-02T14:15:57.701" v="12284" actId="1076"/>
          <ac:spMkLst>
            <pc:docMk/>
            <pc:sldMk cId="41164613" sldId="468"/>
            <ac:spMk id="8" creationId="{DC23215B-6984-4B7C-9E7A-9D7924F567AE}"/>
          </ac:spMkLst>
        </pc:spChg>
        <pc:spChg chg="mod">
          <ac:chgData name="Kanakubo Yuuka" userId="0125345b4684f247" providerId="LiveId" clId="{D4871A4A-C5EA-4668-91C5-C62012B0FEE8}" dt="2021-12-02T14:15:54.865" v="12283" actId="1076"/>
          <ac:spMkLst>
            <pc:docMk/>
            <pc:sldMk cId="41164613" sldId="468"/>
            <ac:spMk id="9" creationId="{4048D307-D42C-411F-ADC0-D24E4CF98F13}"/>
          </ac:spMkLst>
        </pc:spChg>
        <pc:spChg chg="mod">
          <ac:chgData name="Kanakubo Yuuka" userId="0125345b4684f247" providerId="LiveId" clId="{D4871A4A-C5EA-4668-91C5-C62012B0FEE8}" dt="2021-12-01T00:55:40.827" v="10693" actId="14100"/>
          <ac:spMkLst>
            <pc:docMk/>
            <pc:sldMk cId="41164613" sldId="468"/>
            <ac:spMk id="10" creationId="{276727B1-D3EF-4E14-95E0-F2EBBB759E1F}"/>
          </ac:spMkLst>
        </pc:spChg>
        <pc:spChg chg="del">
          <ac:chgData name="Kanakubo Yuuka" userId="0125345b4684f247" providerId="LiveId" clId="{D4871A4A-C5EA-4668-91C5-C62012B0FEE8}" dt="2021-11-26T00:33:14.389" v="6450" actId="478"/>
          <ac:spMkLst>
            <pc:docMk/>
            <pc:sldMk cId="41164613" sldId="468"/>
            <ac:spMk id="11" creationId="{1356F329-CF6F-49CE-BDEA-256DE6144B65}"/>
          </ac:spMkLst>
        </pc:spChg>
        <pc:spChg chg="mod">
          <ac:chgData name="Kanakubo Yuuka" userId="0125345b4684f247" providerId="LiveId" clId="{D4871A4A-C5EA-4668-91C5-C62012B0FEE8}" dt="2021-11-27T05:23:34.417" v="7646" actId="1076"/>
          <ac:spMkLst>
            <pc:docMk/>
            <pc:sldMk cId="41164613" sldId="468"/>
            <ac:spMk id="12" creationId="{3B633420-46C8-4DA8-B7CA-B3C32D961BF8}"/>
          </ac:spMkLst>
        </pc:spChg>
        <pc:spChg chg="del mod">
          <ac:chgData name="Kanakubo Yuuka" userId="0125345b4684f247" providerId="LiveId" clId="{D4871A4A-C5EA-4668-91C5-C62012B0FEE8}" dt="2021-12-01T00:54:54.605" v="10689" actId="478"/>
          <ac:spMkLst>
            <pc:docMk/>
            <pc:sldMk cId="41164613" sldId="468"/>
            <ac:spMk id="13" creationId="{4167BA9E-EF02-4801-87E7-5BE833E96669}"/>
          </ac:spMkLst>
        </pc:spChg>
        <pc:spChg chg="add mod">
          <ac:chgData name="Kanakubo Yuuka" userId="0125345b4684f247" providerId="LiveId" clId="{D4871A4A-C5EA-4668-91C5-C62012B0FEE8}" dt="2021-11-27T05:23:30.247" v="7645" actId="1076"/>
          <ac:spMkLst>
            <pc:docMk/>
            <pc:sldMk cId="41164613" sldId="468"/>
            <ac:spMk id="14" creationId="{E91F29BF-0CF0-4E88-AC4B-827BD69AED30}"/>
          </ac:spMkLst>
        </pc:spChg>
        <pc:spChg chg="add mod">
          <ac:chgData name="Kanakubo Yuuka" userId="0125345b4684f247" providerId="LiveId" clId="{D4871A4A-C5EA-4668-91C5-C62012B0FEE8}" dt="2021-12-01T00:55:33.180" v="10691" actId="1076"/>
          <ac:spMkLst>
            <pc:docMk/>
            <pc:sldMk cId="41164613" sldId="468"/>
            <ac:spMk id="15" creationId="{58318CF9-B92B-48B0-AC19-1F49B6D8C8A0}"/>
          </ac:spMkLst>
        </pc:spChg>
        <pc:spChg chg="add mod">
          <ac:chgData name="Kanakubo Yuuka" userId="0125345b4684f247" providerId="LiveId" clId="{D4871A4A-C5EA-4668-91C5-C62012B0FEE8}" dt="2021-12-01T00:55:33.180" v="10691" actId="1076"/>
          <ac:spMkLst>
            <pc:docMk/>
            <pc:sldMk cId="41164613" sldId="468"/>
            <ac:spMk id="16" creationId="{F1554C0A-5F3A-4CB6-9875-B49503AC56C2}"/>
          </ac:spMkLst>
        </pc:spChg>
      </pc:sldChg>
      <pc:sldChg chg="delSp mod">
        <pc:chgData name="Kanakubo Yuuka" userId="0125345b4684f247" providerId="LiveId" clId="{D4871A4A-C5EA-4668-91C5-C62012B0FEE8}" dt="2021-11-23T00:13:28.928" v="28" actId="478"/>
        <pc:sldMkLst>
          <pc:docMk/>
          <pc:sldMk cId="384611073" sldId="469"/>
        </pc:sldMkLst>
        <pc:grpChg chg="del">
          <ac:chgData name="Kanakubo Yuuka" userId="0125345b4684f247" providerId="LiveId" clId="{D4871A4A-C5EA-4668-91C5-C62012B0FEE8}" dt="2021-11-23T00:13:28.928" v="28" actId="478"/>
          <ac:grpSpMkLst>
            <pc:docMk/>
            <pc:sldMk cId="384611073" sldId="469"/>
            <ac:grpSpMk id="139" creationId="{E897CCA1-08FF-4189-8697-B1193489C2C5}"/>
          </ac:grpSpMkLst>
        </pc:grpChg>
        <pc:grpChg chg="del">
          <ac:chgData name="Kanakubo Yuuka" userId="0125345b4684f247" providerId="LiveId" clId="{D4871A4A-C5EA-4668-91C5-C62012B0FEE8}" dt="2021-11-23T00:13:28.928" v="28" actId="478"/>
          <ac:grpSpMkLst>
            <pc:docMk/>
            <pc:sldMk cId="384611073" sldId="469"/>
            <ac:grpSpMk id="152" creationId="{D1139022-8A19-47A7-BF46-39A161ED4F3D}"/>
          </ac:grpSpMkLst>
        </pc:grpChg>
        <pc:grpChg chg="del">
          <ac:chgData name="Kanakubo Yuuka" userId="0125345b4684f247" providerId="LiveId" clId="{D4871A4A-C5EA-4668-91C5-C62012B0FEE8}" dt="2021-11-23T00:13:28.928" v="28" actId="478"/>
          <ac:grpSpMkLst>
            <pc:docMk/>
            <pc:sldMk cId="384611073" sldId="469"/>
            <ac:grpSpMk id="158" creationId="{7FA1D13A-0C4A-4F5C-932C-190303495ACC}"/>
          </ac:grpSpMkLst>
        </pc:grpChg>
        <pc:grpChg chg="del">
          <ac:chgData name="Kanakubo Yuuka" userId="0125345b4684f247" providerId="LiveId" clId="{D4871A4A-C5EA-4668-91C5-C62012B0FEE8}" dt="2021-11-23T00:13:28.928" v="28" actId="478"/>
          <ac:grpSpMkLst>
            <pc:docMk/>
            <pc:sldMk cId="384611073" sldId="469"/>
            <ac:grpSpMk id="166" creationId="{DD28DAD7-D442-4EBE-BAA5-AD6A5C16C1E6}"/>
          </ac:grpSpMkLst>
        </pc:grpChg>
        <pc:grpChg chg="del">
          <ac:chgData name="Kanakubo Yuuka" userId="0125345b4684f247" providerId="LiveId" clId="{D4871A4A-C5EA-4668-91C5-C62012B0FEE8}" dt="2021-11-23T00:13:28.928" v="28" actId="478"/>
          <ac:grpSpMkLst>
            <pc:docMk/>
            <pc:sldMk cId="384611073" sldId="469"/>
            <ac:grpSpMk id="190" creationId="{4EB3D7E8-69EB-4607-A86D-313311E186A9}"/>
          </ac:grpSpMkLst>
        </pc:grpChg>
        <pc:grpChg chg="del">
          <ac:chgData name="Kanakubo Yuuka" userId="0125345b4684f247" providerId="LiveId" clId="{D4871A4A-C5EA-4668-91C5-C62012B0FEE8}" dt="2021-11-23T00:13:28.928" v="28" actId="478"/>
          <ac:grpSpMkLst>
            <pc:docMk/>
            <pc:sldMk cId="384611073" sldId="469"/>
            <ac:grpSpMk id="194" creationId="{BAF32E5C-B02F-495D-BA8D-6426D9B4BC03}"/>
          </ac:grpSpMkLst>
        </pc:grpChg>
        <pc:grpChg chg="del">
          <ac:chgData name="Kanakubo Yuuka" userId="0125345b4684f247" providerId="LiveId" clId="{D4871A4A-C5EA-4668-91C5-C62012B0FEE8}" dt="2021-11-23T00:13:28.928" v="28" actId="478"/>
          <ac:grpSpMkLst>
            <pc:docMk/>
            <pc:sldMk cId="384611073" sldId="469"/>
            <ac:grpSpMk id="200" creationId="{F7E9FD3E-5033-4224-85B9-E030DD59D48A}"/>
          </ac:grpSpMkLst>
        </pc:grpChg>
        <pc:grpChg chg="del">
          <ac:chgData name="Kanakubo Yuuka" userId="0125345b4684f247" providerId="LiveId" clId="{D4871A4A-C5EA-4668-91C5-C62012B0FEE8}" dt="2021-11-23T00:13:28.928" v="28" actId="478"/>
          <ac:grpSpMkLst>
            <pc:docMk/>
            <pc:sldMk cId="384611073" sldId="469"/>
            <ac:grpSpMk id="210" creationId="{E7FC9077-46CB-4D9F-9B09-62375A76714E}"/>
          </ac:grpSpMkLst>
        </pc:grpChg>
        <pc:grpChg chg="del">
          <ac:chgData name="Kanakubo Yuuka" userId="0125345b4684f247" providerId="LiveId" clId="{D4871A4A-C5EA-4668-91C5-C62012B0FEE8}" dt="2021-11-23T00:13:28.928" v="28" actId="478"/>
          <ac:grpSpMkLst>
            <pc:docMk/>
            <pc:sldMk cId="384611073" sldId="469"/>
            <ac:grpSpMk id="215" creationId="{AFB91355-39F2-45F8-934D-6BBA673A78BF}"/>
          </ac:grpSpMkLst>
        </pc:grpChg>
        <pc:inkChg chg="del">
          <ac:chgData name="Kanakubo Yuuka" userId="0125345b4684f247" providerId="LiveId" clId="{D4871A4A-C5EA-4668-91C5-C62012B0FEE8}" dt="2021-11-23T00:13:28.928" v="28" actId="478"/>
          <ac:inkMkLst>
            <pc:docMk/>
            <pc:sldMk cId="384611073" sldId="469"/>
            <ac:inkMk id="195" creationId="{0FACF778-4A19-4AC3-97D6-B81868020BA0}"/>
          </ac:inkMkLst>
        </pc:inkChg>
        <pc:inkChg chg="del">
          <ac:chgData name="Kanakubo Yuuka" userId="0125345b4684f247" providerId="LiveId" clId="{D4871A4A-C5EA-4668-91C5-C62012B0FEE8}" dt="2021-11-23T00:13:28.928" v="28" actId="478"/>
          <ac:inkMkLst>
            <pc:docMk/>
            <pc:sldMk cId="384611073" sldId="469"/>
            <ac:inkMk id="196" creationId="{54B5003E-9486-4511-A807-68BA2161FEDE}"/>
          </ac:inkMkLst>
        </pc:inkChg>
      </pc:sldChg>
      <pc:sldChg chg="delSp mod">
        <pc:chgData name="Kanakubo Yuuka" userId="0125345b4684f247" providerId="LiveId" clId="{D4871A4A-C5EA-4668-91C5-C62012B0FEE8}" dt="2021-11-30T01:22:21.970" v="10423" actId="478"/>
        <pc:sldMkLst>
          <pc:docMk/>
          <pc:sldMk cId="1699425690" sldId="470"/>
        </pc:sldMkLst>
        <pc:spChg chg="del">
          <ac:chgData name="Kanakubo Yuuka" userId="0125345b4684f247" providerId="LiveId" clId="{D4871A4A-C5EA-4668-91C5-C62012B0FEE8}" dt="2021-11-30T01:22:21.970" v="10423" actId="478"/>
          <ac:spMkLst>
            <pc:docMk/>
            <pc:sldMk cId="1699425690" sldId="470"/>
            <ac:spMk id="9" creationId="{C0A9A12F-2B73-45F9-B4D4-B56A59CCA705}"/>
          </ac:spMkLst>
        </pc:spChg>
      </pc:sldChg>
      <pc:sldChg chg="addSp modSp mod ord">
        <pc:chgData name="Kanakubo Yuuka" userId="0125345b4684f247" providerId="LiveId" clId="{D4871A4A-C5EA-4668-91C5-C62012B0FEE8}" dt="2021-12-02T11:44:13.541" v="12081" actId="20577"/>
        <pc:sldMkLst>
          <pc:docMk/>
          <pc:sldMk cId="2569600245" sldId="471"/>
        </pc:sldMkLst>
        <pc:spChg chg="mod">
          <ac:chgData name="Kanakubo Yuuka" userId="0125345b4684f247" providerId="LiveId" clId="{D4871A4A-C5EA-4668-91C5-C62012B0FEE8}" dt="2021-11-25T03:04:05.759" v="4469" actId="20577"/>
          <ac:spMkLst>
            <pc:docMk/>
            <pc:sldMk cId="2569600245" sldId="471"/>
            <ac:spMk id="2" creationId="{632C49DD-998F-4584-94E4-39D86EDF01CE}"/>
          </ac:spMkLst>
        </pc:spChg>
        <pc:spChg chg="mod">
          <ac:chgData name="Kanakubo Yuuka" userId="0125345b4684f247" providerId="LiveId" clId="{D4871A4A-C5EA-4668-91C5-C62012B0FEE8}" dt="2021-12-01T02:57:38.787" v="11270" actId="208"/>
          <ac:spMkLst>
            <pc:docMk/>
            <pc:sldMk cId="2569600245" sldId="471"/>
            <ac:spMk id="22" creationId="{E5E709D4-CB48-4F87-9703-B3AB97C81122}"/>
          </ac:spMkLst>
        </pc:spChg>
        <pc:spChg chg="mod">
          <ac:chgData name="Kanakubo Yuuka" userId="0125345b4684f247" providerId="LiveId" clId="{D4871A4A-C5EA-4668-91C5-C62012B0FEE8}" dt="2021-12-01T02:57:38.787" v="11270" actId="208"/>
          <ac:spMkLst>
            <pc:docMk/>
            <pc:sldMk cId="2569600245" sldId="471"/>
            <ac:spMk id="23" creationId="{B7F9F395-4ACB-45E1-9857-5A192F06B5EF}"/>
          </ac:spMkLst>
        </pc:spChg>
        <pc:spChg chg="mod">
          <ac:chgData name="Kanakubo Yuuka" userId="0125345b4684f247" providerId="LiveId" clId="{D4871A4A-C5EA-4668-91C5-C62012B0FEE8}" dt="2021-12-02T11:44:13.541" v="12081" actId="20577"/>
          <ac:spMkLst>
            <pc:docMk/>
            <pc:sldMk cId="2569600245" sldId="471"/>
            <ac:spMk id="24" creationId="{08F5BE6F-4D22-452F-8B85-368404AFCC51}"/>
          </ac:spMkLst>
        </pc:spChg>
        <pc:spChg chg="add mod">
          <ac:chgData name="Kanakubo Yuuka" userId="0125345b4684f247" providerId="LiveId" clId="{D4871A4A-C5EA-4668-91C5-C62012B0FEE8}" dt="2021-12-01T02:57:19.644" v="11269" actId="208"/>
          <ac:spMkLst>
            <pc:docMk/>
            <pc:sldMk cId="2569600245" sldId="471"/>
            <ac:spMk id="25" creationId="{21A307C2-0160-437C-939D-4A5E67FC6E29}"/>
          </ac:spMkLst>
        </pc:spChg>
        <pc:spChg chg="mod">
          <ac:chgData name="Kanakubo Yuuka" userId="0125345b4684f247" providerId="LiveId" clId="{D4871A4A-C5EA-4668-91C5-C62012B0FEE8}" dt="2021-11-24T06:10:58.375" v="3382" actId="1076"/>
          <ac:spMkLst>
            <pc:docMk/>
            <pc:sldMk cId="2569600245" sldId="471"/>
            <ac:spMk id="26" creationId="{51E5915E-9750-4FD0-A14C-DC2E5BBB76FD}"/>
          </ac:spMkLst>
        </pc:spChg>
        <pc:spChg chg="add mod">
          <ac:chgData name="Kanakubo Yuuka" userId="0125345b4684f247" providerId="LiveId" clId="{D4871A4A-C5EA-4668-91C5-C62012B0FEE8}" dt="2021-12-01T02:57:19.644" v="11269" actId="208"/>
          <ac:spMkLst>
            <pc:docMk/>
            <pc:sldMk cId="2569600245" sldId="471"/>
            <ac:spMk id="29" creationId="{A8804141-F58D-4973-848C-8772EB1CAF7F}"/>
          </ac:spMkLst>
        </pc:spChg>
        <pc:spChg chg="mod">
          <ac:chgData name="Kanakubo Yuuka" userId="0125345b4684f247" providerId="LiveId" clId="{D4871A4A-C5EA-4668-91C5-C62012B0FEE8}" dt="2021-12-01T03:47:41.477" v="11971" actId="207"/>
          <ac:spMkLst>
            <pc:docMk/>
            <pc:sldMk cId="2569600245" sldId="471"/>
            <ac:spMk id="31" creationId="{240586C4-F737-437D-8A4F-F7D54BCDE96D}"/>
          </ac:spMkLst>
        </pc:spChg>
        <pc:spChg chg="add mod ord">
          <ac:chgData name="Kanakubo Yuuka" userId="0125345b4684f247" providerId="LiveId" clId="{D4871A4A-C5EA-4668-91C5-C62012B0FEE8}" dt="2021-12-01T03:47:35.004" v="11969" actId="207"/>
          <ac:spMkLst>
            <pc:docMk/>
            <pc:sldMk cId="2569600245" sldId="471"/>
            <ac:spMk id="32" creationId="{A200E11D-D252-4EE3-814F-133644F62EBE}"/>
          </ac:spMkLst>
        </pc:spChg>
      </pc:sldChg>
      <pc:sldChg chg="addSp delSp modSp new mod delAnim modAnim">
        <pc:chgData name="Kanakubo Yuuka" userId="0125345b4684f247" providerId="LiveId" clId="{D4871A4A-C5EA-4668-91C5-C62012B0FEE8}" dt="2021-12-02T12:12:25.368" v="12253" actId="14100"/>
        <pc:sldMkLst>
          <pc:docMk/>
          <pc:sldMk cId="1038650002" sldId="472"/>
        </pc:sldMkLst>
        <pc:spChg chg="mod">
          <ac:chgData name="Kanakubo Yuuka" userId="0125345b4684f247" providerId="LiveId" clId="{D4871A4A-C5EA-4668-91C5-C62012B0FEE8}" dt="2021-11-25T06:19:35.422" v="5150" actId="404"/>
          <ac:spMkLst>
            <pc:docMk/>
            <pc:sldMk cId="1038650002" sldId="472"/>
            <ac:spMk id="2" creationId="{8A26638D-23D7-4BB8-80E0-14E0AA936905}"/>
          </ac:spMkLst>
        </pc:spChg>
        <pc:spChg chg="add del mod">
          <ac:chgData name="Kanakubo Yuuka" userId="0125345b4684f247" providerId="LiveId" clId="{D4871A4A-C5EA-4668-91C5-C62012B0FEE8}" dt="2021-11-23T00:48:53.024" v="90" actId="478"/>
          <ac:spMkLst>
            <pc:docMk/>
            <pc:sldMk cId="1038650002" sldId="472"/>
            <ac:spMk id="6" creationId="{4C8A55C8-F72D-407E-8FBC-50E968C19C12}"/>
          </ac:spMkLst>
        </pc:spChg>
        <pc:spChg chg="add del mod">
          <ac:chgData name="Kanakubo Yuuka" userId="0125345b4684f247" providerId="LiveId" clId="{D4871A4A-C5EA-4668-91C5-C62012B0FEE8}" dt="2021-11-23T00:48:53.024" v="90" actId="478"/>
          <ac:spMkLst>
            <pc:docMk/>
            <pc:sldMk cId="1038650002" sldId="472"/>
            <ac:spMk id="7" creationId="{A32DC2A4-78A2-4D4F-9235-FC443AB0CA27}"/>
          </ac:spMkLst>
        </pc:spChg>
        <pc:spChg chg="add del mod">
          <ac:chgData name="Kanakubo Yuuka" userId="0125345b4684f247" providerId="LiveId" clId="{D4871A4A-C5EA-4668-91C5-C62012B0FEE8}" dt="2021-11-23T00:48:53.024" v="90" actId="478"/>
          <ac:spMkLst>
            <pc:docMk/>
            <pc:sldMk cId="1038650002" sldId="472"/>
            <ac:spMk id="8" creationId="{BFFE63F5-BF68-47BC-845E-CE7362ADF8E9}"/>
          </ac:spMkLst>
        </pc:spChg>
        <pc:spChg chg="add del mod">
          <ac:chgData name="Kanakubo Yuuka" userId="0125345b4684f247" providerId="LiveId" clId="{D4871A4A-C5EA-4668-91C5-C62012B0FEE8}" dt="2021-11-23T00:48:53.024" v="90" actId="478"/>
          <ac:spMkLst>
            <pc:docMk/>
            <pc:sldMk cId="1038650002" sldId="472"/>
            <ac:spMk id="9" creationId="{BE01D58C-E153-4BB9-8BA0-4B76A815D4DE}"/>
          </ac:spMkLst>
        </pc:spChg>
        <pc:spChg chg="add del mod">
          <ac:chgData name="Kanakubo Yuuka" userId="0125345b4684f247" providerId="LiveId" clId="{D4871A4A-C5EA-4668-91C5-C62012B0FEE8}" dt="2021-11-23T00:48:53.024" v="90" actId="478"/>
          <ac:spMkLst>
            <pc:docMk/>
            <pc:sldMk cId="1038650002" sldId="472"/>
            <ac:spMk id="10" creationId="{1ED4D835-51FB-43F0-87D3-F128287AC35D}"/>
          </ac:spMkLst>
        </pc:spChg>
        <pc:spChg chg="add del mod">
          <ac:chgData name="Kanakubo Yuuka" userId="0125345b4684f247" providerId="LiveId" clId="{D4871A4A-C5EA-4668-91C5-C62012B0FEE8}" dt="2021-11-23T00:48:53.024" v="90" actId="478"/>
          <ac:spMkLst>
            <pc:docMk/>
            <pc:sldMk cId="1038650002" sldId="472"/>
            <ac:spMk id="11" creationId="{88DD25EE-B5B9-42F3-917D-7C94826BBFD2}"/>
          </ac:spMkLst>
        </pc:spChg>
        <pc:spChg chg="add del mod">
          <ac:chgData name="Kanakubo Yuuka" userId="0125345b4684f247" providerId="LiveId" clId="{D4871A4A-C5EA-4668-91C5-C62012B0FEE8}" dt="2021-11-23T00:48:55.674" v="91" actId="478"/>
          <ac:spMkLst>
            <pc:docMk/>
            <pc:sldMk cId="1038650002" sldId="472"/>
            <ac:spMk id="12" creationId="{BBF99C7B-6AE5-4B84-A0E3-DC41141729C9}"/>
          </ac:spMkLst>
        </pc:spChg>
        <pc:spChg chg="add del mod">
          <ac:chgData name="Kanakubo Yuuka" userId="0125345b4684f247" providerId="LiveId" clId="{D4871A4A-C5EA-4668-91C5-C62012B0FEE8}" dt="2021-11-23T00:48:53.024" v="90" actId="478"/>
          <ac:spMkLst>
            <pc:docMk/>
            <pc:sldMk cId="1038650002" sldId="472"/>
            <ac:spMk id="13" creationId="{1D87098C-7DCA-4055-B463-240447252289}"/>
          </ac:spMkLst>
        </pc:spChg>
        <pc:spChg chg="add del mod">
          <ac:chgData name="Kanakubo Yuuka" userId="0125345b4684f247" providerId="LiveId" clId="{D4871A4A-C5EA-4668-91C5-C62012B0FEE8}" dt="2021-11-23T00:48:53.024" v="90" actId="478"/>
          <ac:spMkLst>
            <pc:docMk/>
            <pc:sldMk cId="1038650002" sldId="472"/>
            <ac:spMk id="14" creationId="{4562B1AE-4040-40E7-AE54-BD7166DC084C}"/>
          </ac:spMkLst>
        </pc:spChg>
        <pc:spChg chg="add del mod">
          <ac:chgData name="Kanakubo Yuuka" userId="0125345b4684f247" providerId="LiveId" clId="{D4871A4A-C5EA-4668-91C5-C62012B0FEE8}" dt="2021-11-23T00:48:53.024" v="90" actId="478"/>
          <ac:spMkLst>
            <pc:docMk/>
            <pc:sldMk cId="1038650002" sldId="472"/>
            <ac:spMk id="15" creationId="{16DD9373-F9FA-46F6-930C-D51FC6B17019}"/>
          </ac:spMkLst>
        </pc:spChg>
        <pc:spChg chg="add del mod">
          <ac:chgData name="Kanakubo Yuuka" userId="0125345b4684f247" providerId="LiveId" clId="{D4871A4A-C5EA-4668-91C5-C62012B0FEE8}" dt="2021-11-23T00:48:53.024" v="90" actId="478"/>
          <ac:spMkLst>
            <pc:docMk/>
            <pc:sldMk cId="1038650002" sldId="472"/>
            <ac:spMk id="16" creationId="{8038BC37-BFE3-45E8-8A0C-48637663A9CE}"/>
          </ac:spMkLst>
        </pc:spChg>
        <pc:spChg chg="add mod">
          <ac:chgData name="Kanakubo Yuuka" userId="0125345b4684f247" providerId="LiveId" clId="{D4871A4A-C5EA-4668-91C5-C62012B0FEE8}" dt="2021-12-02T12:12:25.368" v="12253" actId="14100"/>
          <ac:spMkLst>
            <pc:docMk/>
            <pc:sldMk cId="1038650002" sldId="472"/>
            <ac:spMk id="17" creationId="{05D9E018-2756-4414-9162-75CEFAAF5CEF}"/>
          </ac:spMkLst>
        </pc:spChg>
        <pc:spChg chg="add mod">
          <ac:chgData name="Kanakubo Yuuka" userId="0125345b4684f247" providerId="LiveId" clId="{D4871A4A-C5EA-4668-91C5-C62012B0FEE8}" dt="2021-11-25T06:19:40.394" v="5151" actId="403"/>
          <ac:spMkLst>
            <pc:docMk/>
            <pc:sldMk cId="1038650002" sldId="472"/>
            <ac:spMk id="18" creationId="{168313E2-114C-4FAF-949F-2F03E08CA92B}"/>
          </ac:spMkLst>
        </pc:spChg>
        <pc:spChg chg="add del mod">
          <ac:chgData name="Kanakubo Yuuka" userId="0125345b4684f247" providerId="LiveId" clId="{D4871A4A-C5EA-4668-91C5-C62012B0FEE8}" dt="2021-11-23T00:49:24.431" v="94" actId="478"/>
          <ac:spMkLst>
            <pc:docMk/>
            <pc:sldMk cId="1038650002" sldId="472"/>
            <ac:spMk id="19" creationId="{94D176C3-EEC1-4D98-A07F-87EBCAD0CCA9}"/>
          </ac:spMkLst>
        </pc:spChg>
        <pc:spChg chg="add del mod">
          <ac:chgData name="Kanakubo Yuuka" userId="0125345b4684f247" providerId="LiveId" clId="{D4871A4A-C5EA-4668-91C5-C62012B0FEE8}" dt="2021-11-23T00:49:37.179" v="97" actId="478"/>
          <ac:spMkLst>
            <pc:docMk/>
            <pc:sldMk cId="1038650002" sldId="472"/>
            <ac:spMk id="20" creationId="{8475B43A-4A10-4C4E-B4DC-AE46959D5D75}"/>
          </ac:spMkLst>
        </pc:spChg>
        <pc:spChg chg="add mod">
          <ac:chgData name="Kanakubo Yuuka" userId="0125345b4684f247" providerId="LiveId" clId="{D4871A4A-C5EA-4668-91C5-C62012B0FEE8}" dt="2021-11-25T06:14:53.457" v="5139" actId="1076"/>
          <ac:spMkLst>
            <pc:docMk/>
            <pc:sldMk cId="1038650002" sldId="472"/>
            <ac:spMk id="23" creationId="{D4186C70-C2B8-40F3-BF75-AE283D975630}"/>
          </ac:spMkLst>
        </pc:spChg>
        <pc:spChg chg="add mod">
          <ac:chgData name="Kanakubo Yuuka" userId="0125345b4684f247" providerId="LiveId" clId="{D4871A4A-C5EA-4668-91C5-C62012B0FEE8}" dt="2021-11-25T06:14:53.457" v="5139" actId="1076"/>
          <ac:spMkLst>
            <pc:docMk/>
            <pc:sldMk cId="1038650002" sldId="472"/>
            <ac:spMk id="24" creationId="{022CAC89-4081-4D9F-A233-B1B1A4CF8C82}"/>
          </ac:spMkLst>
        </pc:spChg>
        <pc:spChg chg="add mod">
          <ac:chgData name="Kanakubo Yuuka" userId="0125345b4684f247" providerId="LiveId" clId="{D4871A4A-C5EA-4668-91C5-C62012B0FEE8}" dt="2021-11-23T00:55:27.432" v="158" actId="164"/>
          <ac:spMkLst>
            <pc:docMk/>
            <pc:sldMk cId="1038650002" sldId="472"/>
            <ac:spMk id="25" creationId="{6B661910-91CF-4C90-A4CD-7F42F1BD3A83}"/>
          </ac:spMkLst>
        </pc:spChg>
        <pc:spChg chg="add mod">
          <ac:chgData name="Kanakubo Yuuka" userId="0125345b4684f247" providerId="LiveId" clId="{D4871A4A-C5EA-4668-91C5-C62012B0FEE8}" dt="2021-11-25T06:14:53.457" v="5139" actId="1076"/>
          <ac:spMkLst>
            <pc:docMk/>
            <pc:sldMk cId="1038650002" sldId="472"/>
            <ac:spMk id="26" creationId="{77F3E230-3140-4179-ADFA-0B3A33BED1F3}"/>
          </ac:spMkLst>
        </pc:spChg>
        <pc:spChg chg="add mod">
          <ac:chgData name="Kanakubo Yuuka" userId="0125345b4684f247" providerId="LiveId" clId="{D4871A4A-C5EA-4668-91C5-C62012B0FEE8}" dt="2021-11-25T06:14:53.457" v="5139" actId="1076"/>
          <ac:spMkLst>
            <pc:docMk/>
            <pc:sldMk cId="1038650002" sldId="472"/>
            <ac:spMk id="27" creationId="{DBF757B3-92C4-4C7D-9E8D-5C67E74E2740}"/>
          </ac:spMkLst>
        </pc:spChg>
        <pc:spChg chg="add mod">
          <ac:chgData name="Kanakubo Yuuka" userId="0125345b4684f247" providerId="LiveId" clId="{D4871A4A-C5EA-4668-91C5-C62012B0FEE8}" dt="2021-11-25T06:14:53.457" v="5139" actId="1076"/>
          <ac:spMkLst>
            <pc:docMk/>
            <pc:sldMk cId="1038650002" sldId="472"/>
            <ac:spMk id="28" creationId="{59544F22-2A1F-452C-8329-A50E76C67D73}"/>
          </ac:spMkLst>
        </pc:spChg>
        <pc:spChg chg="add del mod">
          <ac:chgData name="Kanakubo Yuuka" userId="0125345b4684f247" providerId="LiveId" clId="{D4871A4A-C5EA-4668-91C5-C62012B0FEE8}" dt="2021-11-23T00:59:59.287" v="178" actId="478"/>
          <ac:spMkLst>
            <pc:docMk/>
            <pc:sldMk cId="1038650002" sldId="472"/>
            <ac:spMk id="32" creationId="{D5059F07-CC95-4DB4-8317-88B40751C2EF}"/>
          </ac:spMkLst>
        </pc:spChg>
        <pc:spChg chg="add del mod">
          <ac:chgData name="Kanakubo Yuuka" userId="0125345b4684f247" providerId="LiveId" clId="{D4871A4A-C5EA-4668-91C5-C62012B0FEE8}" dt="2021-11-23T00:59:57.368" v="177" actId="478"/>
          <ac:spMkLst>
            <pc:docMk/>
            <pc:sldMk cId="1038650002" sldId="472"/>
            <ac:spMk id="33" creationId="{E33F1FF1-8711-4A01-9C24-40E5C8162E0C}"/>
          </ac:spMkLst>
        </pc:spChg>
        <pc:spChg chg="add del mod">
          <ac:chgData name="Kanakubo Yuuka" userId="0125345b4684f247" providerId="LiveId" clId="{D4871A4A-C5EA-4668-91C5-C62012B0FEE8}" dt="2021-11-23T00:48:53.024" v="90" actId="478"/>
          <ac:spMkLst>
            <pc:docMk/>
            <pc:sldMk cId="1038650002" sldId="472"/>
            <ac:spMk id="34" creationId="{E213392A-153D-44E3-B5D4-DFC8A11843D6}"/>
          </ac:spMkLst>
        </pc:spChg>
        <pc:spChg chg="add del mod">
          <ac:chgData name="Kanakubo Yuuka" userId="0125345b4684f247" providerId="LiveId" clId="{D4871A4A-C5EA-4668-91C5-C62012B0FEE8}" dt="2021-11-23T00:48:53.024" v="90" actId="478"/>
          <ac:spMkLst>
            <pc:docMk/>
            <pc:sldMk cId="1038650002" sldId="472"/>
            <ac:spMk id="35" creationId="{6DC0900C-0527-4ADF-9C26-0C1C17958377}"/>
          </ac:spMkLst>
        </pc:spChg>
        <pc:spChg chg="add mod">
          <ac:chgData name="Kanakubo Yuuka" userId="0125345b4684f247" providerId="LiveId" clId="{D4871A4A-C5EA-4668-91C5-C62012B0FEE8}" dt="2021-11-25T06:15:12.561" v="5142" actId="1076"/>
          <ac:spMkLst>
            <pc:docMk/>
            <pc:sldMk cId="1038650002" sldId="472"/>
            <ac:spMk id="36" creationId="{5C8E16BE-0C9D-4124-9A2C-A64E34651265}"/>
          </ac:spMkLst>
        </pc:spChg>
        <pc:spChg chg="add mod">
          <ac:chgData name="Kanakubo Yuuka" userId="0125345b4684f247" providerId="LiveId" clId="{D4871A4A-C5EA-4668-91C5-C62012B0FEE8}" dt="2021-11-25T06:14:53.457" v="5139" actId="1076"/>
          <ac:spMkLst>
            <pc:docMk/>
            <pc:sldMk cId="1038650002" sldId="472"/>
            <ac:spMk id="37" creationId="{2236B88F-C6D5-453C-A84F-BFB3569FE696}"/>
          </ac:spMkLst>
        </pc:spChg>
        <pc:spChg chg="add mod">
          <ac:chgData name="Kanakubo Yuuka" userId="0125345b4684f247" providerId="LiveId" clId="{D4871A4A-C5EA-4668-91C5-C62012B0FEE8}" dt="2021-11-25T06:16:56.279" v="5146" actId="1076"/>
          <ac:spMkLst>
            <pc:docMk/>
            <pc:sldMk cId="1038650002" sldId="472"/>
            <ac:spMk id="38" creationId="{07B7EE71-BF0B-4D02-8003-395B9B7E2A34}"/>
          </ac:spMkLst>
        </pc:spChg>
        <pc:spChg chg="add mod">
          <ac:chgData name="Kanakubo Yuuka" userId="0125345b4684f247" providerId="LiveId" clId="{D4871A4A-C5EA-4668-91C5-C62012B0FEE8}" dt="2021-11-25T06:17:12.863" v="5147" actId="1076"/>
          <ac:spMkLst>
            <pc:docMk/>
            <pc:sldMk cId="1038650002" sldId="472"/>
            <ac:spMk id="39" creationId="{2B782FD9-2939-4071-84F4-86E7C64E2FEA}"/>
          </ac:spMkLst>
        </pc:spChg>
        <pc:spChg chg="add del mod">
          <ac:chgData name="Kanakubo Yuuka" userId="0125345b4684f247" providerId="LiveId" clId="{D4871A4A-C5EA-4668-91C5-C62012B0FEE8}" dt="2021-11-23T00:48:53.024" v="90" actId="478"/>
          <ac:spMkLst>
            <pc:docMk/>
            <pc:sldMk cId="1038650002" sldId="472"/>
            <ac:spMk id="40" creationId="{F3CEC6BC-B9AA-40A4-B9E2-89E4B7EA0091}"/>
          </ac:spMkLst>
        </pc:spChg>
        <pc:spChg chg="add del mod">
          <ac:chgData name="Kanakubo Yuuka" userId="0125345b4684f247" providerId="LiveId" clId="{D4871A4A-C5EA-4668-91C5-C62012B0FEE8}" dt="2021-11-23T00:48:53.024" v="90" actId="478"/>
          <ac:spMkLst>
            <pc:docMk/>
            <pc:sldMk cId="1038650002" sldId="472"/>
            <ac:spMk id="41" creationId="{C380EE8C-7061-411D-B62A-9F6A9AB584AA}"/>
          </ac:spMkLst>
        </pc:spChg>
        <pc:spChg chg="add del mod">
          <ac:chgData name="Kanakubo Yuuka" userId="0125345b4684f247" providerId="LiveId" clId="{D4871A4A-C5EA-4668-91C5-C62012B0FEE8}" dt="2021-11-23T00:48:53.024" v="90" actId="478"/>
          <ac:spMkLst>
            <pc:docMk/>
            <pc:sldMk cId="1038650002" sldId="472"/>
            <ac:spMk id="42" creationId="{15AA991A-7829-4C87-9228-B2B790C5CB20}"/>
          </ac:spMkLst>
        </pc:spChg>
        <pc:spChg chg="add del mod">
          <ac:chgData name="Kanakubo Yuuka" userId="0125345b4684f247" providerId="LiveId" clId="{D4871A4A-C5EA-4668-91C5-C62012B0FEE8}" dt="2021-11-23T00:48:53.024" v="90" actId="478"/>
          <ac:spMkLst>
            <pc:docMk/>
            <pc:sldMk cId="1038650002" sldId="472"/>
            <ac:spMk id="43" creationId="{E25E861A-4FC6-4E68-B1A4-FFCFAAF0361E}"/>
          </ac:spMkLst>
        </pc:spChg>
        <pc:spChg chg="add del mod">
          <ac:chgData name="Kanakubo Yuuka" userId="0125345b4684f247" providerId="LiveId" clId="{D4871A4A-C5EA-4668-91C5-C62012B0FEE8}" dt="2021-11-23T00:48:53.024" v="90" actId="478"/>
          <ac:spMkLst>
            <pc:docMk/>
            <pc:sldMk cId="1038650002" sldId="472"/>
            <ac:spMk id="44" creationId="{1D964F33-7804-4B20-8FEB-A5F5E6BB596E}"/>
          </ac:spMkLst>
        </pc:spChg>
        <pc:spChg chg="add del mod">
          <ac:chgData name="Kanakubo Yuuka" userId="0125345b4684f247" providerId="LiveId" clId="{D4871A4A-C5EA-4668-91C5-C62012B0FEE8}" dt="2021-11-23T00:48:53.024" v="90" actId="478"/>
          <ac:spMkLst>
            <pc:docMk/>
            <pc:sldMk cId="1038650002" sldId="472"/>
            <ac:spMk id="45" creationId="{52471ECC-3A5F-4049-B3F3-D4C93D67C2FA}"/>
          </ac:spMkLst>
        </pc:spChg>
        <pc:spChg chg="add del mod">
          <ac:chgData name="Kanakubo Yuuka" userId="0125345b4684f247" providerId="LiveId" clId="{D4871A4A-C5EA-4668-91C5-C62012B0FEE8}" dt="2021-11-23T00:48:53.024" v="90" actId="478"/>
          <ac:spMkLst>
            <pc:docMk/>
            <pc:sldMk cId="1038650002" sldId="472"/>
            <ac:spMk id="46" creationId="{9E63D874-89F2-405A-A4BF-B9945947B1DD}"/>
          </ac:spMkLst>
        </pc:spChg>
        <pc:spChg chg="add del mod">
          <ac:chgData name="Kanakubo Yuuka" userId="0125345b4684f247" providerId="LiveId" clId="{D4871A4A-C5EA-4668-91C5-C62012B0FEE8}" dt="2021-11-23T00:48:53.024" v="90" actId="478"/>
          <ac:spMkLst>
            <pc:docMk/>
            <pc:sldMk cId="1038650002" sldId="472"/>
            <ac:spMk id="47" creationId="{2DA255B7-26E6-4CA4-9927-0A4FF230F6E5}"/>
          </ac:spMkLst>
        </pc:spChg>
        <pc:spChg chg="add del mod">
          <ac:chgData name="Kanakubo Yuuka" userId="0125345b4684f247" providerId="LiveId" clId="{D4871A4A-C5EA-4668-91C5-C62012B0FEE8}" dt="2021-11-23T00:48:53.024" v="90" actId="478"/>
          <ac:spMkLst>
            <pc:docMk/>
            <pc:sldMk cId="1038650002" sldId="472"/>
            <ac:spMk id="48" creationId="{9B597A76-AC4E-49CC-9C20-D89321EB5F8C}"/>
          </ac:spMkLst>
        </pc:spChg>
        <pc:spChg chg="add del mod">
          <ac:chgData name="Kanakubo Yuuka" userId="0125345b4684f247" providerId="LiveId" clId="{D4871A4A-C5EA-4668-91C5-C62012B0FEE8}" dt="2021-11-23T00:48:53.024" v="90" actId="478"/>
          <ac:spMkLst>
            <pc:docMk/>
            <pc:sldMk cId="1038650002" sldId="472"/>
            <ac:spMk id="49" creationId="{C3A2A97D-BDF3-465D-BCAB-CBBCD8F3D3E0}"/>
          </ac:spMkLst>
        </pc:spChg>
        <pc:spChg chg="add del mod">
          <ac:chgData name="Kanakubo Yuuka" userId="0125345b4684f247" providerId="LiveId" clId="{D4871A4A-C5EA-4668-91C5-C62012B0FEE8}" dt="2021-11-23T00:48:53.024" v="90" actId="478"/>
          <ac:spMkLst>
            <pc:docMk/>
            <pc:sldMk cId="1038650002" sldId="472"/>
            <ac:spMk id="50" creationId="{38E989FB-0D7D-40BC-A84F-D604C9761FB9}"/>
          </ac:spMkLst>
        </pc:spChg>
        <pc:spChg chg="add del mod">
          <ac:chgData name="Kanakubo Yuuka" userId="0125345b4684f247" providerId="LiveId" clId="{D4871A4A-C5EA-4668-91C5-C62012B0FEE8}" dt="2021-11-23T00:48:53.024" v="90" actId="478"/>
          <ac:spMkLst>
            <pc:docMk/>
            <pc:sldMk cId="1038650002" sldId="472"/>
            <ac:spMk id="51" creationId="{4ABBF898-AF13-4D53-84E0-C8C0500229E7}"/>
          </ac:spMkLst>
        </pc:spChg>
        <pc:spChg chg="add del mod">
          <ac:chgData name="Kanakubo Yuuka" userId="0125345b4684f247" providerId="LiveId" clId="{D4871A4A-C5EA-4668-91C5-C62012B0FEE8}" dt="2021-11-23T00:48:53.024" v="90" actId="478"/>
          <ac:spMkLst>
            <pc:docMk/>
            <pc:sldMk cId="1038650002" sldId="472"/>
            <ac:spMk id="52" creationId="{36E65A9A-3A43-4A6D-B38E-62CD5A567EED}"/>
          </ac:spMkLst>
        </pc:spChg>
        <pc:spChg chg="add del mod">
          <ac:chgData name="Kanakubo Yuuka" userId="0125345b4684f247" providerId="LiveId" clId="{D4871A4A-C5EA-4668-91C5-C62012B0FEE8}" dt="2021-11-23T00:48:53.024" v="90" actId="478"/>
          <ac:spMkLst>
            <pc:docMk/>
            <pc:sldMk cId="1038650002" sldId="472"/>
            <ac:spMk id="53" creationId="{84503246-4C6E-4C75-BC9F-62F7636F401E}"/>
          </ac:spMkLst>
        </pc:spChg>
        <pc:spChg chg="add del mod">
          <ac:chgData name="Kanakubo Yuuka" userId="0125345b4684f247" providerId="LiveId" clId="{D4871A4A-C5EA-4668-91C5-C62012B0FEE8}" dt="2021-11-23T00:48:53.024" v="90" actId="478"/>
          <ac:spMkLst>
            <pc:docMk/>
            <pc:sldMk cId="1038650002" sldId="472"/>
            <ac:spMk id="54" creationId="{5D2F10D0-8613-4445-851E-9D4726206979}"/>
          </ac:spMkLst>
        </pc:spChg>
        <pc:spChg chg="add del mod">
          <ac:chgData name="Kanakubo Yuuka" userId="0125345b4684f247" providerId="LiveId" clId="{D4871A4A-C5EA-4668-91C5-C62012B0FEE8}" dt="2021-11-23T00:48:53.024" v="90" actId="478"/>
          <ac:spMkLst>
            <pc:docMk/>
            <pc:sldMk cId="1038650002" sldId="472"/>
            <ac:spMk id="55" creationId="{E5D6C9E7-1DB9-43E6-8B62-8FB860527EF6}"/>
          </ac:spMkLst>
        </pc:spChg>
        <pc:spChg chg="add del mod">
          <ac:chgData name="Kanakubo Yuuka" userId="0125345b4684f247" providerId="LiveId" clId="{D4871A4A-C5EA-4668-91C5-C62012B0FEE8}" dt="2021-11-23T00:48:53.024" v="90" actId="478"/>
          <ac:spMkLst>
            <pc:docMk/>
            <pc:sldMk cId="1038650002" sldId="472"/>
            <ac:spMk id="56" creationId="{8EB0321B-DEE9-42FE-A7DC-5F4619183C4C}"/>
          </ac:spMkLst>
        </pc:spChg>
        <pc:spChg chg="add del mod">
          <ac:chgData name="Kanakubo Yuuka" userId="0125345b4684f247" providerId="LiveId" clId="{D4871A4A-C5EA-4668-91C5-C62012B0FEE8}" dt="2021-11-23T00:48:53.024" v="90" actId="478"/>
          <ac:spMkLst>
            <pc:docMk/>
            <pc:sldMk cId="1038650002" sldId="472"/>
            <ac:spMk id="57" creationId="{E201EF73-2B3B-4AE6-BD2B-C52F8B8B49D6}"/>
          </ac:spMkLst>
        </pc:spChg>
        <pc:spChg chg="add del mod">
          <ac:chgData name="Kanakubo Yuuka" userId="0125345b4684f247" providerId="LiveId" clId="{D4871A4A-C5EA-4668-91C5-C62012B0FEE8}" dt="2021-11-23T00:48:53.024" v="90" actId="478"/>
          <ac:spMkLst>
            <pc:docMk/>
            <pc:sldMk cId="1038650002" sldId="472"/>
            <ac:spMk id="58" creationId="{99F2A195-C830-4E3C-B404-496BA042E9C4}"/>
          </ac:spMkLst>
        </pc:spChg>
        <pc:spChg chg="add del mod">
          <ac:chgData name="Kanakubo Yuuka" userId="0125345b4684f247" providerId="LiveId" clId="{D4871A4A-C5EA-4668-91C5-C62012B0FEE8}" dt="2021-11-23T00:48:53.024" v="90" actId="478"/>
          <ac:spMkLst>
            <pc:docMk/>
            <pc:sldMk cId="1038650002" sldId="472"/>
            <ac:spMk id="59" creationId="{B62FF21C-D4AC-439D-896C-2715098F15CF}"/>
          </ac:spMkLst>
        </pc:spChg>
        <pc:spChg chg="add del mod">
          <ac:chgData name="Kanakubo Yuuka" userId="0125345b4684f247" providerId="LiveId" clId="{D4871A4A-C5EA-4668-91C5-C62012B0FEE8}" dt="2021-11-23T00:48:53.024" v="90" actId="478"/>
          <ac:spMkLst>
            <pc:docMk/>
            <pc:sldMk cId="1038650002" sldId="472"/>
            <ac:spMk id="60" creationId="{4D76D622-DE89-486C-8C0C-D73AF634CBA6}"/>
          </ac:spMkLst>
        </pc:spChg>
        <pc:spChg chg="add del mod">
          <ac:chgData name="Kanakubo Yuuka" userId="0125345b4684f247" providerId="LiveId" clId="{D4871A4A-C5EA-4668-91C5-C62012B0FEE8}" dt="2021-11-23T00:48:53.024" v="90" actId="478"/>
          <ac:spMkLst>
            <pc:docMk/>
            <pc:sldMk cId="1038650002" sldId="472"/>
            <ac:spMk id="61" creationId="{70EF10C6-28EB-4D05-9B0A-70FF275EAD50}"/>
          </ac:spMkLst>
        </pc:spChg>
        <pc:spChg chg="add del mod">
          <ac:chgData name="Kanakubo Yuuka" userId="0125345b4684f247" providerId="LiveId" clId="{D4871A4A-C5EA-4668-91C5-C62012B0FEE8}" dt="2021-11-23T00:48:53.024" v="90" actId="478"/>
          <ac:spMkLst>
            <pc:docMk/>
            <pc:sldMk cId="1038650002" sldId="472"/>
            <ac:spMk id="62" creationId="{C5004EA2-E3A4-4A1D-B16C-106B229923B3}"/>
          </ac:spMkLst>
        </pc:spChg>
        <pc:spChg chg="add del mod">
          <ac:chgData name="Kanakubo Yuuka" userId="0125345b4684f247" providerId="LiveId" clId="{D4871A4A-C5EA-4668-91C5-C62012B0FEE8}" dt="2021-11-23T00:48:53.024" v="90" actId="478"/>
          <ac:spMkLst>
            <pc:docMk/>
            <pc:sldMk cId="1038650002" sldId="472"/>
            <ac:spMk id="63" creationId="{86933626-96CC-4DD7-A6D4-36284685EB7B}"/>
          </ac:spMkLst>
        </pc:spChg>
        <pc:spChg chg="add del mod">
          <ac:chgData name="Kanakubo Yuuka" userId="0125345b4684f247" providerId="LiveId" clId="{D4871A4A-C5EA-4668-91C5-C62012B0FEE8}" dt="2021-11-23T00:48:53.024" v="90" actId="478"/>
          <ac:spMkLst>
            <pc:docMk/>
            <pc:sldMk cId="1038650002" sldId="472"/>
            <ac:spMk id="64" creationId="{B71643B1-C2EB-4029-AE89-72103F01DE73}"/>
          </ac:spMkLst>
        </pc:spChg>
        <pc:spChg chg="add del mod">
          <ac:chgData name="Kanakubo Yuuka" userId="0125345b4684f247" providerId="LiveId" clId="{D4871A4A-C5EA-4668-91C5-C62012B0FEE8}" dt="2021-11-23T00:48:53.024" v="90" actId="478"/>
          <ac:spMkLst>
            <pc:docMk/>
            <pc:sldMk cId="1038650002" sldId="472"/>
            <ac:spMk id="65" creationId="{2DB03BDD-5EBF-4442-B65F-DCC086924BE3}"/>
          </ac:spMkLst>
        </pc:spChg>
        <pc:spChg chg="add del mod">
          <ac:chgData name="Kanakubo Yuuka" userId="0125345b4684f247" providerId="LiveId" clId="{D4871A4A-C5EA-4668-91C5-C62012B0FEE8}" dt="2021-11-23T00:48:53.024" v="90" actId="478"/>
          <ac:spMkLst>
            <pc:docMk/>
            <pc:sldMk cId="1038650002" sldId="472"/>
            <ac:spMk id="66" creationId="{A714E227-4C71-4CD2-901F-034C33D5E186}"/>
          </ac:spMkLst>
        </pc:spChg>
        <pc:spChg chg="add del mod">
          <ac:chgData name="Kanakubo Yuuka" userId="0125345b4684f247" providerId="LiveId" clId="{D4871A4A-C5EA-4668-91C5-C62012B0FEE8}" dt="2021-11-23T00:48:53.024" v="90" actId="478"/>
          <ac:spMkLst>
            <pc:docMk/>
            <pc:sldMk cId="1038650002" sldId="472"/>
            <ac:spMk id="67" creationId="{AE375104-E3D3-4B62-8C95-512F90CDABC9}"/>
          </ac:spMkLst>
        </pc:spChg>
        <pc:spChg chg="add del mod">
          <ac:chgData name="Kanakubo Yuuka" userId="0125345b4684f247" providerId="LiveId" clId="{D4871A4A-C5EA-4668-91C5-C62012B0FEE8}" dt="2021-11-23T00:48:53.024" v="90" actId="478"/>
          <ac:spMkLst>
            <pc:docMk/>
            <pc:sldMk cId="1038650002" sldId="472"/>
            <ac:spMk id="68" creationId="{C9289FDF-6A16-458B-8ABC-B0CE074F90F9}"/>
          </ac:spMkLst>
        </pc:spChg>
        <pc:spChg chg="add mod">
          <ac:chgData name="Kanakubo Yuuka" userId="0125345b4684f247" providerId="LiveId" clId="{D4871A4A-C5EA-4668-91C5-C62012B0FEE8}" dt="2021-11-29T07:37:00.486" v="10234" actId="1076"/>
          <ac:spMkLst>
            <pc:docMk/>
            <pc:sldMk cId="1038650002" sldId="472"/>
            <ac:spMk id="69" creationId="{8D718F95-C640-4FD5-9ED1-EA612985CC75}"/>
          </ac:spMkLst>
        </pc:spChg>
        <pc:spChg chg="add mod ord">
          <ac:chgData name="Kanakubo Yuuka" userId="0125345b4684f247" providerId="LiveId" clId="{D4871A4A-C5EA-4668-91C5-C62012B0FEE8}" dt="2021-11-29T07:37:04.372" v="10235" actId="14100"/>
          <ac:spMkLst>
            <pc:docMk/>
            <pc:sldMk cId="1038650002" sldId="472"/>
            <ac:spMk id="70" creationId="{5F596F18-6E16-4332-A854-35F2F8167340}"/>
          </ac:spMkLst>
        </pc:spChg>
        <pc:spChg chg="add mod">
          <ac:chgData name="Kanakubo Yuuka" userId="0125345b4684f247" providerId="LiveId" clId="{D4871A4A-C5EA-4668-91C5-C62012B0FEE8}" dt="2021-11-25T06:18:59.212" v="5148" actId="1076"/>
          <ac:spMkLst>
            <pc:docMk/>
            <pc:sldMk cId="1038650002" sldId="472"/>
            <ac:spMk id="71" creationId="{9A548A77-51EE-4386-986F-BDF0A230EE22}"/>
          </ac:spMkLst>
        </pc:spChg>
        <pc:spChg chg="add mod">
          <ac:chgData name="Kanakubo Yuuka" userId="0125345b4684f247" providerId="LiveId" clId="{D4871A4A-C5EA-4668-91C5-C62012B0FEE8}" dt="2021-11-25T06:14:53.457" v="5139" actId="1076"/>
          <ac:spMkLst>
            <pc:docMk/>
            <pc:sldMk cId="1038650002" sldId="472"/>
            <ac:spMk id="72" creationId="{432678A3-D239-4DF1-BBCB-F4E904FA59F0}"/>
          </ac:spMkLst>
        </pc:spChg>
        <pc:spChg chg="add mod">
          <ac:chgData name="Kanakubo Yuuka" userId="0125345b4684f247" providerId="LiveId" clId="{D4871A4A-C5EA-4668-91C5-C62012B0FEE8}" dt="2021-11-25T06:14:53.457" v="5139" actId="1076"/>
          <ac:spMkLst>
            <pc:docMk/>
            <pc:sldMk cId="1038650002" sldId="472"/>
            <ac:spMk id="73" creationId="{0CF08A3A-B5C0-4DE4-83AB-8E7D1EFF9F9D}"/>
          </ac:spMkLst>
        </pc:spChg>
        <pc:spChg chg="add mod">
          <ac:chgData name="Kanakubo Yuuka" userId="0125345b4684f247" providerId="LiveId" clId="{D4871A4A-C5EA-4668-91C5-C62012B0FEE8}" dt="2021-11-25T06:14:53.457" v="5139" actId="1076"/>
          <ac:spMkLst>
            <pc:docMk/>
            <pc:sldMk cId="1038650002" sldId="472"/>
            <ac:spMk id="74" creationId="{C50C8062-A416-480C-A8D8-3A73B8F98C22}"/>
          </ac:spMkLst>
        </pc:spChg>
        <pc:spChg chg="add mod">
          <ac:chgData name="Kanakubo Yuuka" userId="0125345b4684f247" providerId="LiveId" clId="{D4871A4A-C5EA-4668-91C5-C62012B0FEE8}" dt="2021-11-25T06:14:53.457" v="5139" actId="1076"/>
          <ac:spMkLst>
            <pc:docMk/>
            <pc:sldMk cId="1038650002" sldId="472"/>
            <ac:spMk id="75" creationId="{B75964B3-C4E8-4D74-A9A6-B39F395CE9EA}"/>
          </ac:spMkLst>
        </pc:spChg>
        <pc:spChg chg="add mod">
          <ac:chgData name="Kanakubo Yuuka" userId="0125345b4684f247" providerId="LiveId" clId="{D4871A4A-C5EA-4668-91C5-C62012B0FEE8}" dt="2021-11-23T00:55:27.432" v="158" actId="164"/>
          <ac:spMkLst>
            <pc:docMk/>
            <pc:sldMk cId="1038650002" sldId="472"/>
            <ac:spMk id="76" creationId="{26835BD1-A5E0-405B-B990-3C0C7286316E}"/>
          </ac:spMkLst>
        </pc:spChg>
        <pc:spChg chg="add mod">
          <ac:chgData name="Kanakubo Yuuka" userId="0125345b4684f247" providerId="LiveId" clId="{D4871A4A-C5EA-4668-91C5-C62012B0FEE8}" dt="2021-11-23T00:55:27.432" v="158" actId="164"/>
          <ac:spMkLst>
            <pc:docMk/>
            <pc:sldMk cId="1038650002" sldId="472"/>
            <ac:spMk id="77" creationId="{4BD98295-720B-478A-B5F5-4090CFD7164F}"/>
          </ac:spMkLst>
        </pc:spChg>
        <pc:spChg chg="add mod">
          <ac:chgData name="Kanakubo Yuuka" userId="0125345b4684f247" providerId="LiveId" clId="{D4871A4A-C5EA-4668-91C5-C62012B0FEE8}" dt="2021-11-23T00:55:27.432" v="158" actId="164"/>
          <ac:spMkLst>
            <pc:docMk/>
            <pc:sldMk cId="1038650002" sldId="472"/>
            <ac:spMk id="78" creationId="{176226EA-601C-41E6-A69A-3EFB15063079}"/>
          </ac:spMkLst>
        </pc:spChg>
        <pc:spChg chg="add mod">
          <ac:chgData name="Kanakubo Yuuka" userId="0125345b4684f247" providerId="LiveId" clId="{D4871A4A-C5EA-4668-91C5-C62012B0FEE8}" dt="2021-11-23T00:55:27.432" v="158" actId="164"/>
          <ac:spMkLst>
            <pc:docMk/>
            <pc:sldMk cId="1038650002" sldId="472"/>
            <ac:spMk id="79" creationId="{069B89C0-BED4-45D7-9B14-37EFF9670F3E}"/>
          </ac:spMkLst>
        </pc:spChg>
        <pc:spChg chg="add mod">
          <ac:chgData name="Kanakubo Yuuka" userId="0125345b4684f247" providerId="LiveId" clId="{D4871A4A-C5EA-4668-91C5-C62012B0FEE8}" dt="2021-11-23T00:55:27.432" v="158" actId="164"/>
          <ac:spMkLst>
            <pc:docMk/>
            <pc:sldMk cId="1038650002" sldId="472"/>
            <ac:spMk id="80" creationId="{188D04E9-4655-4BB3-B511-89A36FC9E53B}"/>
          </ac:spMkLst>
        </pc:spChg>
        <pc:spChg chg="add mod">
          <ac:chgData name="Kanakubo Yuuka" userId="0125345b4684f247" providerId="LiveId" clId="{D4871A4A-C5EA-4668-91C5-C62012B0FEE8}" dt="2021-11-23T00:55:27.432" v="158" actId="164"/>
          <ac:spMkLst>
            <pc:docMk/>
            <pc:sldMk cId="1038650002" sldId="472"/>
            <ac:spMk id="81" creationId="{D807AE5B-F95E-4F13-99E5-D2F04BFF7617}"/>
          </ac:spMkLst>
        </pc:spChg>
        <pc:spChg chg="add mod">
          <ac:chgData name="Kanakubo Yuuka" userId="0125345b4684f247" providerId="LiveId" clId="{D4871A4A-C5EA-4668-91C5-C62012B0FEE8}" dt="2021-11-25T06:14:53.457" v="5139" actId="1076"/>
          <ac:spMkLst>
            <pc:docMk/>
            <pc:sldMk cId="1038650002" sldId="472"/>
            <ac:spMk id="82" creationId="{3BEEE2DE-7D86-4171-BF08-F4628C9502B2}"/>
          </ac:spMkLst>
        </pc:spChg>
        <pc:spChg chg="add mod">
          <ac:chgData name="Kanakubo Yuuka" userId="0125345b4684f247" providerId="LiveId" clId="{D4871A4A-C5EA-4668-91C5-C62012B0FEE8}" dt="2021-11-25T06:14:53.457" v="5139" actId="1076"/>
          <ac:spMkLst>
            <pc:docMk/>
            <pc:sldMk cId="1038650002" sldId="472"/>
            <ac:spMk id="83" creationId="{67912238-ADC8-47E2-913B-AA783534C485}"/>
          </ac:spMkLst>
        </pc:spChg>
        <pc:spChg chg="add mod">
          <ac:chgData name="Kanakubo Yuuka" userId="0125345b4684f247" providerId="LiveId" clId="{D4871A4A-C5EA-4668-91C5-C62012B0FEE8}" dt="2021-11-25T06:14:53.457" v="5139" actId="1076"/>
          <ac:spMkLst>
            <pc:docMk/>
            <pc:sldMk cId="1038650002" sldId="472"/>
            <ac:spMk id="84" creationId="{B09044E4-D03D-4814-8BBF-E75C0AB0107D}"/>
          </ac:spMkLst>
        </pc:spChg>
        <pc:spChg chg="add mod">
          <ac:chgData name="Kanakubo Yuuka" userId="0125345b4684f247" providerId="LiveId" clId="{D4871A4A-C5EA-4668-91C5-C62012B0FEE8}" dt="2021-11-25T06:14:53.457" v="5139" actId="1076"/>
          <ac:spMkLst>
            <pc:docMk/>
            <pc:sldMk cId="1038650002" sldId="472"/>
            <ac:spMk id="85" creationId="{BF2B474C-9B29-47A5-BFC4-EBCD7CCF4F2E}"/>
          </ac:spMkLst>
        </pc:spChg>
        <pc:spChg chg="add mod">
          <ac:chgData name="Kanakubo Yuuka" userId="0125345b4684f247" providerId="LiveId" clId="{D4871A4A-C5EA-4668-91C5-C62012B0FEE8}" dt="2021-11-25T06:14:53.457" v="5139" actId="1076"/>
          <ac:spMkLst>
            <pc:docMk/>
            <pc:sldMk cId="1038650002" sldId="472"/>
            <ac:spMk id="86" creationId="{BEC0B23A-A505-4021-9971-D1317CA134E3}"/>
          </ac:spMkLst>
        </pc:spChg>
        <pc:spChg chg="add mod">
          <ac:chgData name="Kanakubo Yuuka" userId="0125345b4684f247" providerId="LiveId" clId="{D4871A4A-C5EA-4668-91C5-C62012B0FEE8}" dt="2021-11-25T06:14:53.457" v="5139" actId="1076"/>
          <ac:spMkLst>
            <pc:docMk/>
            <pc:sldMk cId="1038650002" sldId="472"/>
            <ac:spMk id="87" creationId="{E9DE99F3-B525-4765-BEE2-A8D9E1931C77}"/>
          </ac:spMkLst>
        </pc:spChg>
        <pc:spChg chg="add mod">
          <ac:chgData name="Kanakubo Yuuka" userId="0125345b4684f247" providerId="LiveId" clId="{D4871A4A-C5EA-4668-91C5-C62012B0FEE8}" dt="2021-11-25T06:14:53.457" v="5139" actId="1076"/>
          <ac:spMkLst>
            <pc:docMk/>
            <pc:sldMk cId="1038650002" sldId="472"/>
            <ac:spMk id="88" creationId="{F9B4F92B-F02F-417E-B1B0-621BD1057EE5}"/>
          </ac:spMkLst>
        </pc:spChg>
        <pc:spChg chg="add mod">
          <ac:chgData name="Kanakubo Yuuka" userId="0125345b4684f247" providerId="LiveId" clId="{D4871A4A-C5EA-4668-91C5-C62012B0FEE8}" dt="2021-11-25T06:14:53.457" v="5139" actId="1076"/>
          <ac:spMkLst>
            <pc:docMk/>
            <pc:sldMk cId="1038650002" sldId="472"/>
            <ac:spMk id="89" creationId="{4CA0AF14-3D5E-4A07-BCE2-4D812B17A062}"/>
          </ac:spMkLst>
        </pc:spChg>
        <pc:spChg chg="add mod">
          <ac:chgData name="Kanakubo Yuuka" userId="0125345b4684f247" providerId="LiveId" clId="{D4871A4A-C5EA-4668-91C5-C62012B0FEE8}" dt="2021-11-25T06:14:53.457" v="5139" actId="1076"/>
          <ac:spMkLst>
            <pc:docMk/>
            <pc:sldMk cId="1038650002" sldId="472"/>
            <ac:spMk id="90" creationId="{40205FDC-A0C7-46AA-BF36-B161C54FB682}"/>
          </ac:spMkLst>
        </pc:spChg>
        <pc:spChg chg="add mod">
          <ac:chgData name="Kanakubo Yuuka" userId="0125345b4684f247" providerId="LiveId" clId="{D4871A4A-C5EA-4668-91C5-C62012B0FEE8}" dt="2021-11-25T06:14:53.457" v="5139" actId="1076"/>
          <ac:spMkLst>
            <pc:docMk/>
            <pc:sldMk cId="1038650002" sldId="472"/>
            <ac:spMk id="91" creationId="{7F029ADF-EC45-4DBE-B6B9-1CC0AB7445E5}"/>
          </ac:spMkLst>
        </pc:spChg>
        <pc:spChg chg="add mod">
          <ac:chgData name="Kanakubo Yuuka" userId="0125345b4684f247" providerId="LiveId" clId="{D4871A4A-C5EA-4668-91C5-C62012B0FEE8}" dt="2021-11-25T06:14:53.457" v="5139" actId="1076"/>
          <ac:spMkLst>
            <pc:docMk/>
            <pc:sldMk cId="1038650002" sldId="472"/>
            <ac:spMk id="92" creationId="{D3554DA4-95A9-4E8A-86B8-C9BACD56DB8B}"/>
          </ac:spMkLst>
        </pc:spChg>
        <pc:spChg chg="add mod">
          <ac:chgData name="Kanakubo Yuuka" userId="0125345b4684f247" providerId="LiveId" clId="{D4871A4A-C5EA-4668-91C5-C62012B0FEE8}" dt="2021-11-25T06:14:53.457" v="5139" actId="1076"/>
          <ac:spMkLst>
            <pc:docMk/>
            <pc:sldMk cId="1038650002" sldId="472"/>
            <ac:spMk id="93" creationId="{88183D5C-7832-436D-9999-5AFA157759E5}"/>
          </ac:spMkLst>
        </pc:spChg>
        <pc:spChg chg="add mod">
          <ac:chgData name="Kanakubo Yuuka" userId="0125345b4684f247" providerId="LiveId" clId="{D4871A4A-C5EA-4668-91C5-C62012B0FEE8}" dt="2021-11-25T06:14:53.457" v="5139" actId="1076"/>
          <ac:spMkLst>
            <pc:docMk/>
            <pc:sldMk cId="1038650002" sldId="472"/>
            <ac:spMk id="94" creationId="{812D792F-A42C-4E69-B9B8-944AEFF90240}"/>
          </ac:spMkLst>
        </pc:spChg>
        <pc:spChg chg="add mod">
          <ac:chgData name="Kanakubo Yuuka" userId="0125345b4684f247" providerId="LiveId" clId="{D4871A4A-C5EA-4668-91C5-C62012B0FEE8}" dt="2021-11-25T06:14:53.457" v="5139" actId="1076"/>
          <ac:spMkLst>
            <pc:docMk/>
            <pc:sldMk cId="1038650002" sldId="472"/>
            <ac:spMk id="95" creationId="{983A0C16-28F6-42D2-A1C4-92BD3AB69AEB}"/>
          </ac:spMkLst>
        </pc:spChg>
        <pc:spChg chg="add del mod">
          <ac:chgData name="Kanakubo Yuuka" userId="0125345b4684f247" providerId="LiveId" clId="{D4871A4A-C5EA-4668-91C5-C62012B0FEE8}" dt="2021-11-23T00:58:38.341" v="172" actId="478"/>
          <ac:spMkLst>
            <pc:docMk/>
            <pc:sldMk cId="1038650002" sldId="472"/>
            <ac:spMk id="96" creationId="{31138EB9-61A9-48EA-81B1-C98130E7EEB1}"/>
          </ac:spMkLst>
        </pc:spChg>
        <pc:spChg chg="add del mod">
          <ac:chgData name="Kanakubo Yuuka" userId="0125345b4684f247" providerId="LiveId" clId="{D4871A4A-C5EA-4668-91C5-C62012B0FEE8}" dt="2021-11-23T00:58:38.341" v="172" actId="478"/>
          <ac:spMkLst>
            <pc:docMk/>
            <pc:sldMk cId="1038650002" sldId="472"/>
            <ac:spMk id="97" creationId="{17789D7B-AC42-4791-9406-E536DEAADDF4}"/>
          </ac:spMkLst>
        </pc:spChg>
        <pc:spChg chg="add del mod">
          <ac:chgData name="Kanakubo Yuuka" userId="0125345b4684f247" providerId="LiveId" clId="{D4871A4A-C5EA-4668-91C5-C62012B0FEE8}" dt="2021-11-23T00:58:38.341" v="172" actId="478"/>
          <ac:spMkLst>
            <pc:docMk/>
            <pc:sldMk cId="1038650002" sldId="472"/>
            <ac:spMk id="98" creationId="{5DDBF173-0506-46B3-A5A6-35E0E3C2F6A8}"/>
          </ac:spMkLst>
        </pc:spChg>
        <pc:spChg chg="add del mod">
          <ac:chgData name="Kanakubo Yuuka" userId="0125345b4684f247" providerId="LiveId" clId="{D4871A4A-C5EA-4668-91C5-C62012B0FEE8}" dt="2021-11-23T00:58:38.341" v="172" actId="478"/>
          <ac:spMkLst>
            <pc:docMk/>
            <pc:sldMk cId="1038650002" sldId="472"/>
            <ac:spMk id="99" creationId="{8131D7F9-02EF-41B1-AA69-65CB4355EC8A}"/>
          </ac:spMkLst>
        </pc:spChg>
        <pc:spChg chg="add del mod">
          <ac:chgData name="Kanakubo Yuuka" userId="0125345b4684f247" providerId="LiveId" clId="{D4871A4A-C5EA-4668-91C5-C62012B0FEE8}" dt="2021-11-23T00:58:38.341" v="172" actId="478"/>
          <ac:spMkLst>
            <pc:docMk/>
            <pc:sldMk cId="1038650002" sldId="472"/>
            <ac:spMk id="100" creationId="{4CBACC7E-ED57-43F7-A33D-9BF39C3AE640}"/>
          </ac:spMkLst>
        </pc:spChg>
        <pc:spChg chg="mod">
          <ac:chgData name="Kanakubo Yuuka" userId="0125345b4684f247" providerId="LiveId" clId="{D4871A4A-C5EA-4668-91C5-C62012B0FEE8}" dt="2021-11-23T00:48:56.071" v="92"/>
          <ac:spMkLst>
            <pc:docMk/>
            <pc:sldMk cId="1038650002" sldId="472"/>
            <ac:spMk id="102" creationId="{32237B1F-FBCD-4B5E-840C-09A4B25FA6B0}"/>
          </ac:spMkLst>
        </pc:spChg>
        <pc:spChg chg="mod">
          <ac:chgData name="Kanakubo Yuuka" userId="0125345b4684f247" providerId="LiveId" clId="{D4871A4A-C5EA-4668-91C5-C62012B0FEE8}" dt="2021-11-23T00:48:56.071" v="92"/>
          <ac:spMkLst>
            <pc:docMk/>
            <pc:sldMk cId="1038650002" sldId="472"/>
            <ac:spMk id="103" creationId="{49F0955A-A318-4A2F-8D9B-C38C310FD8D7}"/>
          </ac:spMkLst>
        </pc:spChg>
        <pc:spChg chg="mod">
          <ac:chgData name="Kanakubo Yuuka" userId="0125345b4684f247" providerId="LiveId" clId="{D4871A4A-C5EA-4668-91C5-C62012B0FEE8}" dt="2021-11-23T00:48:56.071" v="92"/>
          <ac:spMkLst>
            <pc:docMk/>
            <pc:sldMk cId="1038650002" sldId="472"/>
            <ac:spMk id="104" creationId="{0E17BEC4-A3B8-4CCD-9E1D-D009B075BBE5}"/>
          </ac:spMkLst>
        </pc:spChg>
        <pc:spChg chg="mod">
          <ac:chgData name="Kanakubo Yuuka" userId="0125345b4684f247" providerId="LiveId" clId="{D4871A4A-C5EA-4668-91C5-C62012B0FEE8}" dt="2021-11-23T00:48:56.071" v="92"/>
          <ac:spMkLst>
            <pc:docMk/>
            <pc:sldMk cId="1038650002" sldId="472"/>
            <ac:spMk id="105" creationId="{7708F6C7-4BA7-47D5-BDAF-D4A2DEEB8E4A}"/>
          </ac:spMkLst>
        </pc:spChg>
        <pc:spChg chg="mod">
          <ac:chgData name="Kanakubo Yuuka" userId="0125345b4684f247" providerId="LiveId" clId="{D4871A4A-C5EA-4668-91C5-C62012B0FEE8}" dt="2021-11-23T00:48:56.071" v="92"/>
          <ac:spMkLst>
            <pc:docMk/>
            <pc:sldMk cId="1038650002" sldId="472"/>
            <ac:spMk id="106" creationId="{9B026728-E555-420B-83D1-97D34C1FE64B}"/>
          </ac:spMkLst>
        </pc:spChg>
        <pc:spChg chg="mod">
          <ac:chgData name="Kanakubo Yuuka" userId="0125345b4684f247" providerId="LiveId" clId="{D4871A4A-C5EA-4668-91C5-C62012B0FEE8}" dt="2021-11-23T00:48:56.071" v="92"/>
          <ac:spMkLst>
            <pc:docMk/>
            <pc:sldMk cId="1038650002" sldId="472"/>
            <ac:spMk id="107" creationId="{DD9CE073-A5B4-4506-805C-DCC17ADC540F}"/>
          </ac:spMkLst>
        </pc:spChg>
        <pc:spChg chg="mod">
          <ac:chgData name="Kanakubo Yuuka" userId="0125345b4684f247" providerId="LiveId" clId="{D4871A4A-C5EA-4668-91C5-C62012B0FEE8}" dt="2021-11-23T00:48:56.071" v="92"/>
          <ac:spMkLst>
            <pc:docMk/>
            <pc:sldMk cId="1038650002" sldId="472"/>
            <ac:spMk id="108" creationId="{D1C4F1FD-776D-40A5-9FEA-4339B564A14E}"/>
          </ac:spMkLst>
        </pc:spChg>
        <pc:spChg chg="mod">
          <ac:chgData name="Kanakubo Yuuka" userId="0125345b4684f247" providerId="LiveId" clId="{D4871A4A-C5EA-4668-91C5-C62012B0FEE8}" dt="2021-11-23T00:48:56.071" v="92"/>
          <ac:spMkLst>
            <pc:docMk/>
            <pc:sldMk cId="1038650002" sldId="472"/>
            <ac:spMk id="109" creationId="{45A4CC13-AD86-414C-9B76-1DB0A9E7B9C4}"/>
          </ac:spMkLst>
        </pc:spChg>
        <pc:spChg chg="mod">
          <ac:chgData name="Kanakubo Yuuka" userId="0125345b4684f247" providerId="LiveId" clId="{D4871A4A-C5EA-4668-91C5-C62012B0FEE8}" dt="2021-11-23T00:48:56.071" v="92"/>
          <ac:spMkLst>
            <pc:docMk/>
            <pc:sldMk cId="1038650002" sldId="472"/>
            <ac:spMk id="110" creationId="{E5F3B3C4-A43F-4E97-AB2F-221E9F78432A}"/>
          </ac:spMkLst>
        </pc:spChg>
        <pc:spChg chg="mod">
          <ac:chgData name="Kanakubo Yuuka" userId="0125345b4684f247" providerId="LiveId" clId="{D4871A4A-C5EA-4668-91C5-C62012B0FEE8}" dt="2021-11-23T00:48:56.071" v="92"/>
          <ac:spMkLst>
            <pc:docMk/>
            <pc:sldMk cId="1038650002" sldId="472"/>
            <ac:spMk id="111" creationId="{3A10E449-C0E2-4A2C-B445-B592703F37D8}"/>
          </ac:spMkLst>
        </pc:spChg>
        <pc:spChg chg="mod">
          <ac:chgData name="Kanakubo Yuuka" userId="0125345b4684f247" providerId="LiveId" clId="{D4871A4A-C5EA-4668-91C5-C62012B0FEE8}" dt="2021-11-23T00:48:56.071" v="92"/>
          <ac:spMkLst>
            <pc:docMk/>
            <pc:sldMk cId="1038650002" sldId="472"/>
            <ac:spMk id="112" creationId="{2C504A79-52B9-4173-91F2-B559E65313AE}"/>
          </ac:spMkLst>
        </pc:spChg>
        <pc:spChg chg="mod">
          <ac:chgData name="Kanakubo Yuuka" userId="0125345b4684f247" providerId="LiveId" clId="{D4871A4A-C5EA-4668-91C5-C62012B0FEE8}" dt="2021-11-23T00:48:56.071" v="92"/>
          <ac:spMkLst>
            <pc:docMk/>
            <pc:sldMk cId="1038650002" sldId="472"/>
            <ac:spMk id="113" creationId="{B5B3B022-950A-4D2E-89BC-F7D98112689C}"/>
          </ac:spMkLst>
        </pc:spChg>
        <pc:spChg chg="mod">
          <ac:chgData name="Kanakubo Yuuka" userId="0125345b4684f247" providerId="LiveId" clId="{D4871A4A-C5EA-4668-91C5-C62012B0FEE8}" dt="2021-11-23T00:48:56.071" v="92"/>
          <ac:spMkLst>
            <pc:docMk/>
            <pc:sldMk cId="1038650002" sldId="472"/>
            <ac:spMk id="114" creationId="{A8D6418D-6164-4DF6-AC96-F259B308F5BE}"/>
          </ac:spMkLst>
        </pc:spChg>
        <pc:spChg chg="mod">
          <ac:chgData name="Kanakubo Yuuka" userId="0125345b4684f247" providerId="LiveId" clId="{D4871A4A-C5EA-4668-91C5-C62012B0FEE8}" dt="2021-11-23T00:48:56.071" v="92"/>
          <ac:spMkLst>
            <pc:docMk/>
            <pc:sldMk cId="1038650002" sldId="472"/>
            <ac:spMk id="115" creationId="{1D81FBB0-44BF-4E5E-83D3-65DD56715F60}"/>
          </ac:spMkLst>
        </pc:spChg>
        <pc:spChg chg="mod">
          <ac:chgData name="Kanakubo Yuuka" userId="0125345b4684f247" providerId="LiveId" clId="{D4871A4A-C5EA-4668-91C5-C62012B0FEE8}" dt="2021-11-23T00:48:56.071" v="92"/>
          <ac:spMkLst>
            <pc:docMk/>
            <pc:sldMk cId="1038650002" sldId="472"/>
            <ac:spMk id="116" creationId="{A5E0227B-F176-411B-A264-CA40106BC566}"/>
          </ac:spMkLst>
        </pc:spChg>
        <pc:spChg chg="mod">
          <ac:chgData name="Kanakubo Yuuka" userId="0125345b4684f247" providerId="LiveId" clId="{D4871A4A-C5EA-4668-91C5-C62012B0FEE8}" dt="2021-11-23T00:48:56.071" v="92"/>
          <ac:spMkLst>
            <pc:docMk/>
            <pc:sldMk cId="1038650002" sldId="472"/>
            <ac:spMk id="117" creationId="{4B918666-65D2-4AE5-8869-E598EC6BA1EA}"/>
          </ac:spMkLst>
        </pc:spChg>
        <pc:spChg chg="mod">
          <ac:chgData name="Kanakubo Yuuka" userId="0125345b4684f247" providerId="LiveId" clId="{D4871A4A-C5EA-4668-91C5-C62012B0FEE8}" dt="2021-11-23T00:48:56.071" v="92"/>
          <ac:spMkLst>
            <pc:docMk/>
            <pc:sldMk cId="1038650002" sldId="472"/>
            <ac:spMk id="118" creationId="{83E3FD15-E0E6-49E9-8047-1444A823C740}"/>
          </ac:spMkLst>
        </pc:spChg>
        <pc:spChg chg="mod">
          <ac:chgData name="Kanakubo Yuuka" userId="0125345b4684f247" providerId="LiveId" clId="{D4871A4A-C5EA-4668-91C5-C62012B0FEE8}" dt="2021-11-23T00:48:56.071" v="92"/>
          <ac:spMkLst>
            <pc:docMk/>
            <pc:sldMk cId="1038650002" sldId="472"/>
            <ac:spMk id="119" creationId="{267DAA4D-994C-462B-B4D4-5E40512C8620}"/>
          </ac:spMkLst>
        </pc:spChg>
        <pc:spChg chg="mod">
          <ac:chgData name="Kanakubo Yuuka" userId="0125345b4684f247" providerId="LiveId" clId="{D4871A4A-C5EA-4668-91C5-C62012B0FEE8}" dt="2021-11-23T00:48:56.071" v="92"/>
          <ac:spMkLst>
            <pc:docMk/>
            <pc:sldMk cId="1038650002" sldId="472"/>
            <ac:spMk id="120" creationId="{49D74AE0-FD59-4B55-9BB2-C00193146C89}"/>
          </ac:spMkLst>
        </pc:spChg>
        <pc:spChg chg="mod">
          <ac:chgData name="Kanakubo Yuuka" userId="0125345b4684f247" providerId="LiveId" clId="{D4871A4A-C5EA-4668-91C5-C62012B0FEE8}" dt="2021-11-23T00:48:56.071" v="92"/>
          <ac:spMkLst>
            <pc:docMk/>
            <pc:sldMk cId="1038650002" sldId="472"/>
            <ac:spMk id="121" creationId="{CD67ABF7-AE4C-4A9D-B040-8322A3327EBB}"/>
          </ac:spMkLst>
        </pc:spChg>
        <pc:spChg chg="mod">
          <ac:chgData name="Kanakubo Yuuka" userId="0125345b4684f247" providerId="LiveId" clId="{D4871A4A-C5EA-4668-91C5-C62012B0FEE8}" dt="2021-11-23T00:48:56.071" v="92"/>
          <ac:spMkLst>
            <pc:docMk/>
            <pc:sldMk cId="1038650002" sldId="472"/>
            <ac:spMk id="122" creationId="{422CD3B6-7F1F-49C1-8B77-FF27963C4EAB}"/>
          </ac:spMkLst>
        </pc:spChg>
        <pc:spChg chg="mod">
          <ac:chgData name="Kanakubo Yuuka" userId="0125345b4684f247" providerId="LiveId" clId="{D4871A4A-C5EA-4668-91C5-C62012B0FEE8}" dt="2021-11-23T00:48:56.071" v="92"/>
          <ac:spMkLst>
            <pc:docMk/>
            <pc:sldMk cId="1038650002" sldId="472"/>
            <ac:spMk id="123" creationId="{2599EE6D-AD72-48FA-BE11-AACFB132B85F}"/>
          </ac:spMkLst>
        </pc:spChg>
        <pc:spChg chg="add del mod">
          <ac:chgData name="Kanakubo Yuuka" userId="0125345b4684f247" providerId="LiveId" clId="{D4871A4A-C5EA-4668-91C5-C62012B0FEE8}" dt="2021-11-23T00:58:39.447" v="173" actId="478"/>
          <ac:spMkLst>
            <pc:docMk/>
            <pc:sldMk cId="1038650002" sldId="472"/>
            <ac:spMk id="124" creationId="{D282176D-833E-4CB1-B80A-CC6262938B6D}"/>
          </ac:spMkLst>
        </pc:spChg>
        <pc:spChg chg="add del mod">
          <ac:chgData name="Kanakubo Yuuka" userId="0125345b4684f247" providerId="LiveId" clId="{D4871A4A-C5EA-4668-91C5-C62012B0FEE8}" dt="2021-11-23T00:58:38.341" v="172" actId="478"/>
          <ac:spMkLst>
            <pc:docMk/>
            <pc:sldMk cId="1038650002" sldId="472"/>
            <ac:spMk id="125" creationId="{A362D2B2-A054-4566-9CC1-50AAD3D2C5D6}"/>
          </ac:spMkLst>
        </pc:spChg>
        <pc:spChg chg="mod">
          <ac:chgData name="Kanakubo Yuuka" userId="0125345b4684f247" providerId="LiveId" clId="{D4871A4A-C5EA-4668-91C5-C62012B0FEE8}" dt="2021-11-23T00:48:56.071" v="92"/>
          <ac:spMkLst>
            <pc:docMk/>
            <pc:sldMk cId="1038650002" sldId="472"/>
            <ac:spMk id="127" creationId="{94C9918D-F9D4-4580-9B74-10B23A520D40}"/>
          </ac:spMkLst>
        </pc:spChg>
        <pc:spChg chg="mod">
          <ac:chgData name="Kanakubo Yuuka" userId="0125345b4684f247" providerId="LiveId" clId="{D4871A4A-C5EA-4668-91C5-C62012B0FEE8}" dt="2021-11-23T00:48:56.071" v="92"/>
          <ac:spMkLst>
            <pc:docMk/>
            <pc:sldMk cId="1038650002" sldId="472"/>
            <ac:spMk id="128" creationId="{206DCC24-AFA3-4B2E-9941-7D270DAA045B}"/>
          </ac:spMkLst>
        </pc:spChg>
        <pc:spChg chg="mod">
          <ac:chgData name="Kanakubo Yuuka" userId="0125345b4684f247" providerId="LiveId" clId="{D4871A4A-C5EA-4668-91C5-C62012B0FEE8}" dt="2021-11-23T00:48:56.071" v="92"/>
          <ac:spMkLst>
            <pc:docMk/>
            <pc:sldMk cId="1038650002" sldId="472"/>
            <ac:spMk id="129" creationId="{B78BA0FA-733C-4C4B-A96D-9EFF8781ABA3}"/>
          </ac:spMkLst>
        </pc:spChg>
        <pc:spChg chg="mod">
          <ac:chgData name="Kanakubo Yuuka" userId="0125345b4684f247" providerId="LiveId" clId="{D4871A4A-C5EA-4668-91C5-C62012B0FEE8}" dt="2021-11-23T00:48:56.071" v="92"/>
          <ac:spMkLst>
            <pc:docMk/>
            <pc:sldMk cId="1038650002" sldId="472"/>
            <ac:spMk id="130" creationId="{E3BA6CA1-0F09-4825-A643-17D8D9B75E9A}"/>
          </ac:spMkLst>
        </pc:spChg>
        <pc:spChg chg="mod">
          <ac:chgData name="Kanakubo Yuuka" userId="0125345b4684f247" providerId="LiveId" clId="{D4871A4A-C5EA-4668-91C5-C62012B0FEE8}" dt="2021-11-23T00:48:56.071" v="92"/>
          <ac:spMkLst>
            <pc:docMk/>
            <pc:sldMk cId="1038650002" sldId="472"/>
            <ac:spMk id="131" creationId="{426F764F-EDDF-4637-BDF2-33E2A07DF38D}"/>
          </ac:spMkLst>
        </pc:spChg>
        <pc:spChg chg="mod">
          <ac:chgData name="Kanakubo Yuuka" userId="0125345b4684f247" providerId="LiveId" clId="{D4871A4A-C5EA-4668-91C5-C62012B0FEE8}" dt="2021-11-23T00:48:56.071" v="92"/>
          <ac:spMkLst>
            <pc:docMk/>
            <pc:sldMk cId="1038650002" sldId="472"/>
            <ac:spMk id="132" creationId="{8743B643-DAC8-4415-9AB4-56CBDB5D6827}"/>
          </ac:spMkLst>
        </pc:spChg>
        <pc:spChg chg="mod">
          <ac:chgData name="Kanakubo Yuuka" userId="0125345b4684f247" providerId="LiveId" clId="{D4871A4A-C5EA-4668-91C5-C62012B0FEE8}" dt="2021-11-23T00:48:56.071" v="92"/>
          <ac:spMkLst>
            <pc:docMk/>
            <pc:sldMk cId="1038650002" sldId="472"/>
            <ac:spMk id="133" creationId="{EE7E44EA-E86D-4F61-9489-47E860B6F6C8}"/>
          </ac:spMkLst>
        </pc:spChg>
        <pc:spChg chg="mod">
          <ac:chgData name="Kanakubo Yuuka" userId="0125345b4684f247" providerId="LiveId" clId="{D4871A4A-C5EA-4668-91C5-C62012B0FEE8}" dt="2021-11-23T00:48:56.071" v="92"/>
          <ac:spMkLst>
            <pc:docMk/>
            <pc:sldMk cId="1038650002" sldId="472"/>
            <ac:spMk id="134" creationId="{0596E20C-3000-4605-ADF1-8C836259CABF}"/>
          </ac:spMkLst>
        </pc:spChg>
        <pc:spChg chg="mod">
          <ac:chgData name="Kanakubo Yuuka" userId="0125345b4684f247" providerId="LiveId" clId="{D4871A4A-C5EA-4668-91C5-C62012B0FEE8}" dt="2021-11-23T00:48:56.071" v="92"/>
          <ac:spMkLst>
            <pc:docMk/>
            <pc:sldMk cId="1038650002" sldId="472"/>
            <ac:spMk id="135" creationId="{59804FA8-E166-4569-B256-17D92D8E8A05}"/>
          </ac:spMkLst>
        </pc:spChg>
        <pc:spChg chg="mod">
          <ac:chgData name="Kanakubo Yuuka" userId="0125345b4684f247" providerId="LiveId" clId="{D4871A4A-C5EA-4668-91C5-C62012B0FEE8}" dt="2021-11-23T00:48:56.071" v="92"/>
          <ac:spMkLst>
            <pc:docMk/>
            <pc:sldMk cId="1038650002" sldId="472"/>
            <ac:spMk id="136" creationId="{89D2F7B5-C53D-4EC4-BEEC-30D3B58522BE}"/>
          </ac:spMkLst>
        </pc:spChg>
        <pc:spChg chg="mod">
          <ac:chgData name="Kanakubo Yuuka" userId="0125345b4684f247" providerId="LiveId" clId="{D4871A4A-C5EA-4668-91C5-C62012B0FEE8}" dt="2021-11-23T00:48:56.071" v="92"/>
          <ac:spMkLst>
            <pc:docMk/>
            <pc:sldMk cId="1038650002" sldId="472"/>
            <ac:spMk id="137" creationId="{BE32D48C-C47A-4959-834F-ECB1EEDDB27F}"/>
          </ac:spMkLst>
        </pc:spChg>
        <pc:spChg chg="mod">
          <ac:chgData name="Kanakubo Yuuka" userId="0125345b4684f247" providerId="LiveId" clId="{D4871A4A-C5EA-4668-91C5-C62012B0FEE8}" dt="2021-11-23T00:48:56.071" v="92"/>
          <ac:spMkLst>
            <pc:docMk/>
            <pc:sldMk cId="1038650002" sldId="472"/>
            <ac:spMk id="138" creationId="{9A82C5F3-8AE2-442B-8829-B55217A3AF99}"/>
          </ac:spMkLst>
        </pc:spChg>
        <pc:spChg chg="mod">
          <ac:chgData name="Kanakubo Yuuka" userId="0125345b4684f247" providerId="LiveId" clId="{D4871A4A-C5EA-4668-91C5-C62012B0FEE8}" dt="2021-11-23T00:48:56.071" v="92"/>
          <ac:spMkLst>
            <pc:docMk/>
            <pc:sldMk cId="1038650002" sldId="472"/>
            <ac:spMk id="139" creationId="{AD9F0275-3753-481F-A8E6-2E293271C3D9}"/>
          </ac:spMkLst>
        </pc:spChg>
        <pc:spChg chg="mod">
          <ac:chgData name="Kanakubo Yuuka" userId="0125345b4684f247" providerId="LiveId" clId="{D4871A4A-C5EA-4668-91C5-C62012B0FEE8}" dt="2021-11-23T00:48:56.071" v="92"/>
          <ac:spMkLst>
            <pc:docMk/>
            <pc:sldMk cId="1038650002" sldId="472"/>
            <ac:spMk id="140" creationId="{5C73BD98-676C-4809-9BF2-7F2176B84A06}"/>
          </ac:spMkLst>
        </pc:spChg>
        <pc:spChg chg="mod">
          <ac:chgData name="Kanakubo Yuuka" userId="0125345b4684f247" providerId="LiveId" clId="{D4871A4A-C5EA-4668-91C5-C62012B0FEE8}" dt="2021-11-23T00:48:56.071" v="92"/>
          <ac:spMkLst>
            <pc:docMk/>
            <pc:sldMk cId="1038650002" sldId="472"/>
            <ac:spMk id="141" creationId="{8FC7247E-BEBD-40BB-BA83-3DB0DB4A163F}"/>
          </ac:spMkLst>
        </pc:spChg>
        <pc:spChg chg="mod">
          <ac:chgData name="Kanakubo Yuuka" userId="0125345b4684f247" providerId="LiveId" clId="{D4871A4A-C5EA-4668-91C5-C62012B0FEE8}" dt="2021-11-23T00:48:56.071" v="92"/>
          <ac:spMkLst>
            <pc:docMk/>
            <pc:sldMk cId="1038650002" sldId="472"/>
            <ac:spMk id="142" creationId="{27782BC1-DCB2-424D-A000-0A8F6CEE958E}"/>
          </ac:spMkLst>
        </pc:spChg>
        <pc:spChg chg="mod">
          <ac:chgData name="Kanakubo Yuuka" userId="0125345b4684f247" providerId="LiveId" clId="{D4871A4A-C5EA-4668-91C5-C62012B0FEE8}" dt="2021-11-23T00:48:56.071" v="92"/>
          <ac:spMkLst>
            <pc:docMk/>
            <pc:sldMk cId="1038650002" sldId="472"/>
            <ac:spMk id="143" creationId="{9DEA2EFB-12C1-464F-8756-600D0B3944E7}"/>
          </ac:spMkLst>
        </pc:spChg>
        <pc:spChg chg="mod">
          <ac:chgData name="Kanakubo Yuuka" userId="0125345b4684f247" providerId="LiveId" clId="{D4871A4A-C5EA-4668-91C5-C62012B0FEE8}" dt="2021-11-23T00:48:56.071" v="92"/>
          <ac:spMkLst>
            <pc:docMk/>
            <pc:sldMk cId="1038650002" sldId="472"/>
            <ac:spMk id="144" creationId="{A703695A-7A91-4BB5-8F1D-AE73A6415945}"/>
          </ac:spMkLst>
        </pc:spChg>
        <pc:spChg chg="mod">
          <ac:chgData name="Kanakubo Yuuka" userId="0125345b4684f247" providerId="LiveId" clId="{D4871A4A-C5EA-4668-91C5-C62012B0FEE8}" dt="2021-11-23T00:48:56.071" v="92"/>
          <ac:spMkLst>
            <pc:docMk/>
            <pc:sldMk cId="1038650002" sldId="472"/>
            <ac:spMk id="145" creationId="{A8BF3270-46CE-4A29-82B8-FBB093772852}"/>
          </ac:spMkLst>
        </pc:spChg>
        <pc:spChg chg="mod">
          <ac:chgData name="Kanakubo Yuuka" userId="0125345b4684f247" providerId="LiveId" clId="{D4871A4A-C5EA-4668-91C5-C62012B0FEE8}" dt="2021-11-23T00:48:56.071" v="92"/>
          <ac:spMkLst>
            <pc:docMk/>
            <pc:sldMk cId="1038650002" sldId="472"/>
            <ac:spMk id="146" creationId="{1AF2B03E-EB37-402D-9B0C-5A6CD9F8E71F}"/>
          </ac:spMkLst>
        </pc:spChg>
        <pc:spChg chg="mod">
          <ac:chgData name="Kanakubo Yuuka" userId="0125345b4684f247" providerId="LiveId" clId="{D4871A4A-C5EA-4668-91C5-C62012B0FEE8}" dt="2021-11-23T00:48:56.071" v="92"/>
          <ac:spMkLst>
            <pc:docMk/>
            <pc:sldMk cId="1038650002" sldId="472"/>
            <ac:spMk id="148" creationId="{CB810F94-E237-417C-8208-85500395FBA4}"/>
          </ac:spMkLst>
        </pc:spChg>
        <pc:spChg chg="mod">
          <ac:chgData name="Kanakubo Yuuka" userId="0125345b4684f247" providerId="LiveId" clId="{D4871A4A-C5EA-4668-91C5-C62012B0FEE8}" dt="2021-11-23T00:48:56.071" v="92"/>
          <ac:spMkLst>
            <pc:docMk/>
            <pc:sldMk cId="1038650002" sldId="472"/>
            <ac:spMk id="149" creationId="{B8203299-B3E5-42BE-8FD6-85FA84C8E8CD}"/>
          </ac:spMkLst>
        </pc:spChg>
        <pc:spChg chg="mod">
          <ac:chgData name="Kanakubo Yuuka" userId="0125345b4684f247" providerId="LiveId" clId="{D4871A4A-C5EA-4668-91C5-C62012B0FEE8}" dt="2021-11-23T00:48:56.071" v="92"/>
          <ac:spMkLst>
            <pc:docMk/>
            <pc:sldMk cId="1038650002" sldId="472"/>
            <ac:spMk id="150" creationId="{6342D2A7-9D81-47D6-B3D7-B40D7CBB6CEC}"/>
          </ac:spMkLst>
        </pc:spChg>
        <pc:spChg chg="mod">
          <ac:chgData name="Kanakubo Yuuka" userId="0125345b4684f247" providerId="LiveId" clId="{D4871A4A-C5EA-4668-91C5-C62012B0FEE8}" dt="2021-11-23T00:48:56.071" v="92"/>
          <ac:spMkLst>
            <pc:docMk/>
            <pc:sldMk cId="1038650002" sldId="472"/>
            <ac:spMk id="151" creationId="{31977CF1-866C-4C71-B715-5C0FD3E3E437}"/>
          </ac:spMkLst>
        </pc:spChg>
        <pc:spChg chg="mod">
          <ac:chgData name="Kanakubo Yuuka" userId="0125345b4684f247" providerId="LiveId" clId="{D4871A4A-C5EA-4668-91C5-C62012B0FEE8}" dt="2021-11-23T00:48:56.071" v="92"/>
          <ac:spMkLst>
            <pc:docMk/>
            <pc:sldMk cId="1038650002" sldId="472"/>
            <ac:spMk id="152" creationId="{60B269DE-3F72-4C7C-9511-2B49316CEEE1}"/>
          </ac:spMkLst>
        </pc:spChg>
        <pc:spChg chg="mod">
          <ac:chgData name="Kanakubo Yuuka" userId="0125345b4684f247" providerId="LiveId" clId="{D4871A4A-C5EA-4668-91C5-C62012B0FEE8}" dt="2021-11-23T00:48:56.071" v="92"/>
          <ac:spMkLst>
            <pc:docMk/>
            <pc:sldMk cId="1038650002" sldId="472"/>
            <ac:spMk id="153" creationId="{87EA6131-4AFF-4880-B2B0-7CA17D1023B5}"/>
          </ac:spMkLst>
        </pc:spChg>
        <pc:spChg chg="mod">
          <ac:chgData name="Kanakubo Yuuka" userId="0125345b4684f247" providerId="LiveId" clId="{D4871A4A-C5EA-4668-91C5-C62012B0FEE8}" dt="2021-11-23T00:48:56.071" v="92"/>
          <ac:spMkLst>
            <pc:docMk/>
            <pc:sldMk cId="1038650002" sldId="472"/>
            <ac:spMk id="154" creationId="{6382C428-4803-4BDE-9E3A-361C2B00C1EE}"/>
          </ac:spMkLst>
        </pc:spChg>
        <pc:spChg chg="mod">
          <ac:chgData name="Kanakubo Yuuka" userId="0125345b4684f247" providerId="LiveId" clId="{D4871A4A-C5EA-4668-91C5-C62012B0FEE8}" dt="2021-11-23T00:48:56.071" v="92"/>
          <ac:spMkLst>
            <pc:docMk/>
            <pc:sldMk cId="1038650002" sldId="472"/>
            <ac:spMk id="155" creationId="{2CA4318F-DCCD-4794-8265-19835AB008B8}"/>
          </ac:spMkLst>
        </pc:spChg>
        <pc:spChg chg="mod">
          <ac:chgData name="Kanakubo Yuuka" userId="0125345b4684f247" providerId="LiveId" clId="{D4871A4A-C5EA-4668-91C5-C62012B0FEE8}" dt="2021-11-23T00:48:56.071" v="92"/>
          <ac:spMkLst>
            <pc:docMk/>
            <pc:sldMk cId="1038650002" sldId="472"/>
            <ac:spMk id="156" creationId="{FA5F52CA-57DE-4D0A-84F0-35A8AA3762DB}"/>
          </ac:spMkLst>
        </pc:spChg>
        <pc:spChg chg="mod">
          <ac:chgData name="Kanakubo Yuuka" userId="0125345b4684f247" providerId="LiveId" clId="{D4871A4A-C5EA-4668-91C5-C62012B0FEE8}" dt="2021-11-23T00:48:56.071" v="92"/>
          <ac:spMkLst>
            <pc:docMk/>
            <pc:sldMk cId="1038650002" sldId="472"/>
            <ac:spMk id="157" creationId="{9C358B1D-27B2-49CB-AFBC-DA904B8AB2E8}"/>
          </ac:spMkLst>
        </pc:spChg>
        <pc:spChg chg="mod">
          <ac:chgData name="Kanakubo Yuuka" userId="0125345b4684f247" providerId="LiveId" clId="{D4871A4A-C5EA-4668-91C5-C62012B0FEE8}" dt="2021-11-23T00:48:56.071" v="92"/>
          <ac:spMkLst>
            <pc:docMk/>
            <pc:sldMk cId="1038650002" sldId="472"/>
            <ac:spMk id="158" creationId="{DF6D6872-B980-4A20-B5BC-D8A362FA6779}"/>
          </ac:spMkLst>
        </pc:spChg>
        <pc:spChg chg="mod">
          <ac:chgData name="Kanakubo Yuuka" userId="0125345b4684f247" providerId="LiveId" clId="{D4871A4A-C5EA-4668-91C5-C62012B0FEE8}" dt="2021-11-23T00:48:56.071" v="92"/>
          <ac:spMkLst>
            <pc:docMk/>
            <pc:sldMk cId="1038650002" sldId="472"/>
            <ac:spMk id="159" creationId="{030498DE-23A9-40D2-915C-D5E96151B315}"/>
          </ac:spMkLst>
        </pc:spChg>
        <pc:spChg chg="mod">
          <ac:chgData name="Kanakubo Yuuka" userId="0125345b4684f247" providerId="LiveId" clId="{D4871A4A-C5EA-4668-91C5-C62012B0FEE8}" dt="2021-11-23T00:48:56.071" v="92"/>
          <ac:spMkLst>
            <pc:docMk/>
            <pc:sldMk cId="1038650002" sldId="472"/>
            <ac:spMk id="160" creationId="{26D675C6-D5C0-4B21-AB1D-2EF644DDDB1F}"/>
          </ac:spMkLst>
        </pc:spChg>
        <pc:spChg chg="mod">
          <ac:chgData name="Kanakubo Yuuka" userId="0125345b4684f247" providerId="LiveId" clId="{D4871A4A-C5EA-4668-91C5-C62012B0FEE8}" dt="2021-11-23T00:48:56.071" v="92"/>
          <ac:spMkLst>
            <pc:docMk/>
            <pc:sldMk cId="1038650002" sldId="472"/>
            <ac:spMk id="161" creationId="{CC35DE9C-9688-460F-8C5F-E54F0F802D8F}"/>
          </ac:spMkLst>
        </pc:spChg>
        <pc:spChg chg="mod">
          <ac:chgData name="Kanakubo Yuuka" userId="0125345b4684f247" providerId="LiveId" clId="{D4871A4A-C5EA-4668-91C5-C62012B0FEE8}" dt="2021-11-23T00:48:56.071" v="92"/>
          <ac:spMkLst>
            <pc:docMk/>
            <pc:sldMk cId="1038650002" sldId="472"/>
            <ac:spMk id="163" creationId="{95E45700-3E63-4299-BA1C-3A4EDDF4711C}"/>
          </ac:spMkLst>
        </pc:spChg>
        <pc:spChg chg="mod">
          <ac:chgData name="Kanakubo Yuuka" userId="0125345b4684f247" providerId="LiveId" clId="{D4871A4A-C5EA-4668-91C5-C62012B0FEE8}" dt="2021-11-23T00:48:56.071" v="92"/>
          <ac:spMkLst>
            <pc:docMk/>
            <pc:sldMk cId="1038650002" sldId="472"/>
            <ac:spMk id="164" creationId="{E341C906-3316-40D5-A877-7CF1A0C2CDEB}"/>
          </ac:spMkLst>
        </pc:spChg>
        <pc:spChg chg="mod">
          <ac:chgData name="Kanakubo Yuuka" userId="0125345b4684f247" providerId="LiveId" clId="{D4871A4A-C5EA-4668-91C5-C62012B0FEE8}" dt="2021-11-23T00:48:56.071" v="92"/>
          <ac:spMkLst>
            <pc:docMk/>
            <pc:sldMk cId="1038650002" sldId="472"/>
            <ac:spMk id="165" creationId="{D5995D77-0EC5-4436-991E-4609483DC71E}"/>
          </ac:spMkLst>
        </pc:spChg>
        <pc:spChg chg="mod">
          <ac:chgData name="Kanakubo Yuuka" userId="0125345b4684f247" providerId="LiveId" clId="{D4871A4A-C5EA-4668-91C5-C62012B0FEE8}" dt="2021-11-23T00:48:56.071" v="92"/>
          <ac:spMkLst>
            <pc:docMk/>
            <pc:sldMk cId="1038650002" sldId="472"/>
            <ac:spMk id="166" creationId="{A769E79A-21C6-4BFC-A569-D858F2E40B38}"/>
          </ac:spMkLst>
        </pc:spChg>
        <pc:spChg chg="mod">
          <ac:chgData name="Kanakubo Yuuka" userId="0125345b4684f247" providerId="LiveId" clId="{D4871A4A-C5EA-4668-91C5-C62012B0FEE8}" dt="2021-11-23T00:48:56.071" v="92"/>
          <ac:spMkLst>
            <pc:docMk/>
            <pc:sldMk cId="1038650002" sldId="472"/>
            <ac:spMk id="167" creationId="{8AEFA608-E7D0-483E-8C6D-4B01DCD6E27E}"/>
          </ac:spMkLst>
        </pc:spChg>
        <pc:spChg chg="mod">
          <ac:chgData name="Kanakubo Yuuka" userId="0125345b4684f247" providerId="LiveId" clId="{D4871A4A-C5EA-4668-91C5-C62012B0FEE8}" dt="2021-11-23T00:48:56.071" v="92"/>
          <ac:spMkLst>
            <pc:docMk/>
            <pc:sldMk cId="1038650002" sldId="472"/>
            <ac:spMk id="168" creationId="{953EAB2B-9A0C-420C-BC2E-596A217A0BCB}"/>
          </ac:spMkLst>
        </pc:spChg>
        <pc:spChg chg="mod">
          <ac:chgData name="Kanakubo Yuuka" userId="0125345b4684f247" providerId="LiveId" clId="{D4871A4A-C5EA-4668-91C5-C62012B0FEE8}" dt="2021-11-23T00:48:56.071" v="92"/>
          <ac:spMkLst>
            <pc:docMk/>
            <pc:sldMk cId="1038650002" sldId="472"/>
            <ac:spMk id="169" creationId="{787C3817-9742-4101-AFBC-5A1F7452AFFC}"/>
          </ac:spMkLst>
        </pc:spChg>
        <pc:spChg chg="mod">
          <ac:chgData name="Kanakubo Yuuka" userId="0125345b4684f247" providerId="LiveId" clId="{D4871A4A-C5EA-4668-91C5-C62012B0FEE8}" dt="2021-11-23T00:48:56.071" v="92"/>
          <ac:spMkLst>
            <pc:docMk/>
            <pc:sldMk cId="1038650002" sldId="472"/>
            <ac:spMk id="170" creationId="{218F50BA-CA49-4FD0-A9C9-DD0381ABA37A}"/>
          </ac:spMkLst>
        </pc:spChg>
        <pc:spChg chg="mod">
          <ac:chgData name="Kanakubo Yuuka" userId="0125345b4684f247" providerId="LiveId" clId="{D4871A4A-C5EA-4668-91C5-C62012B0FEE8}" dt="2021-11-23T00:48:56.071" v="92"/>
          <ac:spMkLst>
            <pc:docMk/>
            <pc:sldMk cId="1038650002" sldId="472"/>
            <ac:spMk id="171" creationId="{0B22196D-977A-4CEB-A7C0-6F4A87C1547F}"/>
          </ac:spMkLst>
        </pc:spChg>
        <pc:spChg chg="mod">
          <ac:chgData name="Kanakubo Yuuka" userId="0125345b4684f247" providerId="LiveId" clId="{D4871A4A-C5EA-4668-91C5-C62012B0FEE8}" dt="2021-11-23T00:48:56.071" v="92"/>
          <ac:spMkLst>
            <pc:docMk/>
            <pc:sldMk cId="1038650002" sldId="472"/>
            <ac:spMk id="172" creationId="{CE3AB300-2420-45F5-8D22-2650FC2D3699}"/>
          </ac:spMkLst>
        </pc:spChg>
        <pc:spChg chg="mod">
          <ac:chgData name="Kanakubo Yuuka" userId="0125345b4684f247" providerId="LiveId" clId="{D4871A4A-C5EA-4668-91C5-C62012B0FEE8}" dt="2021-11-23T00:48:56.071" v="92"/>
          <ac:spMkLst>
            <pc:docMk/>
            <pc:sldMk cId="1038650002" sldId="472"/>
            <ac:spMk id="173" creationId="{02161332-B1C9-4D8C-B786-EC63E9220DF5}"/>
          </ac:spMkLst>
        </pc:spChg>
        <pc:spChg chg="mod">
          <ac:chgData name="Kanakubo Yuuka" userId="0125345b4684f247" providerId="LiveId" clId="{D4871A4A-C5EA-4668-91C5-C62012B0FEE8}" dt="2021-11-23T00:48:56.071" v="92"/>
          <ac:spMkLst>
            <pc:docMk/>
            <pc:sldMk cId="1038650002" sldId="472"/>
            <ac:spMk id="174" creationId="{294F0E51-E2C0-4B73-A831-EB2B7201274E}"/>
          </ac:spMkLst>
        </pc:spChg>
        <pc:spChg chg="mod">
          <ac:chgData name="Kanakubo Yuuka" userId="0125345b4684f247" providerId="LiveId" clId="{D4871A4A-C5EA-4668-91C5-C62012B0FEE8}" dt="2021-11-23T00:48:56.071" v="92"/>
          <ac:spMkLst>
            <pc:docMk/>
            <pc:sldMk cId="1038650002" sldId="472"/>
            <ac:spMk id="176" creationId="{F39E5461-214A-41B1-AB28-D42AAD8F1BCF}"/>
          </ac:spMkLst>
        </pc:spChg>
        <pc:spChg chg="mod">
          <ac:chgData name="Kanakubo Yuuka" userId="0125345b4684f247" providerId="LiveId" clId="{D4871A4A-C5EA-4668-91C5-C62012B0FEE8}" dt="2021-11-23T00:48:56.071" v="92"/>
          <ac:spMkLst>
            <pc:docMk/>
            <pc:sldMk cId="1038650002" sldId="472"/>
            <ac:spMk id="177" creationId="{06960612-8E20-466F-AA55-D90DD86300ED}"/>
          </ac:spMkLst>
        </pc:spChg>
        <pc:spChg chg="mod">
          <ac:chgData name="Kanakubo Yuuka" userId="0125345b4684f247" providerId="LiveId" clId="{D4871A4A-C5EA-4668-91C5-C62012B0FEE8}" dt="2021-11-23T00:48:56.071" v="92"/>
          <ac:spMkLst>
            <pc:docMk/>
            <pc:sldMk cId="1038650002" sldId="472"/>
            <ac:spMk id="178" creationId="{15D6FF60-DC86-4FFA-8E4A-3157A767A42B}"/>
          </ac:spMkLst>
        </pc:spChg>
        <pc:spChg chg="mod">
          <ac:chgData name="Kanakubo Yuuka" userId="0125345b4684f247" providerId="LiveId" clId="{D4871A4A-C5EA-4668-91C5-C62012B0FEE8}" dt="2021-11-23T00:48:56.071" v="92"/>
          <ac:spMkLst>
            <pc:docMk/>
            <pc:sldMk cId="1038650002" sldId="472"/>
            <ac:spMk id="179" creationId="{1BEED838-BFA5-4F2D-9BC0-755E5D0171E6}"/>
          </ac:spMkLst>
        </pc:spChg>
        <pc:spChg chg="mod">
          <ac:chgData name="Kanakubo Yuuka" userId="0125345b4684f247" providerId="LiveId" clId="{D4871A4A-C5EA-4668-91C5-C62012B0FEE8}" dt="2021-11-23T00:48:56.071" v="92"/>
          <ac:spMkLst>
            <pc:docMk/>
            <pc:sldMk cId="1038650002" sldId="472"/>
            <ac:spMk id="180" creationId="{7412C48B-649C-47D9-814E-351A2A18F2B8}"/>
          </ac:spMkLst>
        </pc:spChg>
        <pc:spChg chg="mod">
          <ac:chgData name="Kanakubo Yuuka" userId="0125345b4684f247" providerId="LiveId" clId="{D4871A4A-C5EA-4668-91C5-C62012B0FEE8}" dt="2021-11-23T00:48:56.071" v="92"/>
          <ac:spMkLst>
            <pc:docMk/>
            <pc:sldMk cId="1038650002" sldId="472"/>
            <ac:spMk id="181" creationId="{8E3BB47D-66AA-40DB-8005-5478BAE7825A}"/>
          </ac:spMkLst>
        </pc:spChg>
        <pc:spChg chg="mod">
          <ac:chgData name="Kanakubo Yuuka" userId="0125345b4684f247" providerId="LiveId" clId="{D4871A4A-C5EA-4668-91C5-C62012B0FEE8}" dt="2021-11-23T00:48:56.071" v="92"/>
          <ac:spMkLst>
            <pc:docMk/>
            <pc:sldMk cId="1038650002" sldId="472"/>
            <ac:spMk id="182" creationId="{3E040B43-7FFA-4A0B-ABBF-E6470F1C5E9A}"/>
          </ac:spMkLst>
        </pc:spChg>
        <pc:spChg chg="mod">
          <ac:chgData name="Kanakubo Yuuka" userId="0125345b4684f247" providerId="LiveId" clId="{D4871A4A-C5EA-4668-91C5-C62012B0FEE8}" dt="2021-11-23T00:48:56.071" v="92"/>
          <ac:spMkLst>
            <pc:docMk/>
            <pc:sldMk cId="1038650002" sldId="472"/>
            <ac:spMk id="183" creationId="{40862D8D-83D9-44A9-91E0-348140845DCA}"/>
          </ac:spMkLst>
        </pc:spChg>
        <pc:spChg chg="mod">
          <ac:chgData name="Kanakubo Yuuka" userId="0125345b4684f247" providerId="LiveId" clId="{D4871A4A-C5EA-4668-91C5-C62012B0FEE8}" dt="2021-11-23T00:48:56.071" v="92"/>
          <ac:spMkLst>
            <pc:docMk/>
            <pc:sldMk cId="1038650002" sldId="472"/>
            <ac:spMk id="184" creationId="{ED385EF4-46A0-4199-9974-55DFA6682D48}"/>
          </ac:spMkLst>
        </pc:spChg>
        <pc:spChg chg="mod">
          <ac:chgData name="Kanakubo Yuuka" userId="0125345b4684f247" providerId="LiveId" clId="{D4871A4A-C5EA-4668-91C5-C62012B0FEE8}" dt="2021-11-23T00:48:56.071" v="92"/>
          <ac:spMkLst>
            <pc:docMk/>
            <pc:sldMk cId="1038650002" sldId="472"/>
            <ac:spMk id="185" creationId="{EB9F2E45-9C25-4189-AB85-77ACF7B225CC}"/>
          </ac:spMkLst>
        </pc:spChg>
        <pc:spChg chg="add del mod">
          <ac:chgData name="Kanakubo Yuuka" userId="0125345b4684f247" providerId="LiveId" clId="{D4871A4A-C5EA-4668-91C5-C62012B0FEE8}" dt="2021-11-23T00:59:53.499" v="176" actId="478"/>
          <ac:spMkLst>
            <pc:docMk/>
            <pc:sldMk cId="1038650002" sldId="472"/>
            <ac:spMk id="188" creationId="{CF7258D7-7E34-4BC5-8E0C-D03BCBC88F43}"/>
          </ac:spMkLst>
        </pc:spChg>
        <pc:spChg chg="add del mod">
          <ac:chgData name="Kanakubo Yuuka" userId="0125345b4684f247" providerId="LiveId" clId="{D4871A4A-C5EA-4668-91C5-C62012B0FEE8}" dt="2021-11-23T00:59:53.499" v="176" actId="478"/>
          <ac:spMkLst>
            <pc:docMk/>
            <pc:sldMk cId="1038650002" sldId="472"/>
            <ac:spMk id="189" creationId="{C79155DC-2AA9-4C33-AB6A-74F0C6BEF0CE}"/>
          </ac:spMkLst>
        </pc:spChg>
        <pc:spChg chg="add del mod">
          <ac:chgData name="Kanakubo Yuuka" userId="0125345b4684f247" providerId="LiveId" clId="{D4871A4A-C5EA-4668-91C5-C62012B0FEE8}" dt="2021-11-23T00:59:53.499" v="176" actId="478"/>
          <ac:spMkLst>
            <pc:docMk/>
            <pc:sldMk cId="1038650002" sldId="472"/>
            <ac:spMk id="190" creationId="{C70AF177-7D48-4B01-B9E3-F856DBE92705}"/>
          </ac:spMkLst>
        </pc:spChg>
        <pc:spChg chg="add del mod">
          <ac:chgData name="Kanakubo Yuuka" userId="0125345b4684f247" providerId="LiveId" clId="{D4871A4A-C5EA-4668-91C5-C62012B0FEE8}" dt="2021-11-23T00:59:53.499" v="176" actId="478"/>
          <ac:spMkLst>
            <pc:docMk/>
            <pc:sldMk cId="1038650002" sldId="472"/>
            <ac:spMk id="191" creationId="{93232C9C-DB39-4A00-829B-3AD9484CA1A5}"/>
          </ac:spMkLst>
        </pc:spChg>
        <pc:spChg chg="add del mod">
          <ac:chgData name="Kanakubo Yuuka" userId="0125345b4684f247" providerId="LiveId" clId="{D4871A4A-C5EA-4668-91C5-C62012B0FEE8}" dt="2021-11-23T00:59:53.499" v="176" actId="478"/>
          <ac:spMkLst>
            <pc:docMk/>
            <pc:sldMk cId="1038650002" sldId="472"/>
            <ac:spMk id="192" creationId="{A2079957-22EF-4D6B-8C14-27CDB940A73C}"/>
          </ac:spMkLst>
        </pc:spChg>
        <pc:spChg chg="mod">
          <ac:chgData name="Kanakubo Yuuka" userId="0125345b4684f247" providerId="LiveId" clId="{D4871A4A-C5EA-4668-91C5-C62012B0FEE8}" dt="2021-11-23T00:58:50.940" v="174"/>
          <ac:spMkLst>
            <pc:docMk/>
            <pc:sldMk cId="1038650002" sldId="472"/>
            <ac:spMk id="194" creationId="{A189925A-3246-4356-A8F2-BD8FD71E73CA}"/>
          </ac:spMkLst>
        </pc:spChg>
        <pc:spChg chg="mod">
          <ac:chgData name="Kanakubo Yuuka" userId="0125345b4684f247" providerId="LiveId" clId="{D4871A4A-C5EA-4668-91C5-C62012B0FEE8}" dt="2021-11-23T00:58:50.940" v="174"/>
          <ac:spMkLst>
            <pc:docMk/>
            <pc:sldMk cId="1038650002" sldId="472"/>
            <ac:spMk id="195" creationId="{7EF209C8-FF1A-4D36-95E1-12DE3BB64B95}"/>
          </ac:spMkLst>
        </pc:spChg>
        <pc:spChg chg="mod">
          <ac:chgData name="Kanakubo Yuuka" userId="0125345b4684f247" providerId="LiveId" clId="{D4871A4A-C5EA-4668-91C5-C62012B0FEE8}" dt="2021-11-23T00:58:50.940" v="174"/>
          <ac:spMkLst>
            <pc:docMk/>
            <pc:sldMk cId="1038650002" sldId="472"/>
            <ac:spMk id="196" creationId="{38A27D4B-2868-4915-B985-D4FFEE0A3D0F}"/>
          </ac:spMkLst>
        </pc:spChg>
        <pc:spChg chg="mod">
          <ac:chgData name="Kanakubo Yuuka" userId="0125345b4684f247" providerId="LiveId" clId="{D4871A4A-C5EA-4668-91C5-C62012B0FEE8}" dt="2021-11-23T00:58:50.940" v="174"/>
          <ac:spMkLst>
            <pc:docMk/>
            <pc:sldMk cId="1038650002" sldId="472"/>
            <ac:spMk id="197" creationId="{48F42EFE-D016-4678-A250-5E4B0F93BBF1}"/>
          </ac:spMkLst>
        </pc:spChg>
        <pc:spChg chg="mod">
          <ac:chgData name="Kanakubo Yuuka" userId="0125345b4684f247" providerId="LiveId" clId="{D4871A4A-C5EA-4668-91C5-C62012B0FEE8}" dt="2021-11-23T00:58:50.940" v="174"/>
          <ac:spMkLst>
            <pc:docMk/>
            <pc:sldMk cId="1038650002" sldId="472"/>
            <ac:spMk id="198" creationId="{A73669E7-3F88-45CF-B41F-2560099344FB}"/>
          </ac:spMkLst>
        </pc:spChg>
        <pc:spChg chg="mod">
          <ac:chgData name="Kanakubo Yuuka" userId="0125345b4684f247" providerId="LiveId" clId="{D4871A4A-C5EA-4668-91C5-C62012B0FEE8}" dt="2021-11-23T00:58:50.940" v="174"/>
          <ac:spMkLst>
            <pc:docMk/>
            <pc:sldMk cId="1038650002" sldId="472"/>
            <ac:spMk id="199" creationId="{2E52320B-CFF1-4CC1-98CB-B23EC41F4915}"/>
          </ac:spMkLst>
        </pc:spChg>
        <pc:spChg chg="mod">
          <ac:chgData name="Kanakubo Yuuka" userId="0125345b4684f247" providerId="LiveId" clId="{D4871A4A-C5EA-4668-91C5-C62012B0FEE8}" dt="2021-11-23T00:58:50.940" v="174"/>
          <ac:spMkLst>
            <pc:docMk/>
            <pc:sldMk cId="1038650002" sldId="472"/>
            <ac:spMk id="200" creationId="{228F85E4-38AA-45B8-8C0C-8B0920B59B0C}"/>
          </ac:spMkLst>
        </pc:spChg>
        <pc:spChg chg="mod">
          <ac:chgData name="Kanakubo Yuuka" userId="0125345b4684f247" providerId="LiveId" clId="{D4871A4A-C5EA-4668-91C5-C62012B0FEE8}" dt="2021-11-23T00:58:50.940" v="174"/>
          <ac:spMkLst>
            <pc:docMk/>
            <pc:sldMk cId="1038650002" sldId="472"/>
            <ac:spMk id="201" creationId="{AC0F97C2-27A9-4670-9CEA-59B0370BB6A8}"/>
          </ac:spMkLst>
        </pc:spChg>
        <pc:spChg chg="mod">
          <ac:chgData name="Kanakubo Yuuka" userId="0125345b4684f247" providerId="LiveId" clId="{D4871A4A-C5EA-4668-91C5-C62012B0FEE8}" dt="2021-11-23T00:58:50.940" v="174"/>
          <ac:spMkLst>
            <pc:docMk/>
            <pc:sldMk cId="1038650002" sldId="472"/>
            <ac:spMk id="202" creationId="{BB166642-5701-40FA-AFF0-2EEC83C3D1AA}"/>
          </ac:spMkLst>
        </pc:spChg>
        <pc:spChg chg="mod">
          <ac:chgData name="Kanakubo Yuuka" userId="0125345b4684f247" providerId="LiveId" clId="{D4871A4A-C5EA-4668-91C5-C62012B0FEE8}" dt="2021-11-23T00:58:50.940" v="174"/>
          <ac:spMkLst>
            <pc:docMk/>
            <pc:sldMk cId="1038650002" sldId="472"/>
            <ac:spMk id="203" creationId="{05B3B05B-F87E-47F2-8007-D5B7713388FB}"/>
          </ac:spMkLst>
        </pc:spChg>
        <pc:spChg chg="mod">
          <ac:chgData name="Kanakubo Yuuka" userId="0125345b4684f247" providerId="LiveId" clId="{D4871A4A-C5EA-4668-91C5-C62012B0FEE8}" dt="2021-11-23T00:58:50.940" v="174"/>
          <ac:spMkLst>
            <pc:docMk/>
            <pc:sldMk cId="1038650002" sldId="472"/>
            <ac:spMk id="204" creationId="{51C25CA9-BADB-47DB-9123-82CFAD420134}"/>
          </ac:spMkLst>
        </pc:spChg>
        <pc:spChg chg="mod">
          <ac:chgData name="Kanakubo Yuuka" userId="0125345b4684f247" providerId="LiveId" clId="{D4871A4A-C5EA-4668-91C5-C62012B0FEE8}" dt="2021-11-23T00:58:50.940" v="174"/>
          <ac:spMkLst>
            <pc:docMk/>
            <pc:sldMk cId="1038650002" sldId="472"/>
            <ac:spMk id="205" creationId="{EA506FC9-4FF6-42A3-91C7-60B04EB8C619}"/>
          </ac:spMkLst>
        </pc:spChg>
        <pc:spChg chg="mod">
          <ac:chgData name="Kanakubo Yuuka" userId="0125345b4684f247" providerId="LiveId" clId="{D4871A4A-C5EA-4668-91C5-C62012B0FEE8}" dt="2021-11-23T00:58:50.940" v="174"/>
          <ac:spMkLst>
            <pc:docMk/>
            <pc:sldMk cId="1038650002" sldId="472"/>
            <ac:spMk id="206" creationId="{EA939CE9-6276-4341-93A9-D1C217341609}"/>
          </ac:spMkLst>
        </pc:spChg>
        <pc:spChg chg="mod">
          <ac:chgData name="Kanakubo Yuuka" userId="0125345b4684f247" providerId="LiveId" clId="{D4871A4A-C5EA-4668-91C5-C62012B0FEE8}" dt="2021-11-23T00:58:50.940" v="174"/>
          <ac:spMkLst>
            <pc:docMk/>
            <pc:sldMk cId="1038650002" sldId="472"/>
            <ac:spMk id="207" creationId="{E93C168D-D5A5-4144-AACF-5D0632E58150}"/>
          </ac:spMkLst>
        </pc:spChg>
        <pc:spChg chg="mod">
          <ac:chgData name="Kanakubo Yuuka" userId="0125345b4684f247" providerId="LiveId" clId="{D4871A4A-C5EA-4668-91C5-C62012B0FEE8}" dt="2021-11-23T00:58:50.940" v="174"/>
          <ac:spMkLst>
            <pc:docMk/>
            <pc:sldMk cId="1038650002" sldId="472"/>
            <ac:spMk id="208" creationId="{CFEAF956-BEE1-4A7D-96F2-B47714DCBA7C}"/>
          </ac:spMkLst>
        </pc:spChg>
        <pc:spChg chg="mod">
          <ac:chgData name="Kanakubo Yuuka" userId="0125345b4684f247" providerId="LiveId" clId="{D4871A4A-C5EA-4668-91C5-C62012B0FEE8}" dt="2021-11-23T00:58:50.940" v="174"/>
          <ac:spMkLst>
            <pc:docMk/>
            <pc:sldMk cId="1038650002" sldId="472"/>
            <ac:spMk id="209" creationId="{7BF4020A-32E6-4DBB-833A-FFD66888F514}"/>
          </ac:spMkLst>
        </pc:spChg>
        <pc:spChg chg="mod">
          <ac:chgData name="Kanakubo Yuuka" userId="0125345b4684f247" providerId="LiveId" clId="{D4871A4A-C5EA-4668-91C5-C62012B0FEE8}" dt="2021-11-23T00:58:50.940" v="174"/>
          <ac:spMkLst>
            <pc:docMk/>
            <pc:sldMk cId="1038650002" sldId="472"/>
            <ac:spMk id="210" creationId="{3F5EB1D2-06C7-45F9-A3F2-72B7BD06CB6D}"/>
          </ac:spMkLst>
        </pc:spChg>
        <pc:spChg chg="mod">
          <ac:chgData name="Kanakubo Yuuka" userId="0125345b4684f247" providerId="LiveId" clId="{D4871A4A-C5EA-4668-91C5-C62012B0FEE8}" dt="2021-11-23T00:58:50.940" v="174"/>
          <ac:spMkLst>
            <pc:docMk/>
            <pc:sldMk cId="1038650002" sldId="472"/>
            <ac:spMk id="211" creationId="{78145BFD-5A1C-429F-98BE-BE1FE24D58EC}"/>
          </ac:spMkLst>
        </pc:spChg>
        <pc:spChg chg="mod">
          <ac:chgData name="Kanakubo Yuuka" userId="0125345b4684f247" providerId="LiveId" clId="{D4871A4A-C5EA-4668-91C5-C62012B0FEE8}" dt="2021-11-23T00:58:50.940" v="174"/>
          <ac:spMkLst>
            <pc:docMk/>
            <pc:sldMk cId="1038650002" sldId="472"/>
            <ac:spMk id="212" creationId="{E88D3DDD-3D63-46EF-91A9-35D38C4B31A9}"/>
          </ac:spMkLst>
        </pc:spChg>
        <pc:spChg chg="mod">
          <ac:chgData name="Kanakubo Yuuka" userId="0125345b4684f247" providerId="LiveId" clId="{D4871A4A-C5EA-4668-91C5-C62012B0FEE8}" dt="2021-11-23T00:58:50.940" v="174"/>
          <ac:spMkLst>
            <pc:docMk/>
            <pc:sldMk cId="1038650002" sldId="472"/>
            <ac:spMk id="213" creationId="{FF40969F-C0E6-49F5-AC72-9A8FC4BEA19A}"/>
          </ac:spMkLst>
        </pc:spChg>
        <pc:spChg chg="mod">
          <ac:chgData name="Kanakubo Yuuka" userId="0125345b4684f247" providerId="LiveId" clId="{D4871A4A-C5EA-4668-91C5-C62012B0FEE8}" dt="2021-11-23T00:58:50.940" v="174"/>
          <ac:spMkLst>
            <pc:docMk/>
            <pc:sldMk cId="1038650002" sldId="472"/>
            <ac:spMk id="214" creationId="{5A233874-8720-4925-851C-AC3F53D646AB}"/>
          </ac:spMkLst>
        </pc:spChg>
        <pc:spChg chg="mod">
          <ac:chgData name="Kanakubo Yuuka" userId="0125345b4684f247" providerId="LiveId" clId="{D4871A4A-C5EA-4668-91C5-C62012B0FEE8}" dt="2021-11-23T00:58:50.940" v="174"/>
          <ac:spMkLst>
            <pc:docMk/>
            <pc:sldMk cId="1038650002" sldId="472"/>
            <ac:spMk id="215" creationId="{85602E74-1304-4159-8FE4-5D213625F5CB}"/>
          </ac:spMkLst>
        </pc:spChg>
        <pc:spChg chg="add del mod">
          <ac:chgData name="Kanakubo Yuuka" userId="0125345b4684f247" providerId="LiveId" clId="{D4871A4A-C5EA-4668-91C5-C62012B0FEE8}" dt="2021-11-23T01:00:00.344" v="179" actId="478"/>
          <ac:spMkLst>
            <pc:docMk/>
            <pc:sldMk cId="1038650002" sldId="472"/>
            <ac:spMk id="216" creationId="{56DCD465-1FDE-4A5E-97D6-3208FD45A218}"/>
          </ac:spMkLst>
        </pc:spChg>
        <pc:spChg chg="add del mod">
          <ac:chgData name="Kanakubo Yuuka" userId="0125345b4684f247" providerId="LiveId" clId="{D4871A4A-C5EA-4668-91C5-C62012B0FEE8}" dt="2021-11-23T00:59:53.499" v="176" actId="478"/>
          <ac:spMkLst>
            <pc:docMk/>
            <pc:sldMk cId="1038650002" sldId="472"/>
            <ac:spMk id="217" creationId="{830932C4-793C-47EF-BF28-69A0CFDC9060}"/>
          </ac:spMkLst>
        </pc:spChg>
        <pc:spChg chg="mod">
          <ac:chgData name="Kanakubo Yuuka" userId="0125345b4684f247" providerId="LiveId" clId="{D4871A4A-C5EA-4668-91C5-C62012B0FEE8}" dt="2021-11-23T00:58:50.940" v="174"/>
          <ac:spMkLst>
            <pc:docMk/>
            <pc:sldMk cId="1038650002" sldId="472"/>
            <ac:spMk id="219" creationId="{7CC512C4-5E29-417B-A269-45E25C4BC7A8}"/>
          </ac:spMkLst>
        </pc:spChg>
        <pc:spChg chg="mod">
          <ac:chgData name="Kanakubo Yuuka" userId="0125345b4684f247" providerId="LiveId" clId="{D4871A4A-C5EA-4668-91C5-C62012B0FEE8}" dt="2021-11-23T00:58:50.940" v="174"/>
          <ac:spMkLst>
            <pc:docMk/>
            <pc:sldMk cId="1038650002" sldId="472"/>
            <ac:spMk id="220" creationId="{B770C8C4-D04B-4AC0-B04C-748F114ABF9B}"/>
          </ac:spMkLst>
        </pc:spChg>
        <pc:spChg chg="mod">
          <ac:chgData name="Kanakubo Yuuka" userId="0125345b4684f247" providerId="LiveId" clId="{D4871A4A-C5EA-4668-91C5-C62012B0FEE8}" dt="2021-11-23T00:58:50.940" v="174"/>
          <ac:spMkLst>
            <pc:docMk/>
            <pc:sldMk cId="1038650002" sldId="472"/>
            <ac:spMk id="221" creationId="{7A795D45-41E5-49E9-BC62-125D030960A0}"/>
          </ac:spMkLst>
        </pc:spChg>
        <pc:spChg chg="mod">
          <ac:chgData name="Kanakubo Yuuka" userId="0125345b4684f247" providerId="LiveId" clId="{D4871A4A-C5EA-4668-91C5-C62012B0FEE8}" dt="2021-11-23T00:58:50.940" v="174"/>
          <ac:spMkLst>
            <pc:docMk/>
            <pc:sldMk cId="1038650002" sldId="472"/>
            <ac:spMk id="222" creationId="{A1FB625E-F29B-4E87-9167-B75450DDEAF0}"/>
          </ac:spMkLst>
        </pc:spChg>
        <pc:spChg chg="mod">
          <ac:chgData name="Kanakubo Yuuka" userId="0125345b4684f247" providerId="LiveId" clId="{D4871A4A-C5EA-4668-91C5-C62012B0FEE8}" dt="2021-11-23T00:58:50.940" v="174"/>
          <ac:spMkLst>
            <pc:docMk/>
            <pc:sldMk cId="1038650002" sldId="472"/>
            <ac:spMk id="223" creationId="{C064A7D3-9FAB-49EB-8256-56CE10399343}"/>
          </ac:spMkLst>
        </pc:spChg>
        <pc:spChg chg="mod">
          <ac:chgData name="Kanakubo Yuuka" userId="0125345b4684f247" providerId="LiveId" clId="{D4871A4A-C5EA-4668-91C5-C62012B0FEE8}" dt="2021-11-23T00:58:50.940" v="174"/>
          <ac:spMkLst>
            <pc:docMk/>
            <pc:sldMk cId="1038650002" sldId="472"/>
            <ac:spMk id="224" creationId="{AB56A51B-9EB7-4299-9C4A-319B9DDF89B8}"/>
          </ac:spMkLst>
        </pc:spChg>
        <pc:spChg chg="mod">
          <ac:chgData name="Kanakubo Yuuka" userId="0125345b4684f247" providerId="LiveId" clId="{D4871A4A-C5EA-4668-91C5-C62012B0FEE8}" dt="2021-11-23T00:58:50.940" v="174"/>
          <ac:spMkLst>
            <pc:docMk/>
            <pc:sldMk cId="1038650002" sldId="472"/>
            <ac:spMk id="225" creationId="{846AA353-EA53-4DC6-A3D5-A9B5EA663E64}"/>
          </ac:spMkLst>
        </pc:spChg>
        <pc:spChg chg="mod">
          <ac:chgData name="Kanakubo Yuuka" userId="0125345b4684f247" providerId="LiveId" clId="{D4871A4A-C5EA-4668-91C5-C62012B0FEE8}" dt="2021-11-23T00:58:50.940" v="174"/>
          <ac:spMkLst>
            <pc:docMk/>
            <pc:sldMk cId="1038650002" sldId="472"/>
            <ac:spMk id="226" creationId="{50F1F5F3-F0D5-4D71-B0E4-8C9898FBA76C}"/>
          </ac:spMkLst>
        </pc:spChg>
        <pc:spChg chg="mod">
          <ac:chgData name="Kanakubo Yuuka" userId="0125345b4684f247" providerId="LiveId" clId="{D4871A4A-C5EA-4668-91C5-C62012B0FEE8}" dt="2021-11-23T00:58:50.940" v="174"/>
          <ac:spMkLst>
            <pc:docMk/>
            <pc:sldMk cId="1038650002" sldId="472"/>
            <ac:spMk id="227" creationId="{9BBDD424-0944-42A8-B7CA-82FF6A455E02}"/>
          </ac:spMkLst>
        </pc:spChg>
        <pc:spChg chg="mod">
          <ac:chgData name="Kanakubo Yuuka" userId="0125345b4684f247" providerId="LiveId" clId="{D4871A4A-C5EA-4668-91C5-C62012B0FEE8}" dt="2021-11-23T00:58:50.940" v="174"/>
          <ac:spMkLst>
            <pc:docMk/>
            <pc:sldMk cId="1038650002" sldId="472"/>
            <ac:spMk id="228" creationId="{967EA8D7-7870-48E0-93D8-A28CBDFD76E9}"/>
          </ac:spMkLst>
        </pc:spChg>
        <pc:spChg chg="mod">
          <ac:chgData name="Kanakubo Yuuka" userId="0125345b4684f247" providerId="LiveId" clId="{D4871A4A-C5EA-4668-91C5-C62012B0FEE8}" dt="2021-11-23T00:58:50.940" v="174"/>
          <ac:spMkLst>
            <pc:docMk/>
            <pc:sldMk cId="1038650002" sldId="472"/>
            <ac:spMk id="229" creationId="{D7017D14-AE7B-4DC0-8BFF-7A64E5B1BB69}"/>
          </ac:spMkLst>
        </pc:spChg>
        <pc:spChg chg="mod">
          <ac:chgData name="Kanakubo Yuuka" userId="0125345b4684f247" providerId="LiveId" clId="{D4871A4A-C5EA-4668-91C5-C62012B0FEE8}" dt="2021-11-23T00:58:50.940" v="174"/>
          <ac:spMkLst>
            <pc:docMk/>
            <pc:sldMk cId="1038650002" sldId="472"/>
            <ac:spMk id="230" creationId="{4A4C86D2-F79D-4A92-B5E3-895D84F8C4A0}"/>
          </ac:spMkLst>
        </pc:spChg>
        <pc:spChg chg="mod">
          <ac:chgData name="Kanakubo Yuuka" userId="0125345b4684f247" providerId="LiveId" clId="{D4871A4A-C5EA-4668-91C5-C62012B0FEE8}" dt="2021-11-23T00:58:50.940" v="174"/>
          <ac:spMkLst>
            <pc:docMk/>
            <pc:sldMk cId="1038650002" sldId="472"/>
            <ac:spMk id="231" creationId="{4A61D691-EF79-4BD9-9C43-A773E6EA16F6}"/>
          </ac:spMkLst>
        </pc:spChg>
        <pc:spChg chg="mod">
          <ac:chgData name="Kanakubo Yuuka" userId="0125345b4684f247" providerId="LiveId" clId="{D4871A4A-C5EA-4668-91C5-C62012B0FEE8}" dt="2021-11-23T00:58:50.940" v="174"/>
          <ac:spMkLst>
            <pc:docMk/>
            <pc:sldMk cId="1038650002" sldId="472"/>
            <ac:spMk id="232" creationId="{05897D1D-8B12-4478-B596-24A68B6D3887}"/>
          </ac:spMkLst>
        </pc:spChg>
        <pc:spChg chg="mod">
          <ac:chgData name="Kanakubo Yuuka" userId="0125345b4684f247" providerId="LiveId" clId="{D4871A4A-C5EA-4668-91C5-C62012B0FEE8}" dt="2021-11-23T00:58:50.940" v="174"/>
          <ac:spMkLst>
            <pc:docMk/>
            <pc:sldMk cId="1038650002" sldId="472"/>
            <ac:spMk id="233" creationId="{23641D54-231A-4859-99BA-5BA64E43725A}"/>
          </ac:spMkLst>
        </pc:spChg>
        <pc:spChg chg="mod">
          <ac:chgData name="Kanakubo Yuuka" userId="0125345b4684f247" providerId="LiveId" clId="{D4871A4A-C5EA-4668-91C5-C62012B0FEE8}" dt="2021-11-23T00:58:50.940" v="174"/>
          <ac:spMkLst>
            <pc:docMk/>
            <pc:sldMk cId="1038650002" sldId="472"/>
            <ac:spMk id="234" creationId="{4385FD76-5197-4D04-B53F-E4D6762C78E6}"/>
          </ac:spMkLst>
        </pc:spChg>
        <pc:spChg chg="mod">
          <ac:chgData name="Kanakubo Yuuka" userId="0125345b4684f247" providerId="LiveId" clId="{D4871A4A-C5EA-4668-91C5-C62012B0FEE8}" dt="2021-11-23T00:58:50.940" v="174"/>
          <ac:spMkLst>
            <pc:docMk/>
            <pc:sldMk cId="1038650002" sldId="472"/>
            <ac:spMk id="235" creationId="{3B020F34-4E45-4B05-A29B-A8532041A200}"/>
          </ac:spMkLst>
        </pc:spChg>
        <pc:spChg chg="mod">
          <ac:chgData name="Kanakubo Yuuka" userId="0125345b4684f247" providerId="LiveId" clId="{D4871A4A-C5EA-4668-91C5-C62012B0FEE8}" dt="2021-11-23T00:58:50.940" v="174"/>
          <ac:spMkLst>
            <pc:docMk/>
            <pc:sldMk cId="1038650002" sldId="472"/>
            <ac:spMk id="236" creationId="{91D77154-A6B5-4612-A538-6FC438AD8D71}"/>
          </ac:spMkLst>
        </pc:spChg>
        <pc:spChg chg="mod">
          <ac:chgData name="Kanakubo Yuuka" userId="0125345b4684f247" providerId="LiveId" clId="{D4871A4A-C5EA-4668-91C5-C62012B0FEE8}" dt="2021-11-23T00:58:50.940" v="174"/>
          <ac:spMkLst>
            <pc:docMk/>
            <pc:sldMk cId="1038650002" sldId="472"/>
            <ac:spMk id="237" creationId="{DF7E8B8E-8B76-4B03-A3B8-D35F13E80B09}"/>
          </ac:spMkLst>
        </pc:spChg>
        <pc:spChg chg="mod">
          <ac:chgData name="Kanakubo Yuuka" userId="0125345b4684f247" providerId="LiveId" clId="{D4871A4A-C5EA-4668-91C5-C62012B0FEE8}" dt="2021-11-23T00:58:50.940" v="174"/>
          <ac:spMkLst>
            <pc:docMk/>
            <pc:sldMk cId="1038650002" sldId="472"/>
            <ac:spMk id="238" creationId="{D151635E-4F35-4968-B293-2C259FCC81EB}"/>
          </ac:spMkLst>
        </pc:spChg>
        <pc:spChg chg="mod">
          <ac:chgData name="Kanakubo Yuuka" userId="0125345b4684f247" providerId="LiveId" clId="{D4871A4A-C5EA-4668-91C5-C62012B0FEE8}" dt="2021-11-23T00:58:50.940" v="174"/>
          <ac:spMkLst>
            <pc:docMk/>
            <pc:sldMk cId="1038650002" sldId="472"/>
            <ac:spMk id="240" creationId="{FF37A20B-FE7F-4E47-B44C-2BE009D6253D}"/>
          </ac:spMkLst>
        </pc:spChg>
        <pc:spChg chg="mod">
          <ac:chgData name="Kanakubo Yuuka" userId="0125345b4684f247" providerId="LiveId" clId="{D4871A4A-C5EA-4668-91C5-C62012B0FEE8}" dt="2021-11-23T00:58:50.940" v="174"/>
          <ac:spMkLst>
            <pc:docMk/>
            <pc:sldMk cId="1038650002" sldId="472"/>
            <ac:spMk id="241" creationId="{6B486577-D528-44D9-9B53-C0B5D5BC6F46}"/>
          </ac:spMkLst>
        </pc:spChg>
        <pc:spChg chg="mod">
          <ac:chgData name="Kanakubo Yuuka" userId="0125345b4684f247" providerId="LiveId" clId="{D4871A4A-C5EA-4668-91C5-C62012B0FEE8}" dt="2021-11-23T00:58:50.940" v="174"/>
          <ac:spMkLst>
            <pc:docMk/>
            <pc:sldMk cId="1038650002" sldId="472"/>
            <ac:spMk id="242" creationId="{F9584DAD-41B0-4B0A-B95D-8D2390AC786F}"/>
          </ac:spMkLst>
        </pc:spChg>
        <pc:spChg chg="mod">
          <ac:chgData name="Kanakubo Yuuka" userId="0125345b4684f247" providerId="LiveId" clId="{D4871A4A-C5EA-4668-91C5-C62012B0FEE8}" dt="2021-11-23T00:58:50.940" v="174"/>
          <ac:spMkLst>
            <pc:docMk/>
            <pc:sldMk cId="1038650002" sldId="472"/>
            <ac:spMk id="243" creationId="{951A7259-707A-44B7-A5C2-E0A8770745A0}"/>
          </ac:spMkLst>
        </pc:spChg>
        <pc:spChg chg="mod">
          <ac:chgData name="Kanakubo Yuuka" userId="0125345b4684f247" providerId="LiveId" clId="{D4871A4A-C5EA-4668-91C5-C62012B0FEE8}" dt="2021-11-23T00:58:50.940" v="174"/>
          <ac:spMkLst>
            <pc:docMk/>
            <pc:sldMk cId="1038650002" sldId="472"/>
            <ac:spMk id="244" creationId="{0A68CF54-9BD2-4B09-81ED-8BC31115CF74}"/>
          </ac:spMkLst>
        </pc:spChg>
        <pc:spChg chg="mod">
          <ac:chgData name="Kanakubo Yuuka" userId="0125345b4684f247" providerId="LiveId" clId="{D4871A4A-C5EA-4668-91C5-C62012B0FEE8}" dt="2021-11-23T00:58:50.940" v="174"/>
          <ac:spMkLst>
            <pc:docMk/>
            <pc:sldMk cId="1038650002" sldId="472"/>
            <ac:spMk id="245" creationId="{E0E4C8C0-F945-431C-9E91-EB8EFEE1D381}"/>
          </ac:spMkLst>
        </pc:spChg>
        <pc:spChg chg="mod">
          <ac:chgData name="Kanakubo Yuuka" userId="0125345b4684f247" providerId="LiveId" clId="{D4871A4A-C5EA-4668-91C5-C62012B0FEE8}" dt="2021-11-23T00:58:50.940" v="174"/>
          <ac:spMkLst>
            <pc:docMk/>
            <pc:sldMk cId="1038650002" sldId="472"/>
            <ac:spMk id="246" creationId="{A945EA54-F11B-49D2-B49F-7FD5C1FF5221}"/>
          </ac:spMkLst>
        </pc:spChg>
        <pc:spChg chg="mod">
          <ac:chgData name="Kanakubo Yuuka" userId="0125345b4684f247" providerId="LiveId" clId="{D4871A4A-C5EA-4668-91C5-C62012B0FEE8}" dt="2021-11-23T00:58:50.940" v="174"/>
          <ac:spMkLst>
            <pc:docMk/>
            <pc:sldMk cId="1038650002" sldId="472"/>
            <ac:spMk id="247" creationId="{F56720A4-B7F2-4B67-A502-36C061F017A8}"/>
          </ac:spMkLst>
        </pc:spChg>
        <pc:spChg chg="mod">
          <ac:chgData name="Kanakubo Yuuka" userId="0125345b4684f247" providerId="LiveId" clId="{D4871A4A-C5EA-4668-91C5-C62012B0FEE8}" dt="2021-11-23T00:58:50.940" v="174"/>
          <ac:spMkLst>
            <pc:docMk/>
            <pc:sldMk cId="1038650002" sldId="472"/>
            <ac:spMk id="248" creationId="{0062346B-9CC5-4A51-B829-DCC8EAF3F2BE}"/>
          </ac:spMkLst>
        </pc:spChg>
        <pc:spChg chg="mod">
          <ac:chgData name="Kanakubo Yuuka" userId="0125345b4684f247" providerId="LiveId" clId="{D4871A4A-C5EA-4668-91C5-C62012B0FEE8}" dt="2021-11-23T00:58:50.940" v="174"/>
          <ac:spMkLst>
            <pc:docMk/>
            <pc:sldMk cId="1038650002" sldId="472"/>
            <ac:spMk id="249" creationId="{335923FB-65DD-4459-8210-C609A0096977}"/>
          </ac:spMkLst>
        </pc:spChg>
        <pc:spChg chg="mod">
          <ac:chgData name="Kanakubo Yuuka" userId="0125345b4684f247" providerId="LiveId" clId="{D4871A4A-C5EA-4668-91C5-C62012B0FEE8}" dt="2021-11-23T00:58:50.940" v="174"/>
          <ac:spMkLst>
            <pc:docMk/>
            <pc:sldMk cId="1038650002" sldId="472"/>
            <ac:spMk id="250" creationId="{EDC9CD0B-8E82-4ED7-AA34-4E839DD99CE5}"/>
          </ac:spMkLst>
        </pc:spChg>
        <pc:spChg chg="mod">
          <ac:chgData name="Kanakubo Yuuka" userId="0125345b4684f247" providerId="LiveId" clId="{D4871A4A-C5EA-4668-91C5-C62012B0FEE8}" dt="2021-11-23T00:58:50.940" v="174"/>
          <ac:spMkLst>
            <pc:docMk/>
            <pc:sldMk cId="1038650002" sldId="472"/>
            <ac:spMk id="251" creationId="{1D1934C2-ACC4-40F5-BB70-403001D82D7E}"/>
          </ac:spMkLst>
        </pc:spChg>
        <pc:spChg chg="mod">
          <ac:chgData name="Kanakubo Yuuka" userId="0125345b4684f247" providerId="LiveId" clId="{D4871A4A-C5EA-4668-91C5-C62012B0FEE8}" dt="2021-11-23T00:58:50.940" v="174"/>
          <ac:spMkLst>
            <pc:docMk/>
            <pc:sldMk cId="1038650002" sldId="472"/>
            <ac:spMk id="252" creationId="{E15C635F-149A-4311-B3B2-4D04B46069FC}"/>
          </ac:spMkLst>
        </pc:spChg>
        <pc:spChg chg="mod">
          <ac:chgData name="Kanakubo Yuuka" userId="0125345b4684f247" providerId="LiveId" clId="{D4871A4A-C5EA-4668-91C5-C62012B0FEE8}" dt="2021-11-23T00:58:50.940" v="174"/>
          <ac:spMkLst>
            <pc:docMk/>
            <pc:sldMk cId="1038650002" sldId="472"/>
            <ac:spMk id="253" creationId="{92B2AEC1-6A75-4DD3-8F1E-0270F1D042C4}"/>
          </ac:spMkLst>
        </pc:spChg>
        <pc:spChg chg="mod">
          <ac:chgData name="Kanakubo Yuuka" userId="0125345b4684f247" providerId="LiveId" clId="{D4871A4A-C5EA-4668-91C5-C62012B0FEE8}" dt="2021-11-23T00:58:50.940" v="174"/>
          <ac:spMkLst>
            <pc:docMk/>
            <pc:sldMk cId="1038650002" sldId="472"/>
            <ac:spMk id="255" creationId="{14F9FC26-98C3-472E-9EEE-A4687B7DCC79}"/>
          </ac:spMkLst>
        </pc:spChg>
        <pc:spChg chg="mod">
          <ac:chgData name="Kanakubo Yuuka" userId="0125345b4684f247" providerId="LiveId" clId="{D4871A4A-C5EA-4668-91C5-C62012B0FEE8}" dt="2021-11-23T00:58:50.940" v="174"/>
          <ac:spMkLst>
            <pc:docMk/>
            <pc:sldMk cId="1038650002" sldId="472"/>
            <ac:spMk id="256" creationId="{4B3C7E15-17EC-48DC-A4A3-DDBA9CCDB598}"/>
          </ac:spMkLst>
        </pc:spChg>
        <pc:spChg chg="mod">
          <ac:chgData name="Kanakubo Yuuka" userId="0125345b4684f247" providerId="LiveId" clId="{D4871A4A-C5EA-4668-91C5-C62012B0FEE8}" dt="2021-11-23T00:58:50.940" v="174"/>
          <ac:spMkLst>
            <pc:docMk/>
            <pc:sldMk cId="1038650002" sldId="472"/>
            <ac:spMk id="257" creationId="{A71404E2-42EF-4ACC-9F19-350C9D549E96}"/>
          </ac:spMkLst>
        </pc:spChg>
        <pc:spChg chg="mod">
          <ac:chgData name="Kanakubo Yuuka" userId="0125345b4684f247" providerId="LiveId" clId="{D4871A4A-C5EA-4668-91C5-C62012B0FEE8}" dt="2021-11-23T00:58:50.940" v="174"/>
          <ac:spMkLst>
            <pc:docMk/>
            <pc:sldMk cId="1038650002" sldId="472"/>
            <ac:spMk id="258" creationId="{FEB37471-014C-4592-802D-C6D2DFC35C3C}"/>
          </ac:spMkLst>
        </pc:spChg>
        <pc:spChg chg="mod">
          <ac:chgData name="Kanakubo Yuuka" userId="0125345b4684f247" providerId="LiveId" clId="{D4871A4A-C5EA-4668-91C5-C62012B0FEE8}" dt="2021-11-23T00:58:50.940" v="174"/>
          <ac:spMkLst>
            <pc:docMk/>
            <pc:sldMk cId="1038650002" sldId="472"/>
            <ac:spMk id="259" creationId="{59BFA6EC-C14C-4A1E-9D10-410F95AC5C8B}"/>
          </ac:spMkLst>
        </pc:spChg>
        <pc:spChg chg="mod">
          <ac:chgData name="Kanakubo Yuuka" userId="0125345b4684f247" providerId="LiveId" clId="{D4871A4A-C5EA-4668-91C5-C62012B0FEE8}" dt="2021-11-23T00:58:50.940" v="174"/>
          <ac:spMkLst>
            <pc:docMk/>
            <pc:sldMk cId="1038650002" sldId="472"/>
            <ac:spMk id="260" creationId="{2E298074-C576-4FF0-9758-5F94638E07CD}"/>
          </ac:spMkLst>
        </pc:spChg>
        <pc:spChg chg="mod">
          <ac:chgData name="Kanakubo Yuuka" userId="0125345b4684f247" providerId="LiveId" clId="{D4871A4A-C5EA-4668-91C5-C62012B0FEE8}" dt="2021-11-23T00:58:50.940" v="174"/>
          <ac:spMkLst>
            <pc:docMk/>
            <pc:sldMk cId="1038650002" sldId="472"/>
            <ac:spMk id="261" creationId="{A479C1BE-E231-42CF-9985-E57B8B3DC5FA}"/>
          </ac:spMkLst>
        </pc:spChg>
        <pc:spChg chg="mod">
          <ac:chgData name="Kanakubo Yuuka" userId="0125345b4684f247" providerId="LiveId" clId="{D4871A4A-C5EA-4668-91C5-C62012B0FEE8}" dt="2021-11-23T00:58:50.940" v="174"/>
          <ac:spMkLst>
            <pc:docMk/>
            <pc:sldMk cId="1038650002" sldId="472"/>
            <ac:spMk id="262" creationId="{0F91AF7E-1D43-47D8-ABCA-D07886E26E00}"/>
          </ac:spMkLst>
        </pc:spChg>
        <pc:spChg chg="mod">
          <ac:chgData name="Kanakubo Yuuka" userId="0125345b4684f247" providerId="LiveId" clId="{D4871A4A-C5EA-4668-91C5-C62012B0FEE8}" dt="2021-11-23T00:58:50.940" v="174"/>
          <ac:spMkLst>
            <pc:docMk/>
            <pc:sldMk cId="1038650002" sldId="472"/>
            <ac:spMk id="263" creationId="{EEDE0CA2-64FB-4FEE-B313-A82EFCDD22FE}"/>
          </ac:spMkLst>
        </pc:spChg>
        <pc:spChg chg="mod">
          <ac:chgData name="Kanakubo Yuuka" userId="0125345b4684f247" providerId="LiveId" clId="{D4871A4A-C5EA-4668-91C5-C62012B0FEE8}" dt="2021-11-23T00:58:50.940" v="174"/>
          <ac:spMkLst>
            <pc:docMk/>
            <pc:sldMk cId="1038650002" sldId="472"/>
            <ac:spMk id="264" creationId="{F10BF9EE-7A17-40D7-8A3F-F1BD2CA8E843}"/>
          </ac:spMkLst>
        </pc:spChg>
        <pc:spChg chg="mod">
          <ac:chgData name="Kanakubo Yuuka" userId="0125345b4684f247" providerId="LiveId" clId="{D4871A4A-C5EA-4668-91C5-C62012B0FEE8}" dt="2021-11-23T00:58:50.940" v="174"/>
          <ac:spMkLst>
            <pc:docMk/>
            <pc:sldMk cId="1038650002" sldId="472"/>
            <ac:spMk id="265" creationId="{207500BA-398F-496C-9719-6588A1343C4B}"/>
          </ac:spMkLst>
        </pc:spChg>
        <pc:spChg chg="mod">
          <ac:chgData name="Kanakubo Yuuka" userId="0125345b4684f247" providerId="LiveId" clId="{D4871A4A-C5EA-4668-91C5-C62012B0FEE8}" dt="2021-11-23T00:58:50.940" v="174"/>
          <ac:spMkLst>
            <pc:docMk/>
            <pc:sldMk cId="1038650002" sldId="472"/>
            <ac:spMk id="266" creationId="{3FDDC5A1-26CF-46DB-A571-BB7E3178E3C5}"/>
          </ac:spMkLst>
        </pc:spChg>
        <pc:spChg chg="mod">
          <ac:chgData name="Kanakubo Yuuka" userId="0125345b4684f247" providerId="LiveId" clId="{D4871A4A-C5EA-4668-91C5-C62012B0FEE8}" dt="2021-11-23T00:58:50.940" v="174"/>
          <ac:spMkLst>
            <pc:docMk/>
            <pc:sldMk cId="1038650002" sldId="472"/>
            <ac:spMk id="268" creationId="{46EC7AA0-60FA-49EE-92BB-D16BD14422BC}"/>
          </ac:spMkLst>
        </pc:spChg>
        <pc:spChg chg="mod">
          <ac:chgData name="Kanakubo Yuuka" userId="0125345b4684f247" providerId="LiveId" clId="{D4871A4A-C5EA-4668-91C5-C62012B0FEE8}" dt="2021-11-23T00:58:50.940" v="174"/>
          <ac:spMkLst>
            <pc:docMk/>
            <pc:sldMk cId="1038650002" sldId="472"/>
            <ac:spMk id="269" creationId="{9D18182D-919E-43E5-B44D-2BC51E3C7C33}"/>
          </ac:spMkLst>
        </pc:spChg>
        <pc:spChg chg="mod">
          <ac:chgData name="Kanakubo Yuuka" userId="0125345b4684f247" providerId="LiveId" clId="{D4871A4A-C5EA-4668-91C5-C62012B0FEE8}" dt="2021-11-23T00:58:50.940" v="174"/>
          <ac:spMkLst>
            <pc:docMk/>
            <pc:sldMk cId="1038650002" sldId="472"/>
            <ac:spMk id="270" creationId="{AB197229-F2FE-4CAA-B0D0-BC2D9779DC2D}"/>
          </ac:spMkLst>
        </pc:spChg>
        <pc:spChg chg="mod">
          <ac:chgData name="Kanakubo Yuuka" userId="0125345b4684f247" providerId="LiveId" clId="{D4871A4A-C5EA-4668-91C5-C62012B0FEE8}" dt="2021-11-23T00:58:50.940" v="174"/>
          <ac:spMkLst>
            <pc:docMk/>
            <pc:sldMk cId="1038650002" sldId="472"/>
            <ac:spMk id="271" creationId="{8AE8AD7B-844C-4CF3-ACD2-2BC743DF7C02}"/>
          </ac:spMkLst>
        </pc:spChg>
        <pc:spChg chg="mod">
          <ac:chgData name="Kanakubo Yuuka" userId="0125345b4684f247" providerId="LiveId" clId="{D4871A4A-C5EA-4668-91C5-C62012B0FEE8}" dt="2021-11-23T00:58:50.940" v="174"/>
          <ac:spMkLst>
            <pc:docMk/>
            <pc:sldMk cId="1038650002" sldId="472"/>
            <ac:spMk id="272" creationId="{26AA1477-1E43-4131-B48F-CC27E09B58C0}"/>
          </ac:spMkLst>
        </pc:spChg>
        <pc:spChg chg="mod">
          <ac:chgData name="Kanakubo Yuuka" userId="0125345b4684f247" providerId="LiveId" clId="{D4871A4A-C5EA-4668-91C5-C62012B0FEE8}" dt="2021-11-23T00:58:50.940" v="174"/>
          <ac:spMkLst>
            <pc:docMk/>
            <pc:sldMk cId="1038650002" sldId="472"/>
            <ac:spMk id="273" creationId="{FA210070-5C59-4009-9789-6F7D804EB738}"/>
          </ac:spMkLst>
        </pc:spChg>
        <pc:spChg chg="mod">
          <ac:chgData name="Kanakubo Yuuka" userId="0125345b4684f247" providerId="LiveId" clId="{D4871A4A-C5EA-4668-91C5-C62012B0FEE8}" dt="2021-11-23T00:58:50.940" v="174"/>
          <ac:spMkLst>
            <pc:docMk/>
            <pc:sldMk cId="1038650002" sldId="472"/>
            <ac:spMk id="274" creationId="{AC425E85-2EDB-4A40-B1E5-D8531831A354}"/>
          </ac:spMkLst>
        </pc:spChg>
        <pc:spChg chg="mod">
          <ac:chgData name="Kanakubo Yuuka" userId="0125345b4684f247" providerId="LiveId" clId="{D4871A4A-C5EA-4668-91C5-C62012B0FEE8}" dt="2021-11-23T00:58:50.940" v="174"/>
          <ac:spMkLst>
            <pc:docMk/>
            <pc:sldMk cId="1038650002" sldId="472"/>
            <ac:spMk id="275" creationId="{96120483-A146-47B9-BE8A-39CEB8729573}"/>
          </ac:spMkLst>
        </pc:spChg>
        <pc:spChg chg="mod">
          <ac:chgData name="Kanakubo Yuuka" userId="0125345b4684f247" providerId="LiveId" clId="{D4871A4A-C5EA-4668-91C5-C62012B0FEE8}" dt="2021-11-23T00:58:50.940" v="174"/>
          <ac:spMkLst>
            <pc:docMk/>
            <pc:sldMk cId="1038650002" sldId="472"/>
            <ac:spMk id="276" creationId="{78AC2C87-AE80-41A8-87B5-0879353576DF}"/>
          </ac:spMkLst>
        </pc:spChg>
        <pc:spChg chg="mod">
          <ac:chgData name="Kanakubo Yuuka" userId="0125345b4684f247" providerId="LiveId" clId="{D4871A4A-C5EA-4668-91C5-C62012B0FEE8}" dt="2021-11-23T00:58:50.940" v="174"/>
          <ac:spMkLst>
            <pc:docMk/>
            <pc:sldMk cId="1038650002" sldId="472"/>
            <ac:spMk id="277" creationId="{F2CF78F1-3478-42B0-AA09-2459A30D7AFC}"/>
          </ac:spMkLst>
        </pc:spChg>
        <pc:spChg chg="add mod">
          <ac:chgData name="Kanakubo Yuuka" userId="0125345b4684f247" providerId="LiveId" clId="{D4871A4A-C5EA-4668-91C5-C62012B0FEE8}" dt="2021-11-25T06:14:53.457" v="5139" actId="1076"/>
          <ac:spMkLst>
            <pc:docMk/>
            <pc:sldMk cId="1038650002" sldId="472"/>
            <ac:spMk id="278" creationId="{EE6F9308-438A-45C5-8EF1-E93B0069BE40}"/>
          </ac:spMkLst>
        </pc:spChg>
        <pc:spChg chg="mod">
          <ac:chgData name="Kanakubo Yuuka" userId="0125345b4684f247" providerId="LiveId" clId="{D4871A4A-C5EA-4668-91C5-C62012B0FEE8}" dt="2021-11-23T01:00:01.789" v="180"/>
          <ac:spMkLst>
            <pc:docMk/>
            <pc:sldMk cId="1038650002" sldId="472"/>
            <ac:spMk id="280" creationId="{9A658C31-DD78-402E-849B-4B30DE0C6B21}"/>
          </ac:spMkLst>
        </pc:spChg>
        <pc:spChg chg="mod">
          <ac:chgData name="Kanakubo Yuuka" userId="0125345b4684f247" providerId="LiveId" clId="{D4871A4A-C5EA-4668-91C5-C62012B0FEE8}" dt="2021-11-23T01:00:01.789" v="180"/>
          <ac:spMkLst>
            <pc:docMk/>
            <pc:sldMk cId="1038650002" sldId="472"/>
            <ac:spMk id="281" creationId="{BBB0459C-53A9-4E56-94F3-5663004B6E1B}"/>
          </ac:spMkLst>
        </pc:spChg>
        <pc:spChg chg="mod">
          <ac:chgData name="Kanakubo Yuuka" userId="0125345b4684f247" providerId="LiveId" clId="{D4871A4A-C5EA-4668-91C5-C62012B0FEE8}" dt="2021-11-23T01:00:01.789" v="180"/>
          <ac:spMkLst>
            <pc:docMk/>
            <pc:sldMk cId="1038650002" sldId="472"/>
            <ac:spMk id="282" creationId="{A1FC28D0-95B5-4A2E-9B6C-09DD783BD4C2}"/>
          </ac:spMkLst>
        </pc:spChg>
        <pc:spChg chg="mod">
          <ac:chgData name="Kanakubo Yuuka" userId="0125345b4684f247" providerId="LiveId" clId="{D4871A4A-C5EA-4668-91C5-C62012B0FEE8}" dt="2021-11-23T01:00:01.789" v="180"/>
          <ac:spMkLst>
            <pc:docMk/>
            <pc:sldMk cId="1038650002" sldId="472"/>
            <ac:spMk id="283" creationId="{938CA11C-0073-4DEE-954B-E9E6D56F77B6}"/>
          </ac:spMkLst>
        </pc:spChg>
        <pc:spChg chg="mod">
          <ac:chgData name="Kanakubo Yuuka" userId="0125345b4684f247" providerId="LiveId" clId="{D4871A4A-C5EA-4668-91C5-C62012B0FEE8}" dt="2021-11-23T01:00:01.789" v="180"/>
          <ac:spMkLst>
            <pc:docMk/>
            <pc:sldMk cId="1038650002" sldId="472"/>
            <ac:spMk id="284" creationId="{29844D6A-8BC9-4C8D-9CC9-A6C20E0D220C}"/>
          </ac:spMkLst>
        </pc:spChg>
        <pc:spChg chg="mod">
          <ac:chgData name="Kanakubo Yuuka" userId="0125345b4684f247" providerId="LiveId" clId="{D4871A4A-C5EA-4668-91C5-C62012B0FEE8}" dt="2021-11-23T01:00:01.789" v="180"/>
          <ac:spMkLst>
            <pc:docMk/>
            <pc:sldMk cId="1038650002" sldId="472"/>
            <ac:spMk id="285" creationId="{5D04E554-6D6F-47DC-9019-3D1B39E50C8E}"/>
          </ac:spMkLst>
        </pc:spChg>
        <pc:spChg chg="mod">
          <ac:chgData name="Kanakubo Yuuka" userId="0125345b4684f247" providerId="LiveId" clId="{D4871A4A-C5EA-4668-91C5-C62012B0FEE8}" dt="2021-11-23T01:00:01.789" v="180"/>
          <ac:spMkLst>
            <pc:docMk/>
            <pc:sldMk cId="1038650002" sldId="472"/>
            <ac:spMk id="286" creationId="{4E559F5F-2BEA-4DA2-AE82-CC2D0548FEB2}"/>
          </ac:spMkLst>
        </pc:spChg>
        <pc:spChg chg="mod">
          <ac:chgData name="Kanakubo Yuuka" userId="0125345b4684f247" providerId="LiveId" clId="{D4871A4A-C5EA-4668-91C5-C62012B0FEE8}" dt="2021-11-23T01:00:01.789" v="180"/>
          <ac:spMkLst>
            <pc:docMk/>
            <pc:sldMk cId="1038650002" sldId="472"/>
            <ac:spMk id="287" creationId="{8C2BDD69-FA8B-4294-822D-E5EF84BA6DF3}"/>
          </ac:spMkLst>
        </pc:spChg>
        <pc:spChg chg="mod">
          <ac:chgData name="Kanakubo Yuuka" userId="0125345b4684f247" providerId="LiveId" clId="{D4871A4A-C5EA-4668-91C5-C62012B0FEE8}" dt="2021-11-23T01:00:01.789" v="180"/>
          <ac:spMkLst>
            <pc:docMk/>
            <pc:sldMk cId="1038650002" sldId="472"/>
            <ac:spMk id="288" creationId="{FE71F157-971D-41E9-A3E6-8A93B8389AE0}"/>
          </ac:spMkLst>
        </pc:spChg>
        <pc:spChg chg="mod">
          <ac:chgData name="Kanakubo Yuuka" userId="0125345b4684f247" providerId="LiveId" clId="{D4871A4A-C5EA-4668-91C5-C62012B0FEE8}" dt="2021-11-23T01:00:01.789" v="180"/>
          <ac:spMkLst>
            <pc:docMk/>
            <pc:sldMk cId="1038650002" sldId="472"/>
            <ac:spMk id="289" creationId="{62C450C9-E90F-46A9-86E0-173E74BEE3C1}"/>
          </ac:spMkLst>
        </pc:spChg>
        <pc:spChg chg="mod">
          <ac:chgData name="Kanakubo Yuuka" userId="0125345b4684f247" providerId="LiveId" clId="{D4871A4A-C5EA-4668-91C5-C62012B0FEE8}" dt="2021-11-23T01:00:01.789" v="180"/>
          <ac:spMkLst>
            <pc:docMk/>
            <pc:sldMk cId="1038650002" sldId="472"/>
            <ac:spMk id="290" creationId="{47194693-CFD1-45B7-B850-707E73897A1D}"/>
          </ac:spMkLst>
        </pc:spChg>
        <pc:spChg chg="mod">
          <ac:chgData name="Kanakubo Yuuka" userId="0125345b4684f247" providerId="LiveId" clId="{D4871A4A-C5EA-4668-91C5-C62012B0FEE8}" dt="2021-11-23T01:00:01.789" v="180"/>
          <ac:spMkLst>
            <pc:docMk/>
            <pc:sldMk cId="1038650002" sldId="472"/>
            <ac:spMk id="293" creationId="{BB82C111-6E46-4D9B-8327-F95D96A22B54}"/>
          </ac:spMkLst>
        </pc:spChg>
        <pc:spChg chg="mod">
          <ac:chgData name="Kanakubo Yuuka" userId="0125345b4684f247" providerId="LiveId" clId="{D4871A4A-C5EA-4668-91C5-C62012B0FEE8}" dt="2021-11-23T01:00:01.789" v="180"/>
          <ac:spMkLst>
            <pc:docMk/>
            <pc:sldMk cId="1038650002" sldId="472"/>
            <ac:spMk id="294" creationId="{D6C64F50-EF13-448C-8222-413DF2BCE36A}"/>
          </ac:spMkLst>
        </pc:spChg>
        <pc:spChg chg="mod">
          <ac:chgData name="Kanakubo Yuuka" userId="0125345b4684f247" providerId="LiveId" clId="{D4871A4A-C5EA-4668-91C5-C62012B0FEE8}" dt="2021-11-23T01:00:01.789" v="180"/>
          <ac:spMkLst>
            <pc:docMk/>
            <pc:sldMk cId="1038650002" sldId="472"/>
            <ac:spMk id="295" creationId="{D7784D1A-AA0C-4645-9C18-1BB641304C2A}"/>
          </ac:spMkLst>
        </pc:spChg>
        <pc:spChg chg="mod">
          <ac:chgData name="Kanakubo Yuuka" userId="0125345b4684f247" providerId="LiveId" clId="{D4871A4A-C5EA-4668-91C5-C62012B0FEE8}" dt="2021-11-23T01:00:01.789" v="180"/>
          <ac:spMkLst>
            <pc:docMk/>
            <pc:sldMk cId="1038650002" sldId="472"/>
            <ac:spMk id="296" creationId="{6E2FE3F3-0580-44C1-9E92-5BF2A53499F8}"/>
          </ac:spMkLst>
        </pc:spChg>
        <pc:spChg chg="mod">
          <ac:chgData name="Kanakubo Yuuka" userId="0125345b4684f247" providerId="LiveId" clId="{D4871A4A-C5EA-4668-91C5-C62012B0FEE8}" dt="2021-11-23T01:00:01.789" v="180"/>
          <ac:spMkLst>
            <pc:docMk/>
            <pc:sldMk cId="1038650002" sldId="472"/>
            <ac:spMk id="297" creationId="{F13501BC-0150-43AC-9C3D-1DD2F96BA0B0}"/>
          </ac:spMkLst>
        </pc:spChg>
        <pc:spChg chg="mod">
          <ac:chgData name="Kanakubo Yuuka" userId="0125345b4684f247" providerId="LiveId" clId="{D4871A4A-C5EA-4668-91C5-C62012B0FEE8}" dt="2021-11-23T01:00:01.789" v="180"/>
          <ac:spMkLst>
            <pc:docMk/>
            <pc:sldMk cId="1038650002" sldId="472"/>
            <ac:spMk id="298" creationId="{D03F9A11-4F39-422D-932B-017854E21FDD}"/>
          </ac:spMkLst>
        </pc:spChg>
        <pc:spChg chg="mod">
          <ac:chgData name="Kanakubo Yuuka" userId="0125345b4684f247" providerId="LiveId" clId="{D4871A4A-C5EA-4668-91C5-C62012B0FEE8}" dt="2021-11-23T01:00:01.789" v="180"/>
          <ac:spMkLst>
            <pc:docMk/>
            <pc:sldMk cId="1038650002" sldId="472"/>
            <ac:spMk id="299" creationId="{473F0F17-6B9E-4758-9EA0-A5D4A947E13B}"/>
          </ac:spMkLst>
        </pc:spChg>
        <pc:spChg chg="mod">
          <ac:chgData name="Kanakubo Yuuka" userId="0125345b4684f247" providerId="LiveId" clId="{D4871A4A-C5EA-4668-91C5-C62012B0FEE8}" dt="2021-11-23T01:00:01.789" v="180"/>
          <ac:spMkLst>
            <pc:docMk/>
            <pc:sldMk cId="1038650002" sldId="472"/>
            <ac:spMk id="300" creationId="{5947BF55-3C52-479C-88B9-24076C57FC1B}"/>
          </ac:spMkLst>
        </pc:spChg>
        <pc:spChg chg="mod">
          <ac:chgData name="Kanakubo Yuuka" userId="0125345b4684f247" providerId="LiveId" clId="{D4871A4A-C5EA-4668-91C5-C62012B0FEE8}" dt="2021-11-23T01:00:01.789" v="180"/>
          <ac:spMkLst>
            <pc:docMk/>
            <pc:sldMk cId="1038650002" sldId="472"/>
            <ac:spMk id="301" creationId="{9A924B91-B41E-4D34-A0C3-5706DCA3B120}"/>
          </ac:spMkLst>
        </pc:spChg>
        <pc:spChg chg="mod">
          <ac:chgData name="Kanakubo Yuuka" userId="0125345b4684f247" providerId="LiveId" clId="{D4871A4A-C5EA-4668-91C5-C62012B0FEE8}" dt="2021-11-23T01:00:01.789" v="180"/>
          <ac:spMkLst>
            <pc:docMk/>
            <pc:sldMk cId="1038650002" sldId="472"/>
            <ac:spMk id="302" creationId="{7D16D579-800E-4C13-8E65-075EEF744F94}"/>
          </ac:spMkLst>
        </pc:spChg>
        <pc:spChg chg="mod">
          <ac:chgData name="Kanakubo Yuuka" userId="0125345b4684f247" providerId="LiveId" clId="{D4871A4A-C5EA-4668-91C5-C62012B0FEE8}" dt="2021-11-23T01:00:01.789" v="180"/>
          <ac:spMkLst>
            <pc:docMk/>
            <pc:sldMk cId="1038650002" sldId="472"/>
            <ac:spMk id="303" creationId="{01F7847A-4A25-4E9F-BC68-3B5E967AFE76}"/>
          </ac:spMkLst>
        </pc:spChg>
        <pc:spChg chg="mod">
          <ac:chgData name="Kanakubo Yuuka" userId="0125345b4684f247" providerId="LiveId" clId="{D4871A4A-C5EA-4668-91C5-C62012B0FEE8}" dt="2021-11-23T01:00:01.789" v="180"/>
          <ac:spMkLst>
            <pc:docMk/>
            <pc:sldMk cId="1038650002" sldId="472"/>
            <ac:spMk id="304" creationId="{6D4ACAC5-263D-415F-B327-E7D471AAB5C8}"/>
          </ac:spMkLst>
        </pc:spChg>
        <pc:spChg chg="mod">
          <ac:chgData name="Kanakubo Yuuka" userId="0125345b4684f247" providerId="LiveId" clId="{D4871A4A-C5EA-4668-91C5-C62012B0FEE8}" dt="2021-11-23T01:00:01.789" v="180"/>
          <ac:spMkLst>
            <pc:docMk/>
            <pc:sldMk cId="1038650002" sldId="472"/>
            <ac:spMk id="305" creationId="{FC838961-BE98-4A74-9EA3-0E9E74FCCCAC}"/>
          </ac:spMkLst>
        </pc:spChg>
        <pc:spChg chg="mod">
          <ac:chgData name="Kanakubo Yuuka" userId="0125345b4684f247" providerId="LiveId" clId="{D4871A4A-C5EA-4668-91C5-C62012B0FEE8}" dt="2021-11-23T01:00:01.789" v="180"/>
          <ac:spMkLst>
            <pc:docMk/>
            <pc:sldMk cId="1038650002" sldId="472"/>
            <ac:spMk id="306" creationId="{E6569365-0DF7-4818-9AA3-5DFD59874E31}"/>
          </ac:spMkLst>
        </pc:spChg>
        <pc:spChg chg="mod">
          <ac:chgData name="Kanakubo Yuuka" userId="0125345b4684f247" providerId="LiveId" clId="{D4871A4A-C5EA-4668-91C5-C62012B0FEE8}" dt="2021-11-23T01:00:01.789" v="180"/>
          <ac:spMkLst>
            <pc:docMk/>
            <pc:sldMk cId="1038650002" sldId="472"/>
            <ac:spMk id="307" creationId="{00D2796F-FFFB-4E99-B6E8-EDDA03149A10}"/>
          </ac:spMkLst>
        </pc:spChg>
        <pc:spChg chg="mod">
          <ac:chgData name="Kanakubo Yuuka" userId="0125345b4684f247" providerId="LiveId" clId="{D4871A4A-C5EA-4668-91C5-C62012B0FEE8}" dt="2021-11-23T01:00:01.789" v="180"/>
          <ac:spMkLst>
            <pc:docMk/>
            <pc:sldMk cId="1038650002" sldId="472"/>
            <ac:spMk id="308" creationId="{E3E7E8C2-F13F-4CAA-8F10-CD75ABB736B8}"/>
          </ac:spMkLst>
        </pc:spChg>
        <pc:spChg chg="mod">
          <ac:chgData name="Kanakubo Yuuka" userId="0125345b4684f247" providerId="LiveId" clId="{D4871A4A-C5EA-4668-91C5-C62012B0FEE8}" dt="2021-11-23T01:00:01.789" v="180"/>
          <ac:spMkLst>
            <pc:docMk/>
            <pc:sldMk cId="1038650002" sldId="472"/>
            <ac:spMk id="309" creationId="{B90DDA1D-46DA-4635-8E40-449992B6F3EC}"/>
          </ac:spMkLst>
        </pc:spChg>
        <pc:spChg chg="mod">
          <ac:chgData name="Kanakubo Yuuka" userId="0125345b4684f247" providerId="LiveId" clId="{D4871A4A-C5EA-4668-91C5-C62012B0FEE8}" dt="2021-11-23T01:00:01.789" v="180"/>
          <ac:spMkLst>
            <pc:docMk/>
            <pc:sldMk cId="1038650002" sldId="472"/>
            <ac:spMk id="310" creationId="{53F569D9-2E86-43B6-BE8F-1BC651AA51C2}"/>
          </ac:spMkLst>
        </pc:spChg>
        <pc:spChg chg="mod">
          <ac:chgData name="Kanakubo Yuuka" userId="0125345b4684f247" providerId="LiveId" clId="{D4871A4A-C5EA-4668-91C5-C62012B0FEE8}" dt="2021-11-23T01:00:01.789" v="180"/>
          <ac:spMkLst>
            <pc:docMk/>
            <pc:sldMk cId="1038650002" sldId="472"/>
            <ac:spMk id="311" creationId="{DD3BB675-6C8B-4F91-8092-254D15AF17FA}"/>
          </ac:spMkLst>
        </pc:spChg>
        <pc:spChg chg="mod">
          <ac:chgData name="Kanakubo Yuuka" userId="0125345b4684f247" providerId="LiveId" clId="{D4871A4A-C5EA-4668-91C5-C62012B0FEE8}" dt="2021-11-23T01:00:01.789" v="180"/>
          <ac:spMkLst>
            <pc:docMk/>
            <pc:sldMk cId="1038650002" sldId="472"/>
            <ac:spMk id="312" creationId="{8F868920-9D35-4493-9ECD-8DC33033DCD0}"/>
          </ac:spMkLst>
        </pc:spChg>
        <pc:spChg chg="mod">
          <ac:chgData name="Kanakubo Yuuka" userId="0125345b4684f247" providerId="LiveId" clId="{D4871A4A-C5EA-4668-91C5-C62012B0FEE8}" dt="2021-11-23T01:00:01.789" v="180"/>
          <ac:spMkLst>
            <pc:docMk/>
            <pc:sldMk cId="1038650002" sldId="472"/>
            <ac:spMk id="313" creationId="{6154528F-0D43-4391-8390-2C61F5E5244E}"/>
          </ac:spMkLst>
        </pc:spChg>
        <pc:spChg chg="mod">
          <ac:chgData name="Kanakubo Yuuka" userId="0125345b4684f247" providerId="LiveId" clId="{D4871A4A-C5EA-4668-91C5-C62012B0FEE8}" dt="2021-11-23T01:00:01.789" v="180"/>
          <ac:spMkLst>
            <pc:docMk/>
            <pc:sldMk cId="1038650002" sldId="472"/>
            <ac:spMk id="314" creationId="{7B616931-2842-4FA4-A4E3-6DAC7F5CC497}"/>
          </ac:spMkLst>
        </pc:spChg>
        <pc:spChg chg="mod">
          <ac:chgData name="Kanakubo Yuuka" userId="0125345b4684f247" providerId="LiveId" clId="{D4871A4A-C5EA-4668-91C5-C62012B0FEE8}" dt="2021-11-23T01:00:01.789" v="180"/>
          <ac:spMkLst>
            <pc:docMk/>
            <pc:sldMk cId="1038650002" sldId="472"/>
            <ac:spMk id="315" creationId="{3172CECE-42D8-4B23-9F81-00E88EECF0BA}"/>
          </ac:spMkLst>
        </pc:spChg>
        <pc:spChg chg="mod">
          <ac:chgData name="Kanakubo Yuuka" userId="0125345b4684f247" providerId="LiveId" clId="{D4871A4A-C5EA-4668-91C5-C62012B0FEE8}" dt="2021-11-23T01:00:01.789" v="180"/>
          <ac:spMkLst>
            <pc:docMk/>
            <pc:sldMk cId="1038650002" sldId="472"/>
            <ac:spMk id="316" creationId="{3A4543BF-8087-4698-9C7B-D9C582D16CFB}"/>
          </ac:spMkLst>
        </pc:spChg>
        <pc:spChg chg="mod">
          <ac:chgData name="Kanakubo Yuuka" userId="0125345b4684f247" providerId="LiveId" clId="{D4871A4A-C5EA-4668-91C5-C62012B0FEE8}" dt="2021-11-23T01:00:01.789" v="180"/>
          <ac:spMkLst>
            <pc:docMk/>
            <pc:sldMk cId="1038650002" sldId="472"/>
            <ac:spMk id="317" creationId="{3174286D-0021-48B8-ABC7-504FFAEC25B2}"/>
          </ac:spMkLst>
        </pc:spChg>
        <pc:spChg chg="mod">
          <ac:chgData name="Kanakubo Yuuka" userId="0125345b4684f247" providerId="LiveId" clId="{D4871A4A-C5EA-4668-91C5-C62012B0FEE8}" dt="2021-11-23T01:00:01.789" v="180"/>
          <ac:spMkLst>
            <pc:docMk/>
            <pc:sldMk cId="1038650002" sldId="472"/>
            <ac:spMk id="318" creationId="{07F69B65-C4E6-48A9-A169-023FC751501E}"/>
          </ac:spMkLst>
        </pc:spChg>
        <pc:spChg chg="mod">
          <ac:chgData name="Kanakubo Yuuka" userId="0125345b4684f247" providerId="LiveId" clId="{D4871A4A-C5EA-4668-91C5-C62012B0FEE8}" dt="2021-11-23T01:00:01.789" v="180"/>
          <ac:spMkLst>
            <pc:docMk/>
            <pc:sldMk cId="1038650002" sldId="472"/>
            <ac:spMk id="319" creationId="{A9F90568-E427-4260-9919-2EAE6503C0C2}"/>
          </ac:spMkLst>
        </pc:spChg>
        <pc:spChg chg="mod">
          <ac:chgData name="Kanakubo Yuuka" userId="0125345b4684f247" providerId="LiveId" clId="{D4871A4A-C5EA-4668-91C5-C62012B0FEE8}" dt="2021-11-23T01:00:01.789" v="180"/>
          <ac:spMkLst>
            <pc:docMk/>
            <pc:sldMk cId="1038650002" sldId="472"/>
            <ac:spMk id="320" creationId="{0378D275-5602-4056-A434-CFE6294B93CB}"/>
          </ac:spMkLst>
        </pc:spChg>
        <pc:spChg chg="mod">
          <ac:chgData name="Kanakubo Yuuka" userId="0125345b4684f247" providerId="LiveId" clId="{D4871A4A-C5EA-4668-91C5-C62012B0FEE8}" dt="2021-11-23T01:00:01.789" v="180"/>
          <ac:spMkLst>
            <pc:docMk/>
            <pc:sldMk cId="1038650002" sldId="472"/>
            <ac:spMk id="321" creationId="{EFD51FD0-5BEC-4899-9ABC-41D65F659274}"/>
          </ac:spMkLst>
        </pc:spChg>
        <pc:spChg chg="mod">
          <ac:chgData name="Kanakubo Yuuka" userId="0125345b4684f247" providerId="LiveId" clId="{D4871A4A-C5EA-4668-91C5-C62012B0FEE8}" dt="2021-11-23T01:00:01.789" v="180"/>
          <ac:spMkLst>
            <pc:docMk/>
            <pc:sldMk cId="1038650002" sldId="472"/>
            <ac:spMk id="322" creationId="{A258731A-1498-4999-8787-4CA0B394DD72}"/>
          </ac:spMkLst>
        </pc:spChg>
        <pc:spChg chg="mod">
          <ac:chgData name="Kanakubo Yuuka" userId="0125345b4684f247" providerId="LiveId" clId="{D4871A4A-C5EA-4668-91C5-C62012B0FEE8}" dt="2021-11-23T01:00:01.789" v="180"/>
          <ac:spMkLst>
            <pc:docMk/>
            <pc:sldMk cId="1038650002" sldId="472"/>
            <ac:spMk id="323" creationId="{6AAC13C9-404D-4488-A909-877CA4D8DABC}"/>
          </ac:spMkLst>
        </pc:spChg>
        <pc:spChg chg="mod">
          <ac:chgData name="Kanakubo Yuuka" userId="0125345b4684f247" providerId="LiveId" clId="{D4871A4A-C5EA-4668-91C5-C62012B0FEE8}" dt="2021-11-23T01:00:01.789" v="180"/>
          <ac:spMkLst>
            <pc:docMk/>
            <pc:sldMk cId="1038650002" sldId="472"/>
            <ac:spMk id="324" creationId="{8C8DFA85-9CD4-49AC-B87D-5294F8CE558E}"/>
          </ac:spMkLst>
        </pc:spChg>
        <pc:spChg chg="add mod">
          <ac:chgData name="Kanakubo Yuuka" userId="0125345b4684f247" providerId="LiveId" clId="{D4871A4A-C5EA-4668-91C5-C62012B0FEE8}" dt="2021-11-25T06:14:53.457" v="5139" actId="1076"/>
          <ac:spMkLst>
            <pc:docMk/>
            <pc:sldMk cId="1038650002" sldId="472"/>
            <ac:spMk id="325" creationId="{3EEF2E18-B18A-4B43-8932-7378631B53E6}"/>
          </ac:spMkLst>
        </pc:spChg>
        <pc:spChg chg="add mod">
          <ac:chgData name="Kanakubo Yuuka" userId="0125345b4684f247" providerId="LiveId" clId="{D4871A4A-C5EA-4668-91C5-C62012B0FEE8}" dt="2021-11-25T06:14:53.457" v="5139" actId="1076"/>
          <ac:spMkLst>
            <pc:docMk/>
            <pc:sldMk cId="1038650002" sldId="472"/>
            <ac:spMk id="326" creationId="{545E699F-AAB6-4856-B0DC-C5599A78CBBC}"/>
          </ac:spMkLst>
        </pc:spChg>
        <pc:spChg chg="add mod">
          <ac:chgData name="Kanakubo Yuuka" userId="0125345b4684f247" providerId="LiveId" clId="{D4871A4A-C5EA-4668-91C5-C62012B0FEE8}" dt="2021-11-25T06:14:53.457" v="5139" actId="1076"/>
          <ac:spMkLst>
            <pc:docMk/>
            <pc:sldMk cId="1038650002" sldId="472"/>
            <ac:spMk id="327" creationId="{F3962494-AFFE-47C4-82E4-5376CB6F03E5}"/>
          </ac:spMkLst>
        </pc:spChg>
        <pc:spChg chg="add mod">
          <ac:chgData name="Kanakubo Yuuka" userId="0125345b4684f247" providerId="LiveId" clId="{D4871A4A-C5EA-4668-91C5-C62012B0FEE8}" dt="2021-11-25T06:14:53.457" v="5139" actId="1076"/>
          <ac:spMkLst>
            <pc:docMk/>
            <pc:sldMk cId="1038650002" sldId="472"/>
            <ac:spMk id="328" creationId="{2E1C933A-99A4-41F9-93BA-7A9B083D73EB}"/>
          </ac:spMkLst>
        </pc:spChg>
        <pc:spChg chg="add mod">
          <ac:chgData name="Kanakubo Yuuka" userId="0125345b4684f247" providerId="LiveId" clId="{D4871A4A-C5EA-4668-91C5-C62012B0FEE8}" dt="2021-11-25T06:14:53.457" v="5139" actId="1076"/>
          <ac:spMkLst>
            <pc:docMk/>
            <pc:sldMk cId="1038650002" sldId="472"/>
            <ac:spMk id="329" creationId="{852452D8-17E8-4AFF-96C1-C13E012B159A}"/>
          </ac:spMkLst>
        </pc:spChg>
        <pc:spChg chg="mod">
          <ac:chgData name="Kanakubo Yuuka" userId="0125345b4684f247" providerId="LiveId" clId="{D4871A4A-C5EA-4668-91C5-C62012B0FEE8}" dt="2021-11-23T01:00:01.789" v="180"/>
          <ac:spMkLst>
            <pc:docMk/>
            <pc:sldMk cId="1038650002" sldId="472"/>
            <ac:spMk id="331" creationId="{CD77E553-24A6-4A09-9029-6DC4D86E68E4}"/>
          </ac:spMkLst>
        </pc:spChg>
        <pc:spChg chg="mod">
          <ac:chgData name="Kanakubo Yuuka" userId="0125345b4684f247" providerId="LiveId" clId="{D4871A4A-C5EA-4668-91C5-C62012B0FEE8}" dt="2021-11-23T01:00:01.789" v="180"/>
          <ac:spMkLst>
            <pc:docMk/>
            <pc:sldMk cId="1038650002" sldId="472"/>
            <ac:spMk id="332" creationId="{C183DD4A-4D8C-4178-9BED-7C50BF021467}"/>
          </ac:spMkLst>
        </pc:spChg>
        <pc:spChg chg="mod">
          <ac:chgData name="Kanakubo Yuuka" userId="0125345b4684f247" providerId="LiveId" clId="{D4871A4A-C5EA-4668-91C5-C62012B0FEE8}" dt="2021-11-23T01:00:01.789" v="180"/>
          <ac:spMkLst>
            <pc:docMk/>
            <pc:sldMk cId="1038650002" sldId="472"/>
            <ac:spMk id="333" creationId="{186700B6-AC1C-4C1B-9A3A-4F63059D0559}"/>
          </ac:spMkLst>
        </pc:spChg>
        <pc:spChg chg="mod">
          <ac:chgData name="Kanakubo Yuuka" userId="0125345b4684f247" providerId="LiveId" clId="{D4871A4A-C5EA-4668-91C5-C62012B0FEE8}" dt="2021-11-23T01:00:01.789" v="180"/>
          <ac:spMkLst>
            <pc:docMk/>
            <pc:sldMk cId="1038650002" sldId="472"/>
            <ac:spMk id="334" creationId="{26A96C9D-EFCA-4DF3-9DEF-2A21F467270E}"/>
          </ac:spMkLst>
        </pc:spChg>
        <pc:spChg chg="mod">
          <ac:chgData name="Kanakubo Yuuka" userId="0125345b4684f247" providerId="LiveId" clId="{D4871A4A-C5EA-4668-91C5-C62012B0FEE8}" dt="2021-11-23T01:00:01.789" v="180"/>
          <ac:spMkLst>
            <pc:docMk/>
            <pc:sldMk cId="1038650002" sldId="472"/>
            <ac:spMk id="335" creationId="{1AD61EB0-74E8-46E6-8038-57B64D351A41}"/>
          </ac:spMkLst>
        </pc:spChg>
        <pc:spChg chg="mod">
          <ac:chgData name="Kanakubo Yuuka" userId="0125345b4684f247" providerId="LiveId" clId="{D4871A4A-C5EA-4668-91C5-C62012B0FEE8}" dt="2021-11-23T01:00:01.789" v="180"/>
          <ac:spMkLst>
            <pc:docMk/>
            <pc:sldMk cId="1038650002" sldId="472"/>
            <ac:spMk id="336" creationId="{268D92F3-EF15-4180-90CC-763900606176}"/>
          </ac:spMkLst>
        </pc:spChg>
        <pc:spChg chg="mod">
          <ac:chgData name="Kanakubo Yuuka" userId="0125345b4684f247" providerId="LiveId" clId="{D4871A4A-C5EA-4668-91C5-C62012B0FEE8}" dt="2021-11-23T01:00:01.789" v="180"/>
          <ac:spMkLst>
            <pc:docMk/>
            <pc:sldMk cId="1038650002" sldId="472"/>
            <ac:spMk id="337" creationId="{99D20FDF-0F19-4FE4-ADFF-5B2A8EEDFDB3}"/>
          </ac:spMkLst>
        </pc:spChg>
        <pc:spChg chg="mod">
          <ac:chgData name="Kanakubo Yuuka" userId="0125345b4684f247" providerId="LiveId" clId="{D4871A4A-C5EA-4668-91C5-C62012B0FEE8}" dt="2021-11-23T01:00:01.789" v="180"/>
          <ac:spMkLst>
            <pc:docMk/>
            <pc:sldMk cId="1038650002" sldId="472"/>
            <ac:spMk id="338" creationId="{9D0058BF-67E6-4FEF-AF55-719E461AA175}"/>
          </ac:spMkLst>
        </pc:spChg>
        <pc:spChg chg="mod">
          <ac:chgData name="Kanakubo Yuuka" userId="0125345b4684f247" providerId="LiveId" clId="{D4871A4A-C5EA-4668-91C5-C62012B0FEE8}" dt="2021-11-23T01:00:01.789" v="180"/>
          <ac:spMkLst>
            <pc:docMk/>
            <pc:sldMk cId="1038650002" sldId="472"/>
            <ac:spMk id="339" creationId="{1CC24CCA-A000-492F-AB39-6E436B0C125E}"/>
          </ac:spMkLst>
        </pc:spChg>
        <pc:spChg chg="mod">
          <ac:chgData name="Kanakubo Yuuka" userId="0125345b4684f247" providerId="LiveId" clId="{D4871A4A-C5EA-4668-91C5-C62012B0FEE8}" dt="2021-11-23T01:00:01.789" v="180"/>
          <ac:spMkLst>
            <pc:docMk/>
            <pc:sldMk cId="1038650002" sldId="472"/>
            <ac:spMk id="340" creationId="{C2A54165-E6E1-4B39-84A2-5BC2B268D9A6}"/>
          </ac:spMkLst>
        </pc:spChg>
        <pc:spChg chg="mod">
          <ac:chgData name="Kanakubo Yuuka" userId="0125345b4684f247" providerId="LiveId" clId="{D4871A4A-C5EA-4668-91C5-C62012B0FEE8}" dt="2021-11-23T01:00:01.789" v="180"/>
          <ac:spMkLst>
            <pc:docMk/>
            <pc:sldMk cId="1038650002" sldId="472"/>
            <ac:spMk id="341" creationId="{3E03D4DF-7ECD-4699-A33B-2B2A6B922AA8}"/>
          </ac:spMkLst>
        </pc:spChg>
        <pc:spChg chg="mod">
          <ac:chgData name="Kanakubo Yuuka" userId="0125345b4684f247" providerId="LiveId" clId="{D4871A4A-C5EA-4668-91C5-C62012B0FEE8}" dt="2021-11-23T01:00:01.789" v="180"/>
          <ac:spMkLst>
            <pc:docMk/>
            <pc:sldMk cId="1038650002" sldId="472"/>
            <ac:spMk id="342" creationId="{F17D22DE-EB00-41CC-ACEB-F73B07936F4D}"/>
          </ac:spMkLst>
        </pc:spChg>
        <pc:spChg chg="mod">
          <ac:chgData name="Kanakubo Yuuka" userId="0125345b4684f247" providerId="LiveId" clId="{D4871A4A-C5EA-4668-91C5-C62012B0FEE8}" dt="2021-11-23T01:00:01.789" v="180"/>
          <ac:spMkLst>
            <pc:docMk/>
            <pc:sldMk cId="1038650002" sldId="472"/>
            <ac:spMk id="343" creationId="{65718BE6-D2EF-437D-8F1F-325007C1C881}"/>
          </ac:spMkLst>
        </pc:spChg>
        <pc:spChg chg="mod">
          <ac:chgData name="Kanakubo Yuuka" userId="0125345b4684f247" providerId="LiveId" clId="{D4871A4A-C5EA-4668-91C5-C62012B0FEE8}" dt="2021-11-23T01:00:01.789" v="180"/>
          <ac:spMkLst>
            <pc:docMk/>
            <pc:sldMk cId="1038650002" sldId="472"/>
            <ac:spMk id="344" creationId="{79F3A834-76C8-4008-A952-7BB6A053AB2C}"/>
          </ac:spMkLst>
        </pc:spChg>
        <pc:spChg chg="mod">
          <ac:chgData name="Kanakubo Yuuka" userId="0125345b4684f247" providerId="LiveId" clId="{D4871A4A-C5EA-4668-91C5-C62012B0FEE8}" dt="2021-11-23T01:00:01.789" v="180"/>
          <ac:spMkLst>
            <pc:docMk/>
            <pc:sldMk cId="1038650002" sldId="472"/>
            <ac:spMk id="345" creationId="{6498A568-F786-4F10-98EA-487E8608D073}"/>
          </ac:spMkLst>
        </pc:spChg>
        <pc:spChg chg="mod">
          <ac:chgData name="Kanakubo Yuuka" userId="0125345b4684f247" providerId="LiveId" clId="{D4871A4A-C5EA-4668-91C5-C62012B0FEE8}" dt="2021-11-23T01:00:01.789" v="180"/>
          <ac:spMkLst>
            <pc:docMk/>
            <pc:sldMk cId="1038650002" sldId="472"/>
            <ac:spMk id="346" creationId="{1E2BC4D7-79F3-4A9B-8F2D-36B0CF9C8D9F}"/>
          </ac:spMkLst>
        </pc:spChg>
        <pc:spChg chg="mod">
          <ac:chgData name="Kanakubo Yuuka" userId="0125345b4684f247" providerId="LiveId" clId="{D4871A4A-C5EA-4668-91C5-C62012B0FEE8}" dt="2021-11-23T01:00:01.789" v="180"/>
          <ac:spMkLst>
            <pc:docMk/>
            <pc:sldMk cId="1038650002" sldId="472"/>
            <ac:spMk id="347" creationId="{C0F69E53-D2E9-4658-83BF-5476FAD7F1B9}"/>
          </ac:spMkLst>
        </pc:spChg>
        <pc:spChg chg="mod">
          <ac:chgData name="Kanakubo Yuuka" userId="0125345b4684f247" providerId="LiveId" clId="{D4871A4A-C5EA-4668-91C5-C62012B0FEE8}" dt="2021-11-23T01:00:01.789" v="180"/>
          <ac:spMkLst>
            <pc:docMk/>
            <pc:sldMk cId="1038650002" sldId="472"/>
            <ac:spMk id="348" creationId="{CD9CD554-9F24-440F-88C9-47854236FD86}"/>
          </ac:spMkLst>
        </pc:spChg>
        <pc:spChg chg="mod">
          <ac:chgData name="Kanakubo Yuuka" userId="0125345b4684f247" providerId="LiveId" clId="{D4871A4A-C5EA-4668-91C5-C62012B0FEE8}" dt="2021-11-23T01:00:01.789" v="180"/>
          <ac:spMkLst>
            <pc:docMk/>
            <pc:sldMk cId="1038650002" sldId="472"/>
            <ac:spMk id="349" creationId="{AFCC6661-98DA-4189-A461-452FE1636635}"/>
          </ac:spMkLst>
        </pc:spChg>
        <pc:spChg chg="mod">
          <ac:chgData name="Kanakubo Yuuka" userId="0125345b4684f247" providerId="LiveId" clId="{D4871A4A-C5EA-4668-91C5-C62012B0FEE8}" dt="2021-11-23T01:00:01.789" v="180"/>
          <ac:spMkLst>
            <pc:docMk/>
            <pc:sldMk cId="1038650002" sldId="472"/>
            <ac:spMk id="350" creationId="{26502BAF-3F30-486A-A2FE-7D6621D482CA}"/>
          </ac:spMkLst>
        </pc:spChg>
        <pc:spChg chg="mod">
          <ac:chgData name="Kanakubo Yuuka" userId="0125345b4684f247" providerId="LiveId" clId="{D4871A4A-C5EA-4668-91C5-C62012B0FEE8}" dt="2021-11-23T01:00:01.789" v="180"/>
          <ac:spMkLst>
            <pc:docMk/>
            <pc:sldMk cId="1038650002" sldId="472"/>
            <ac:spMk id="351" creationId="{85EA3C5C-F83D-4BBF-8F2E-A7E4A60654B8}"/>
          </ac:spMkLst>
        </pc:spChg>
        <pc:spChg chg="mod">
          <ac:chgData name="Kanakubo Yuuka" userId="0125345b4684f247" providerId="LiveId" clId="{D4871A4A-C5EA-4668-91C5-C62012B0FEE8}" dt="2021-11-23T01:00:01.789" v="180"/>
          <ac:spMkLst>
            <pc:docMk/>
            <pc:sldMk cId="1038650002" sldId="472"/>
            <ac:spMk id="352" creationId="{485578E3-DE4C-4B6F-99DE-19D591999BE2}"/>
          </ac:spMkLst>
        </pc:spChg>
        <pc:spChg chg="add mod">
          <ac:chgData name="Kanakubo Yuuka" userId="0125345b4684f247" providerId="LiveId" clId="{D4871A4A-C5EA-4668-91C5-C62012B0FEE8}" dt="2021-11-29T02:57:21.525" v="9784" actId="1076"/>
          <ac:spMkLst>
            <pc:docMk/>
            <pc:sldMk cId="1038650002" sldId="472"/>
            <ac:spMk id="353" creationId="{C8C80807-2697-4B96-871A-8B44925ED21D}"/>
          </ac:spMkLst>
        </pc:spChg>
        <pc:spChg chg="add mod">
          <ac:chgData name="Kanakubo Yuuka" userId="0125345b4684f247" providerId="LiveId" clId="{D4871A4A-C5EA-4668-91C5-C62012B0FEE8}" dt="2021-11-29T02:58:08.390" v="9789" actId="14100"/>
          <ac:spMkLst>
            <pc:docMk/>
            <pc:sldMk cId="1038650002" sldId="472"/>
            <ac:spMk id="354" creationId="{FA68518F-209B-4420-90AB-66A149F6761A}"/>
          </ac:spMkLst>
        </pc:spChg>
        <pc:spChg chg="mod">
          <ac:chgData name="Kanakubo Yuuka" userId="0125345b4684f247" providerId="LiveId" clId="{D4871A4A-C5EA-4668-91C5-C62012B0FEE8}" dt="2021-11-23T01:00:01.789" v="180"/>
          <ac:spMkLst>
            <pc:docMk/>
            <pc:sldMk cId="1038650002" sldId="472"/>
            <ac:spMk id="356" creationId="{E6DFF2AD-1572-4D1F-AA3B-10AB17527B5C}"/>
          </ac:spMkLst>
        </pc:spChg>
        <pc:spChg chg="mod">
          <ac:chgData name="Kanakubo Yuuka" userId="0125345b4684f247" providerId="LiveId" clId="{D4871A4A-C5EA-4668-91C5-C62012B0FEE8}" dt="2021-11-23T01:00:01.789" v="180"/>
          <ac:spMkLst>
            <pc:docMk/>
            <pc:sldMk cId="1038650002" sldId="472"/>
            <ac:spMk id="357" creationId="{11F626FC-AB04-4EB3-A949-43CFFFE55ED8}"/>
          </ac:spMkLst>
        </pc:spChg>
        <pc:spChg chg="mod">
          <ac:chgData name="Kanakubo Yuuka" userId="0125345b4684f247" providerId="LiveId" clId="{D4871A4A-C5EA-4668-91C5-C62012B0FEE8}" dt="2021-11-23T01:00:01.789" v="180"/>
          <ac:spMkLst>
            <pc:docMk/>
            <pc:sldMk cId="1038650002" sldId="472"/>
            <ac:spMk id="358" creationId="{3EE351A9-566E-4344-8279-81AC46B40954}"/>
          </ac:spMkLst>
        </pc:spChg>
        <pc:spChg chg="mod">
          <ac:chgData name="Kanakubo Yuuka" userId="0125345b4684f247" providerId="LiveId" clId="{D4871A4A-C5EA-4668-91C5-C62012B0FEE8}" dt="2021-11-23T01:00:01.789" v="180"/>
          <ac:spMkLst>
            <pc:docMk/>
            <pc:sldMk cId="1038650002" sldId="472"/>
            <ac:spMk id="359" creationId="{25E9A7F4-31B7-40CE-956F-AA80104780BA}"/>
          </ac:spMkLst>
        </pc:spChg>
        <pc:spChg chg="mod">
          <ac:chgData name="Kanakubo Yuuka" userId="0125345b4684f247" providerId="LiveId" clId="{D4871A4A-C5EA-4668-91C5-C62012B0FEE8}" dt="2021-11-23T01:00:01.789" v="180"/>
          <ac:spMkLst>
            <pc:docMk/>
            <pc:sldMk cId="1038650002" sldId="472"/>
            <ac:spMk id="360" creationId="{2034E269-8A69-4627-8AF0-0C273C5AA522}"/>
          </ac:spMkLst>
        </pc:spChg>
        <pc:spChg chg="mod">
          <ac:chgData name="Kanakubo Yuuka" userId="0125345b4684f247" providerId="LiveId" clId="{D4871A4A-C5EA-4668-91C5-C62012B0FEE8}" dt="2021-11-23T01:00:01.789" v="180"/>
          <ac:spMkLst>
            <pc:docMk/>
            <pc:sldMk cId="1038650002" sldId="472"/>
            <ac:spMk id="361" creationId="{C44005A2-C575-43D7-9E92-A80E6176E777}"/>
          </ac:spMkLst>
        </pc:spChg>
        <pc:spChg chg="mod">
          <ac:chgData name="Kanakubo Yuuka" userId="0125345b4684f247" providerId="LiveId" clId="{D4871A4A-C5EA-4668-91C5-C62012B0FEE8}" dt="2021-11-23T01:00:01.789" v="180"/>
          <ac:spMkLst>
            <pc:docMk/>
            <pc:sldMk cId="1038650002" sldId="472"/>
            <ac:spMk id="362" creationId="{31EA9298-356B-4700-9969-9E6F2CD59110}"/>
          </ac:spMkLst>
        </pc:spChg>
        <pc:spChg chg="mod">
          <ac:chgData name="Kanakubo Yuuka" userId="0125345b4684f247" providerId="LiveId" clId="{D4871A4A-C5EA-4668-91C5-C62012B0FEE8}" dt="2021-11-23T01:00:01.789" v="180"/>
          <ac:spMkLst>
            <pc:docMk/>
            <pc:sldMk cId="1038650002" sldId="472"/>
            <ac:spMk id="363" creationId="{ABAC1837-990C-4828-ABB6-2B5DDD2C227A}"/>
          </ac:spMkLst>
        </pc:spChg>
        <pc:spChg chg="mod">
          <ac:chgData name="Kanakubo Yuuka" userId="0125345b4684f247" providerId="LiveId" clId="{D4871A4A-C5EA-4668-91C5-C62012B0FEE8}" dt="2021-11-23T01:00:01.789" v="180"/>
          <ac:spMkLst>
            <pc:docMk/>
            <pc:sldMk cId="1038650002" sldId="472"/>
            <ac:spMk id="364" creationId="{11AF5328-E70B-465D-BECD-98929C2986A9}"/>
          </ac:spMkLst>
        </pc:spChg>
        <pc:spChg chg="mod">
          <ac:chgData name="Kanakubo Yuuka" userId="0125345b4684f247" providerId="LiveId" clId="{D4871A4A-C5EA-4668-91C5-C62012B0FEE8}" dt="2021-11-23T01:00:01.789" v="180"/>
          <ac:spMkLst>
            <pc:docMk/>
            <pc:sldMk cId="1038650002" sldId="472"/>
            <ac:spMk id="365" creationId="{685D4FC2-7AB9-408E-B848-BE6C1246CC1D}"/>
          </ac:spMkLst>
        </pc:spChg>
        <pc:spChg chg="mod">
          <ac:chgData name="Kanakubo Yuuka" userId="0125345b4684f247" providerId="LiveId" clId="{D4871A4A-C5EA-4668-91C5-C62012B0FEE8}" dt="2021-11-23T01:00:01.789" v="180"/>
          <ac:spMkLst>
            <pc:docMk/>
            <pc:sldMk cId="1038650002" sldId="472"/>
            <ac:spMk id="366" creationId="{047BF52A-09E7-412E-A0E7-3F90B480388F}"/>
          </ac:spMkLst>
        </pc:spChg>
        <pc:spChg chg="mod">
          <ac:chgData name="Kanakubo Yuuka" userId="0125345b4684f247" providerId="LiveId" clId="{D4871A4A-C5EA-4668-91C5-C62012B0FEE8}" dt="2021-11-23T01:00:01.789" v="180"/>
          <ac:spMkLst>
            <pc:docMk/>
            <pc:sldMk cId="1038650002" sldId="472"/>
            <ac:spMk id="367" creationId="{B579BA80-AECC-41E0-9D8D-3A4D4E2FBAD3}"/>
          </ac:spMkLst>
        </pc:spChg>
        <pc:spChg chg="mod">
          <ac:chgData name="Kanakubo Yuuka" userId="0125345b4684f247" providerId="LiveId" clId="{D4871A4A-C5EA-4668-91C5-C62012B0FEE8}" dt="2021-11-23T01:00:01.789" v="180"/>
          <ac:spMkLst>
            <pc:docMk/>
            <pc:sldMk cId="1038650002" sldId="472"/>
            <ac:spMk id="368" creationId="{D3AD2D68-B236-48DC-AC58-D0CADF53A56A}"/>
          </ac:spMkLst>
        </pc:spChg>
        <pc:spChg chg="mod">
          <ac:chgData name="Kanakubo Yuuka" userId="0125345b4684f247" providerId="LiveId" clId="{D4871A4A-C5EA-4668-91C5-C62012B0FEE8}" dt="2021-11-23T01:00:01.789" v="180"/>
          <ac:spMkLst>
            <pc:docMk/>
            <pc:sldMk cId="1038650002" sldId="472"/>
            <ac:spMk id="369" creationId="{65E27038-558C-4C81-BFE7-D23AC2C0882C}"/>
          </ac:spMkLst>
        </pc:spChg>
        <pc:spChg chg="mod">
          <ac:chgData name="Kanakubo Yuuka" userId="0125345b4684f247" providerId="LiveId" clId="{D4871A4A-C5EA-4668-91C5-C62012B0FEE8}" dt="2021-11-23T01:00:01.789" v="180"/>
          <ac:spMkLst>
            <pc:docMk/>
            <pc:sldMk cId="1038650002" sldId="472"/>
            <ac:spMk id="370" creationId="{377156AD-CD06-40BC-A942-CD54A673DC6A}"/>
          </ac:spMkLst>
        </pc:spChg>
        <pc:spChg chg="mod">
          <ac:chgData name="Kanakubo Yuuka" userId="0125345b4684f247" providerId="LiveId" clId="{D4871A4A-C5EA-4668-91C5-C62012B0FEE8}" dt="2021-11-23T01:00:01.789" v="180"/>
          <ac:spMkLst>
            <pc:docMk/>
            <pc:sldMk cId="1038650002" sldId="472"/>
            <ac:spMk id="371" creationId="{7109B598-F5AB-4040-9124-9C2ED3C4C185}"/>
          </ac:spMkLst>
        </pc:spChg>
        <pc:spChg chg="mod">
          <ac:chgData name="Kanakubo Yuuka" userId="0125345b4684f247" providerId="LiveId" clId="{D4871A4A-C5EA-4668-91C5-C62012B0FEE8}" dt="2021-11-23T01:00:01.789" v="180"/>
          <ac:spMkLst>
            <pc:docMk/>
            <pc:sldMk cId="1038650002" sldId="472"/>
            <ac:spMk id="372" creationId="{4EA988CA-DF52-4B2F-9B4D-2221D88FCFE5}"/>
          </ac:spMkLst>
        </pc:spChg>
        <pc:spChg chg="mod">
          <ac:chgData name="Kanakubo Yuuka" userId="0125345b4684f247" providerId="LiveId" clId="{D4871A4A-C5EA-4668-91C5-C62012B0FEE8}" dt="2021-11-23T01:00:01.789" v="180"/>
          <ac:spMkLst>
            <pc:docMk/>
            <pc:sldMk cId="1038650002" sldId="472"/>
            <ac:spMk id="373" creationId="{2FCF432D-5AC6-4FAC-89FD-66A8788E50C9}"/>
          </ac:spMkLst>
        </pc:spChg>
        <pc:spChg chg="mod">
          <ac:chgData name="Kanakubo Yuuka" userId="0125345b4684f247" providerId="LiveId" clId="{D4871A4A-C5EA-4668-91C5-C62012B0FEE8}" dt="2021-11-23T01:00:01.789" v="180"/>
          <ac:spMkLst>
            <pc:docMk/>
            <pc:sldMk cId="1038650002" sldId="472"/>
            <ac:spMk id="374" creationId="{9BF4F201-2307-4B42-8564-FD966A556B75}"/>
          </ac:spMkLst>
        </pc:spChg>
        <pc:spChg chg="mod">
          <ac:chgData name="Kanakubo Yuuka" userId="0125345b4684f247" providerId="LiveId" clId="{D4871A4A-C5EA-4668-91C5-C62012B0FEE8}" dt="2021-11-23T01:00:01.789" v="180"/>
          <ac:spMkLst>
            <pc:docMk/>
            <pc:sldMk cId="1038650002" sldId="472"/>
            <ac:spMk id="375" creationId="{C19C454F-FCA9-4A79-9874-36A29E34D415}"/>
          </ac:spMkLst>
        </pc:spChg>
        <pc:spChg chg="mod">
          <ac:chgData name="Kanakubo Yuuka" userId="0125345b4684f247" providerId="LiveId" clId="{D4871A4A-C5EA-4668-91C5-C62012B0FEE8}" dt="2021-11-23T01:00:01.789" v="180"/>
          <ac:spMkLst>
            <pc:docMk/>
            <pc:sldMk cId="1038650002" sldId="472"/>
            <ac:spMk id="377" creationId="{74215800-A49B-41EC-A169-C5D033A484F3}"/>
          </ac:spMkLst>
        </pc:spChg>
        <pc:spChg chg="mod">
          <ac:chgData name="Kanakubo Yuuka" userId="0125345b4684f247" providerId="LiveId" clId="{D4871A4A-C5EA-4668-91C5-C62012B0FEE8}" dt="2021-11-23T01:00:01.789" v="180"/>
          <ac:spMkLst>
            <pc:docMk/>
            <pc:sldMk cId="1038650002" sldId="472"/>
            <ac:spMk id="378" creationId="{956AAAF2-CC0F-4415-A093-85D80CF6BB85}"/>
          </ac:spMkLst>
        </pc:spChg>
        <pc:spChg chg="mod">
          <ac:chgData name="Kanakubo Yuuka" userId="0125345b4684f247" providerId="LiveId" clId="{D4871A4A-C5EA-4668-91C5-C62012B0FEE8}" dt="2021-11-23T01:00:01.789" v="180"/>
          <ac:spMkLst>
            <pc:docMk/>
            <pc:sldMk cId="1038650002" sldId="472"/>
            <ac:spMk id="379" creationId="{5BF5FCD6-5486-4278-B3D5-2AA5032FE55D}"/>
          </ac:spMkLst>
        </pc:spChg>
        <pc:spChg chg="mod">
          <ac:chgData name="Kanakubo Yuuka" userId="0125345b4684f247" providerId="LiveId" clId="{D4871A4A-C5EA-4668-91C5-C62012B0FEE8}" dt="2021-11-23T01:00:01.789" v="180"/>
          <ac:spMkLst>
            <pc:docMk/>
            <pc:sldMk cId="1038650002" sldId="472"/>
            <ac:spMk id="380" creationId="{E3762DA1-7523-439A-9848-9AAC67E6AD54}"/>
          </ac:spMkLst>
        </pc:spChg>
        <pc:spChg chg="mod">
          <ac:chgData name="Kanakubo Yuuka" userId="0125345b4684f247" providerId="LiveId" clId="{D4871A4A-C5EA-4668-91C5-C62012B0FEE8}" dt="2021-11-23T01:00:01.789" v="180"/>
          <ac:spMkLst>
            <pc:docMk/>
            <pc:sldMk cId="1038650002" sldId="472"/>
            <ac:spMk id="381" creationId="{5F42CAFD-1AC4-4CFA-8626-4C592414366E}"/>
          </ac:spMkLst>
        </pc:spChg>
        <pc:spChg chg="mod">
          <ac:chgData name="Kanakubo Yuuka" userId="0125345b4684f247" providerId="LiveId" clId="{D4871A4A-C5EA-4668-91C5-C62012B0FEE8}" dt="2021-11-23T01:00:01.789" v="180"/>
          <ac:spMkLst>
            <pc:docMk/>
            <pc:sldMk cId="1038650002" sldId="472"/>
            <ac:spMk id="382" creationId="{30C8D0C7-2DD1-4601-A862-91FA969242F3}"/>
          </ac:spMkLst>
        </pc:spChg>
        <pc:spChg chg="mod">
          <ac:chgData name="Kanakubo Yuuka" userId="0125345b4684f247" providerId="LiveId" clId="{D4871A4A-C5EA-4668-91C5-C62012B0FEE8}" dt="2021-11-23T01:00:01.789" v="180"/>
          <ac:spMkLst>
            <pc:docMk/>
            <pc:sldMk cId="1038650002" sldId="472"/>
            <ac:spMk id="383" creationId="{FF5E7288-8732-4211-AE76-2109538E94EC}"/>
          </ac:spMkLst>
        </pc:spChg>
        <pc:spChg chg="mod">
          <ac:chgData name="Kanakubo Yuuka" userId="0125345b4684f247" providerId="LiveId" clId="{D4871A4A-C5EA-4668-91C5-C62012B0FEE8}" dt="2021-11-23T01:00:01.789" v="180"/>
          <ac:spMkLst>
            <pc:docMk/>
            <pc:sldMk cId="1038650002" sldId="472"/>
            <ac:spMk id="384" creationId="{3E89D88F-37E7-4F5E-8B9A-2CE1EE82440F}"/>
          </ac:spMkLst>
        </pc:spChg>
        <pc:spChg chg="mod">
          <ac:chgData name="Kanakubo Yuuka" userId="0125345b4684f247" providerId="LiveId" clId="{D4871A4A-C5EA-4668-91C5-C62012B0FEE8}" dt="2021-11-23T01:00:01.789" v="180"/>
          <ac:spMkLst>
            <pc:docMk/>
            <pc:sldMk cId="1038650002" sldId="472"/>
            <ac:spMk id="385" creationId="{6BD87B38-DD7A-4193-B0D1-540AD5FCE694}"/>
          </ac:spMkLst>
        </pc:spChg>
        <pc:spChg chg="mod">
          <ac:chgData name="Kanakubo Yuuka" userId="0125345b4684f247" providerId="LiveId" clId="{D4871A4A-C5EA-4668-91C5-C62012B0FEE8}" dt="2021-11-23T01:00:01.789" v="180"/>
          <ac:spMkLst>
            <pc:docMk/>
            <pc:sldMk cId="1038650002" sldId="472"/>
            <ac:spMk id="386" creationId="{B49DFBCA-DC5A-4E82-BDF9-4CA57A7F0494}"/>
          </ac:spMkLst>
        </pc:spChg>
        <pc:spChg chg="mod">
          <ac:chgData name="Kanakubo Yuuka" userId="0125345b4684f247" providerId="LiveId" clId="{D4871A4A-C5EA-4668-91C5-C62012B0FEE8}" dt="2021-11-23T01:00:01.789" v="180"/>
          <ac:spMkLst>
            <pc:docMk/>
            <pc:sldMk cId="1038650002" sldId="472"/>
            <ac:spMk id="387" creationId="{4986BE91-0254-4EC5-978C-49483F01CE22}"/>
          </ac:spMkLst>
        </pc:spChg>
        <pc:spChg chg="mod">
          <ac:chgData name="Kanakubo Yuuka" userId="0125345b4684f247" providerId="LiveId" clId="{D4871A4A-C5EA-4668-91C5-C62012B0FEE8}" dt="2021-11-23T01:00:01.789" v="180"/>
          <ac:spMkLst>
            <pc:docMk/>
            <pc:sldMk cId="1038650002" sldId="472"/>
            <ac:spMk id="388" creationId="{7C6D37E2-D0FA-432E-BD0F-923FC78629B5}"/>
          </ac:spMkLst>
        </pc:spChg>
        <pc:spChg chg="mod">
          <ac:chgData name="Kanakubo Yuuka" userId="0125345b4684f247" providerId="LiveId" clId="{D4871A4A-C5EA-4668-91C5-C62012B0FEE8}" dt="2021-11-23T01:00:01.789" v="180"/>
          <ac:spMkLst>
            <pc:docMk/>
            <pc:sldMk cId="1038650002" sldId="472"/>
            <ac:spMk id="389" creationId="{68E6888D-28B9-4CAD-B27A-D82E3B455BFC}"/>
          </ac:spMkLst>
        </pc:spChg>
        <pc:spChg chg="mod">
          <ac:chgData name="Kanakubo Yuuka" userId="0125345b4684f247" providerId="LiveId" clId="{D4871A4A-C5EA-4668-91C5-C62012B0FEE8}" dt="2021-11-23T01:00:01.789" v="180"/>
          <ac:spMkLst>
            <pc:docMk/>
            <pc:sldMk cId="1038650002" sldId="472"/>
            <ac:spMk id="390" creationId="{4E13D94F-1B04-4C9D-8365-D7F934836B3E}"/>
          </ac:spMkLst>
        </pc:spChg>
        <pc:spChg chg="mod">
          <ac:chgData name="Kanakubo Yuuka" userId="0125345b4684f247" providerId="LiveId" clId="{D4871A4A-C5EA-4668-91C5-C62012B0FEE8}" dt="2021-11-23T01:00:01.789" v="180"/>
          <ac:spMkLst>
            <pc:docMk/>
            <pc:sldMk cId="1038650002" sldId="472"/>
            <ac:spMk id="392" creationId="{A51B359B-3405-4194-AC21-56343979D1CA}"/>
          </ac:spMkLst>
        </pc:spChg>
        <pc:spChg chg="mod">
          <ac:chgData name="Kanakubo Yuuka" userId="0125345b4684f247" providerId="LiveId" clId="{D4871A4A-C5EA-4668-91C5-C62012B0FEE8}" dt="2021-11-23T01:00:01.789" v="180"/>
          <ac:spMkLst>
            <pc:docMk/>
            <pc:sldMk cId="1038650002" sldId="472"/>
            <ac:spMk id="393" creationId="{B0E1B87F-129C-4113-B3ED-F2331529612F}"/>
          </ac:spMkLst>
        </pc:spChg>
        <pc:spChg chg="mod">
          <ac:chgData name="Kanakubo Yuuka" userId="0125345b4684f247" providerId="LiveId" clId="{D4871A4A-C5EA-4668-91C5-C62012B0FEE8}" dt="2021-11-23T01:00:01.789" v="180"/>
          <ac:spMkLst>
            <pc:docMk/>
            <pc:sldMk cId="1038650002" sldId="472"/>
            <ac:spMk id="394" creationId="{D84BC1EB-7D23-4596-B053-51B1252999B6}"/>
          </ac:spMkLst>
        </pc:spChg>
        <pc:spChg chg="mod">
          <ac:chgData name="Kanakubo Yuuka" userId="0125345b4684f247" providerId="LiveId" clId="{D4871A4A-C5EA-4668-91C5-C62012B0FEE8}" dt="2021-11-23T01:00:01.789" v="180"/>
          <ac:spMkLst>
            <pc:docMk/>
            <pc:sldMk cId="1038650002" sldId="472"/>
            <ac:spMk id="395" creationId="{F6D9E378-F3EC-4618-9D50-0FC0485B5142}"/>
          </ac:spMkLst>
        </pc:spChg>
        <pc:spChg chg="mod">
          <ac:chgData name="Kanakubo Yuuka" userId="0125345b4684f247" providerId="LiveId" clId="{D4871A4A-C5EA-4668-91C5-C62012B0FEE8}" dt="2021-11-23T01:00:01.789" v="180"/>
          <ac:spMkLst>
            <pc:docMk/>
            <pc:sldMk cId="1038650002" sldId="472"/>
            <ac:spMk id="396" creationId="{2337C80D-F761-4A70-AAD3-216375ACE5D8}"/>
          </ac:spMkLst>
        </pc:spChg>
        <pc:spChg chg="mod">
          <ac:chgData name="Kanakubo Yuuka" userId="0125345b4684f247" providerId="LiveId" clId="{D4871A4A-C5EA-4668-91C5-C62012B0FEE8}" dt="2021-11-23T01:00:01.789" v="180"/>
          <ac:spMkLst>
            <pc:docMk/>
            <pc:sldMk cId="1038650002" sldId="472"/>
            <ac:spMk id="397" creationId="{B83D064E-95DD-4B8A-A3CD-C5D2C5782C4B}"/>
          </ac:spMkLst>
        </pc:spChg>
        <pc:spChg chg="mod">
          <ac:chgData name="Kanakubo Yuuka" userId="0125345b4684f247" providerId="LiveId" clId="{D4871A4A-C5EA-4668-91C5-C62012B0FEE8}" dt="2021-11-23T01:00:01.789" v="180"/>
          <ac:spMkLst>
            <pc:docMk/>
            <pc:sldMk cId="1038650002" sldId="472"/>
            <ac:spMk id="398" creationId="{2749ED9F-2682-4431-A1AC-F8C451DB6A87}"/>
          </ac:spMkLst>
        </pc:spChg>
        <pc:spChg chg="mod">
          <ac:chgData name="Kanakubo Yuuka" userId="0125345b4684f247" providerId="LiveId" clId="{D4871A4A-C5EA-4668-91C5-C62012B0FEE8}" dt="2021-11-23T01:00:01.789" v="180"/>
          <ac:spMkLst>
            <pc:docMk/>
            <pc:sldMk cId="1038650002" sldId="472"/>
            <ac:spMk id="399" creationId="{095ECA59-B9BA-4033-B754-D233A21D9117}"/>
          </ac:spMkLst>
        </pc:spChg>
        <pc:spChg chg="mod">
          <ac:chgData name="Kanakubo Yuuka" userId="0125345b4684f247" providerId="LiveId" clId="{D4871A4A-C5EA-4668-91C5-C62012B0FEE8}" dt="2021-11-23T01:00:01.789" v="180"/>
          <ac:spMkLst>
            <pc:docMk/>
            <pc:sldMk cId="1038650002" sldId="472"/>
            <ac:spMk id="400" creationId="{EAA7D1BB-9CFD-48FF-AF07-C3AD05F3D194}"/>
          </ac:spMkLst>
        </pc:spChg>
        <pc:spChg chg="mod">
          <ac:chgData name="Kanakubo Yuuka" userId="0125345b4684f247" providerId="LiveId" clId="{D4871A4A-C5EA-4668-91C5-C62012B0FEE8}" dt="2021-11-23T01:00:01.789" v="180"/>
          <ac:spMkLst>
            <pc:docMk/>
            <pc:sldMk cId="1038650002" sldId="472"/>
            <ac:spMk id="401" creationId="{D498A112-D689-4ED9-9B5D-CBB6045EB842}"/>
          </ac:spMkLst>
        </pc:spChg>
        <pc:spChg chg="mod">
          <ac:chgData name="Kanakubo Yuuka" userId="0125345b4684f247" providerId="LiveId" clId="{D4871A4A-C5EA-4668-91C5-C62012B0FEE8}" dt="2021-11-23T01:00:01.789" v="180"/>
          <ac:spMkLst>
            <pc:docMk/>
            <pc:sldMk cId="1038650002" sldId="472"/>
            <ac:spMk id="402" creationId="{B8A04254-DEB0-4A7C-A7EF-90329DD1668C}"/>
          </ac:spMkLst>
        </pc:spChg>
        <pc:spChg chg="mod">
          <ac:chgData name="Kanakubo Yuuka" userId="0125345b4684f247" providerId="LiveId" clId="{D4871A4A-C5EA-4668-91C5-C62012B0FEE8}" dt="2021-11-23T01:00:01.789" v="180"/>
          <ac:spMkLst>
            <pc:docMk/>
            <pc:sldMk cId="1038650002" sldId="472"/>
            <ac:spMk id="403" creationId="{94B7CF3E-84F6-45A5-8882-C79A2F5458BB}"/>
          </ac:spMkLst>
        </pc:spChg>
        <pc:spChg chg="mod">
          <ac:chgData name="Kanakubo Yuuka" userId="0125345b4684f247" providerId="LiveId" clId="{D4871A4A-C5EA-4668-91C5-C62012B0FEE8}" dt="2021-11-23T01:00:01.789" v="180"/>
          <ac:spMkLst>
            <pc:docMk/>
            <pc:sldMk cId="1038650002" sldId="472"/>
            <ac:spMk id="405" creationId="{C5098519-6C14-4282-AE43-3824E33FEAA7}"/>
          </ac:spMkLst>
        </pc:spChg>
        <pc:spChg chg="mod">
          <ac:chgData name="Kanakubo Yuuka" userId="0125345b4684f247" providerId="LiveId" clId="{D4871A4A-C5EA-4668-91C5-C62012B0FEE8}" dt="2021-11-23T01:00:01.789" v="180"/>
          <ac:spMkLst>
            <pc:docMk/>
            <pc:sldMk cId="1038650002" sldId="472"/>
            <ac:spMk id="406" creationId="{6C6BFF45-4DE6-4D00-8358-D021E0A9FBBA}"/>
          </ac:spMkLst>
        </pc:spChg>
        <pc:spChg chg="mod">
          <ac:chgData name="Kanakubo Yuuka" userId="0125345b4684f247" providerId="LiveId" clId="{D4871A4A-C5EA-4668-91C5-C62012B0FEE8}" dt="2021-11-23T01:00:01.789" v="180"/>
          <ac:spMkLst>
            <pc:docMk/>
            <pc:sldMk cId="1038650002" sldId="472"/>
            <ac:spMk id="407" creationId="{00AAAB1E-09C2-4083-B41A-76601093A43C}"/>
          </ac:spMkLst>
        </pc:spChg>
        <pc:spChg chg="mod">
          <ac:chgData name="Kanakubo Yuuka" userId="0125345b4684f247" providerId="LiveId" clId="{D4871A4A-C5EA-4668-91C5-C62012B0FEE8}" dt="2021-11-23T01:00:01.789" v="180"/>
          <ac:spMkLst>
            <pc:docMk/>
            <pc:sldMk cId="1038650002" sldId="472"/>
            <ac:spMk id="408" creationId="{8B7AA4B8-4875-4EF2-9777-97C7F675A484}"/>
          </ac:spMkLst>
        </pc:spChg>
        <pc:spChg chg="mod">
          <ac:chgData name="Kanakubo Yuuka" userId="0125345b4684f247" providerId="LiveId" clId="{D4871A4A-C5EA-4668-91C5-C62012B0FEE8}" dt="2021-11-23T01:00:01.789" v="180"/>
          <ac:spMkLst>
            <pc:docMk/>
            <pc:sldMk cId="1038650002" sldId="472"/>
            <ac:spMk id="409" creationId="{E3077B60-3C45-4EEC-9A1C-CAF9589C6DB8}"/>
          </ac:spMkLst>
        </pc:spChg>
        <pc:spChg chg="mod">
          <ac:chgData name="Kanakubo Yuuka" userId="0125345b4684f247" providerId="LiveId" clId="{D4871A4A-C5EA-4668-91C5-C62012B0FEE8}" dt="2021-11-23T01:00:01.789" v="180"/>
          <ac:spMkLst>
            <pc:docMk/>
            <pc:sldMk cId="1038650002" sldId="472"/>
            <ac:spMk id="410" creationId="{F9774AE9-7B17-409D-B0A9-9C1E31264722}"/>
          </ac:spMkLst>
        </pc:spChg>
        <pc:spChg chg="mod">
          <ac:chgData name="Kanakubo Yuuka" userId="0125345b4684f247" providerId="LiveId" clId="{D4871A4A-C5EA-4668-91C5-C62012B0FEE8}" dt="2021-11-23T01:00:01.789" v="180"/>
          <ac:spMkLst>
            <pc:docMk/>
            <pc:sldMk cId="1038650002" sldId="472"/>
            <ac:spMk id="411" creationId="{81F8DB45-3897-46DC-9922-1DD4713953CD}"/>
          </ac:spMkLst>
        </pc:spChg>
        <pc:spChg chg="mod">
          <ac:chgData name="Kanakubo Yuuka" userId="0125345b4684f247" providerId="LiveId" clId="{D4871A4A-C5EA-4668-91C5-C62012B0FEE8}" dt="2021-11-23T01:00:01.789" v="180"/>
          <ac:spMkLst>
            <pc:docMk/>
            <pc:sldMk cId="1038650002" sldId="472"/>
            <ac:spMk id="412" creationId="{32CDF4C7-90E5-4662-9EBC-4AA73779413B}"/>
          </ac:spMkLst>
        </pc:spChg>
        <pc:spChg chg="mod">
          <ac:chgData name="Kanakubo Yuuka" userId="0125345b4684f247" providerId="LiveId" clId="{D4871A4A-C5EA-4668-91C5-C62012B0FEE8}" dt="2021-11-23T01:00:01.789" v="180"/>
          <ac:spMkLst>
            <pc:docMk/>
            <pc:sldMk cId="1038650002" sldId="472"/>
            <ac:spMk id="413" creationId="{F01F7A38-820D-4CF4-B40F-F92031A0EC23}"/>
          </ac:spMkLst>
        </pc:spChg>
        <pc:spChg chg="mod">
          <ac:chgData name="Kanakubo Yuuka" userId="0125345b4684f247" providerId="LiveId" clId="{D4871A4A-C5EA-4668-91C5-C62012B0FEE8}" dt="2021-11-23T01:00:01.789" v="180"/>
          <ac:spMkLst>
            <pc:docMk/>
            <pc:sldMk cId="1038650002" sldId="472"/>
            <ac:spMk id="414" creationId="{D964609D-043D-4795-97D7-9E962E2626AD}"/>
          </ac:spMkLst>
        </pc:spChg>
        <pc:grpChg chg="add del mod">
          <ac:chgData name="Kanakubo Yuuka" userId="0125345b4684f247" providerId="LiveId" clId="{D4871A4A-C5EA-4668-91C5-C62012B0FEE8}" dt="2021-11-23T00:58:38.341" v="172" actId="478"/>
          <ac:grpSpMkLst>
            <pc:docMk/>
            <pc:sldMk cId="1038650002" sldId="472"/>
            <ac:grpSpMk id="101" creationId="{6C96CFEC-4BC0-48FA-8621-57734EF7D639}"/>
          </ac:grpSpMkLst>
        </pc:grpChg>
        <pc:grpChg chg="add del mod">
          <ac:chgData name="Kanakubo Yuuka" userId="0125345b4684f247" providerId="LiveId" clId="{D4871A4A-C5EA-4668-91C5-C62012B0FEE8}" dt="2021-11-23T00:58:38.341" v="172" actId="478"/>
          <ac:grpSpMkLst>
            <pc:docMk/>
            <pc:sldMk cId="1038650002" sldId="472"/>
            <ac:grpSpMk id="126" creationId="{C3E2E175-99D7-46FD-8536-F804270362E1}"/>
          </ac:grpSpMkLst>
        </pc:grpChg>
        <pc:grpChg chg="add del mod">
          <ac:chgData name="Kanakubo Yuuka" userId="0125345b4684f247" providerId="LiveId" clId="{D4871A4A-C5EA-4668-91C5-C62012B0FEE8}" dt="2021-11-23T00:58:38.341" v="172" actId="478"/>
          <ac:grpSpMkLst>
            <pc:docMk/>
            <pc:sldMk cId="1038650002" sldId="472"/>
            <ac:grpSpMk id="147" creationId="{2874AC00-AB2D-45F9-BB0B-285C3A214841}"/>
          </ac:grpSpMkLst>
        </pc:grpChg>
        <pc:grpChg chg="add del mod">
          <ac:chgData name="Kanakubo Yuuka" userId="0125345b4684f247" providerId="LiveId" clId="{D4871A4A-C5EA-4668-91C5-C62012B0FEE8}" dt="2021-11-23T00:58:38.341" v="172" actId="478"/>
          <ac:grpSpMkLst>
            <pc:docMk/>
            <pc:sldMk cId="1038650002" sldId="472"/>
            <ac:grpSpMk id="162" creationId="{C83C9101-A532-4603-AA27-74FAC26CC762}"/>
          </ac:grpSpMkLst>
        </pc:grpChg>
        <pc:grpChg chg="add del mod">
          <ac:chgData name="Kanakubo Yuuka" userId="0125345b4684f247" providerId="LiveId" clId="{D4871A4A-C5EA-4668-91C5-C62012B0FEE8}" dt="2021-11-23T00:58:38.341" v="172" actId="478"/>
          <ac:grpSpMkLst>
            <pc:docMk/>
            <pc:sldMk cId="1038650002" sldId="472"/>
            <ac:grpSpMk id="175" creationId="{9CD834CF-A400-4696-9B7B-BA3D7E3F57F2}"/>
          </ac:grpSpMkLst>
        </pc:grpChg>
        <pc:grpChg chg="add del mod">
          <ac:chgData name="Kanakubo Yuuka" userId="0125345b4684f247" providerId="LiveId" clId="{D4871A4A-C5EA-4668-91C5-C62012B0FEE8}" dt="2021-11-25T06:14:53.457" v="5139" actId="1076"/>
          <ac:grpSpMkLst>
            <pc:docMk/>
            <pc:sldMk cId="1038650002" sldId="472"/>
            <ac:grpSpMk id="186" creationId="{943A408F-F5F3-46E7-BBFD-DAFDE8B2A617}"/>
          </ac:grpSpMkLst>
        </pc:grpChg>
        <pc:grpChg chg="add mod">
          <ac:chgData name="Kanakubo Yuuka" userId="0125345b4684f247" providerId="LiveId" clId="{D4871A4A-C5EA-4668-91C5-C62012B0FEE8}" dt="2021-11-23T00:55:59.421" v="162" actId="164"/>
          <ac:grpSpMkLst>
            <pc:docMk/>
            <pc:sldMk cId="1038650002" sldId="472"/>
            <ac:grpSpMk id="187" creationId="{7CA01D86-7F68-4D60-A2F2-5341515BFBB1}"/>
          </ac:grpSpMkLst>
        </pc:grpChg>
        <pc:grpChg chg="add del mod">
          <ac:chgData name="Kanakubo Yuuka" userId="0125345b4684f247" providerId="LiveId" clId="{D4871A4A-C5EA-4668-91C5-C62012B0FEE8}" dt="2021-11-23T00:59:53.499" v="176" actId="478"/>
          <ac:grpSpMkLst>
            <pc:docMk/>
            <pc:sldMk cId="1038650002" sldId="472"/>
            <ac:grpSpMk id="193" creationId="{72215D8B-16C4-49AB-B0BD-D2F5057AFC78}"/>
          </ac:grpSpMkLst>
        </pc:grpChg>
        <pc:grpChg chg="add del mod">
          <ac:chgData name="Kanakubo Yuuka" userId="0125345b4684f247" providerId="LiveId" clId="{D4871A4A-C5EA-4668-91C5-C62012B0FEE8}" dt="2021-11-23T00:59:53.499" v="176" actId="478"/>
          <ac:grpSpMkLst>
            <pc:docMk/>
            <pc:sldMk cId="1038650002" sldId="472"/>
            <ac:grpSpMk id="218" creationId="{5E75DD55-41A9-469B-9F28-36E370617FAD}"/>
          </ac:grpSpMkLst>
        </pc:grpChg>
        <pc:grpChg chg="add del mod">
          <ac:chgData name="Kanakubo Yuuka" userId="0125345b4684f247" providerId="LiveId" clId="{D4871A4A-C5EA-4668-91C5-C62012B0FEE8}" dt="2021-11-23T00:59:53.499" v="176" actId="478"/>
          <ac:grpSpMkLst>
            <pc:docMk/>
            <pc:sldMk cId="1038650002" sldId="472"/>
            <ac:grpSpMk id="239" creationId="{36D51AB8-F6D3-4BCA-9DF6-822F19227A20}"/>
          </ac:grpSpMkLst>
        </pc:grpChg>
        <pc:grpChg chg="add del mod">
          <ac:chgData name="Kanakubo Yuuka" userId="0125345b4684f247" providerId="LiveId" clId="{D4871A4A-C5EA-4668-91C5-C62012B0FEE8}" dt="2021-11-23T00:59:53.499" v="176" actId="478"/>
          <ac:grpSpMkLst>
            <pc:docMk/>
            <pc:sldMk cId="1038650002" sldId="472"/>
            <ac:grpSpMk id="254" creationId="{06E33907-9975-4696-92F0-5B539398D5F6}"/>
          </ac:grpSpMkLst>
        </pc:grpChg>
        <pc:grpChg chg="add del mod">
          <ac:chgData name="Kanakubo Yuuka" userId="0125345b4684f247" providerId="LiveId" clId="{D4871A4A-C5EA-4668-91C5-C62012B0FEE8}" dt="2021-11-23T00:59:53.499" v="176" actId="478"/>
          <ac:grpSpMkLst>
            <pc:docMk/>
            <pc:sldMk cId="1038650002" sldId="472"/>
            <ac:grpSpMk id="267" creationId="{29ED4679-7CFA-40B1-BD87-1DE74E730A4D}"/>
          </ac:grpSpMkLst>
        </pc:grpChg>
        <pc:grpChg chg="add mod">
          <ac:chgData name="Kanakubo Yuuka" userId="0125345b4684f247" providerId="LiveId" clId="{D4871A4A-C5EA-4668-91C5-C62012B0FEE8}" dt="2021-11-25T06:14:53.457" v="5139" actId="1076"/>
          <ac:grpSpMkLst>
            <pc:docMk/>
            <pc:sldMk cId="1038650002" sldId="472"/>
            <ac:grpSpMk id="279" creationId="{9E3B0022-07AB-426D-9233-297C27A64DF4}"/>
          </ac:grpSpMkLst>
        </pc:grpChg>
        <pc:grpChg chg="add mod">
          <ac:chgData name="Kanakubo Yuuka" userId="0125345b4684f247" providerId="LiveId" clId="{D4871A4A-C5EA-4668-91C5-C62012B0FEE8}" dt="2021-11-25T06:14:53.457" v="5139" actId="1076"/>
          <ac:grpSpMkLst>
            <pc:docMk/>
            <pc:sldMk cId="1038650002" sldId="472"/>
            <ac:grpSpMk id="330" creationId="{D94917B4-85D1-49F0-98F6-8BD990E550A9}"/>
          </ac:grpSpMkLst>
        </pc:grpChg>
        <pc:grpChg chg="add mod">
          <ac:chgData name="Kanakubo Yuuka" userId="0125345b4684f247" providerId="LiveId" clId="{D4871A4A-C5EA-4668-91C5-C62012B0FEE8}" dt="2021-11-25T06:14:53.457" v="5139" actId="1076"/>
          <ac:grpSpMkLst>
            <pc:docMk/>
            <pc:sldMk cId="1038650002" sldId="472"/>
            <ac:grpSpMk id="355" creationId="{F69251BF-F988-477C-9651-15AE5AFBD8FD}"/>
          </ac:grpSpMkLst>
        </pc:grpChg>
        <pc:grpChg chg="add mod">
          <ac:chgData name="Kanakubo Yuuka" userId="0125345b4684f247" providerId="LiveId" clId="{D4871A4A-C5EA-4668-91C5-C62012B0FEE8}" dt="2021-11-25T06:14:53.457" v="5139" actId="1076"/>
          <ac:grpSpMkLst>
            <pc:docMk/>
            <pc:sldMk cId="1038650002" sldId="472"/>
            <ac:grpSpMk id="376" creationId="{CD08D95D-9844-4134-8DA6-8513C99BC42E}"/>
          </ac:grpSpMkLst>
        </pc:grpChg>
        <pc:grpChg chg="add mod">
          <ac:chgData name="Kanakubo Yuuka" userId="0125345b4684f247" providerId="LiveId" clId="{D4871A4A-C5EA-4668-91C5-C62012B0FEE8}" dt="2021-11-25T06:14:53.457" v="5139" actId="1076"/>
          <ac:grpSpMkLst>
            <pc:docMk/>
            <pc:sldMk cId="1038650002" sldId="472"/>
            <ac:grpSpMk id="391" creationId="{4E5881A1-A4F8-42AE-9E1C-C84EE6F34953}"/>
          </ac:grpSpMkLst>
        </pc:grpChg>
        <pc:grpChg chg="add mod">
          <ac:chgData name="Kanakubo Yuuka" userId="0125345b4684f247" providerId="LiveId" clId="{D4871A4A-C5EA-4668-91C5-C62012B0FEE8}" dt="2021-11-25T06:14:53.457" v="5139" actId="1076"/>
          <ac:grpSpMkLst>
            <pc:docMk/>
            <pc:sldMk cId="1038650002" sldId="472"/>
            <ac:grpSpMk id="404" creationId="{DC8B1ABD-8126-4FBD-88A2-C7B3FB13751A}"/>
          </ac:grpSpMkLst>
        </pc:grpChg>
        <pc:cxnChg chg="add mod">
          <ac:chgData name="Kanakubo Yuuka" userId="0125345b4684f247" providerId="LiveId" clId="{D4871A4A-C5EA-4668-91C5-C62012B0FEE8}" dt="2021-11-25T06:14:53.457" v="5139" actId="1076"/>
          <ac:cxnSpMkLst>
            <pc:docMk/>
            <pc:sldMk cId="1038650002" sldId="472"/>
            <ac:cxnSpMk id="21" creationId="{094EA479-DA2A-4976-A43D-2A2B2255920A}"/>
          </ac:cxnSpMkLst>
        </pc:cxnChg>
        <pc:cxnChg chg="add mod">
          <ac:chgData name="Kanakubo Yuuka" userId="0125345b4684f247" providerId="LiveId" clId="{D4871A4A-C5EA-4668-91C5-C62012B0FEE8}" dt="2021-11-25T06:14:53.457" v="5139" actId="1076"/>
          <ac:cxnSpMkLst>
            <pc:docMk/>
            <pc:sldMk cId="1038650002" sldId="472"/>
            <ac:cxnSpMk id="22" creationId="{286ABE00-1ECA-4E57-96C3-451E232BAA38}"/>
          </ac:cxnSpMkLst>
        </pc:cxnChg>
        <pc:cxnChg chg="add mod">
          <ac:chgData name="Kanakubo Yuuka" userId="0125345b4684f247" providerId="LiveId" clId="{D4871A4A-C5EA-4668-91C5-C62012B0FEE8}" dt="2021-11-25T06:14:53.457" v="5139" actId="1076"/>
          <ac:cxnSpMkLst>
            <pc:docMk/>
            <pc:sldMk cId="1038650002" sldId="472"/>
            <ac:cxnSpMk id="29" creationId="{7FA0A547-685F-40C9-AA39-1DF4DB7111BA}"/>
          </ac:cxnSpMkLst>
        </pc:cxnChg>
        <pc:cxnChg chg="add del mod">
          <ac:chgData name="Kanakubo Yuuka" userId="0125345b4684f247" providerId="LiveId" clId="{D4871A4A-C5EA-4668-91C5-C62012B0FEE8}" dt="2021-11-23T00:59:53.499" v="176" actId="478"/>
          <ac:cxnSpMkLst>
            <pc:docMk/>
            <pc:sldMk cId="1038650002" sldId="472"/>
            <ac:cxnSpMk id="30" creationId="{F97D37BE-5005-4DA4-8C4A-EBAF7BD0ED74}"/>
          </ac:cxnSpMkLst>
        </pc:cxnChg>
        <pc:cxnChg chg="add del mod">
          <ac:chgData name="Kanakubo Yuuka" userId="0125345b4684f247" providerId="LiveId" clId="{D4871A4A-C5EA-4668-91C5-C62012B0FEE8}" dt="2021-11-23T00:59:53.499" v="176" actId="478"/>
          <ac:cxnSpMkLst>
            <pc:docMk/>
            <pc:sldMk cId="1038650002" sldId="472"/>
            <ac:cxnSpMk id="31" creationId="{BD2D5F72-8AD5-45BD-8E24-E618BBFC7953}"/>
          </ac:cxnSpMkLst>
        </pc:cxnChg>
        <pc:cxnChg chg="mod">
          <ac:chgData name="Kanakubo Yuuka" userId="0125345b4684f247" providerId="LiveId" clId="{D4871A4A-C5EA-4668-91C5-C62012B0FEE8}" dt="2021-11-23T01:00:01.789" v="180"/>
          <ac:cxnSpMkLst>
            <pc:docMk/>
            <pc:sldMk cId="1038650002" sldId="472"/>
            <ac:cxnSpMk id="291" creationId="{D1DEAED8-E09F-4C1A-BFC7-3F7C973A9F99}"/>
          </ac:cxnSpMkLst>
        </pc:cxnChg>
        <pc:cxnChg chg="mod">
          <ac:chgData name="Kanakubo Yuuka" userId="0125345b4684f247" providerId="LiveId" clId="{D4871A4A-C5EA-4668-91C5-C62012B0FEE8}" dt="2021-11-23T01:00:01.789" v="180"/>
          <ac:cxnSpMkLst>
            <pc:docMk/>
            <pc:sldMk cId="1038650002" sldId="472"/>
            <ac:cxnSpMk id="292" creationId="{11A38673-DD63-4895-A47F-A7CD7D471F0E}"/>
          </ac:cxnSpMkLst>
        </pc:cxnChg>
      </pc:sldChg>
      <pc:sldChg chg="delSp modSp add mod ord">
        <pc:chgData name="Kanakubo Yuuka" userId="0125345b4684f247" providerId="LiveId" clId="{D4871A4A-C5EA-4668-91C5-C62012B0FEE8}" dt="2021-11-24T07:15:07.489" v="3799"/>
        <pc:sldMkLst>
          <pc:docMk/>
          <pc:sldMk cId="870636190" sldId="473"/>
        </pc:sldMkLst>
        <pc:spChg chg="mod">
          <ac:chgData name="Kanakubo Yuuka" userId="0125345b4684f247" providerId="LiveId" clId="{D4871A4A-C5EA-4668-91C5-C62012B0FEE8}" dt="2021-11-24T04:41:29.881" v="1718" actId="20577"/>
          <ac:spMkLst>
            <pc:docMk/>
            <pc:sldMk cId="870636190" sldId="473"/>
            <ac:spMk id="2" creationId="{A26607EB-4DC6-41E8-BC45-7808A13A4126}"/>
          </ac:spMkLst>
        </pc:spChg>
        <pc:spChg chg="mod">
          <ac:chgData name="Kanakubo Yuuka" userId="0125345b4684f247" providerId="LiveId" clId="{D4871A4A-C5EA-4668-91C5-C62012B0FEE8}" dt="2021-11-23T06:25:10.319" v="1708" actId="20577"/>
          <ac:spMkLst>
            <pc:docMk/>
            <pc:sldMk cId="870636190" sldId="473"/>
            <ac:spMk id="11" creationId="{04801B7F-1654-498F-AC94-CE89B834C8E9}"/>
          </ac:spMkLst>
        </pc:spChg>
        <pc:spChg chg="del mod">
          <ac:chgData name="Kanakubo Yuuka" userId="0125345b4684f247" providerId="LiveId" clId="{D4871A4A-C5EA-4668-91C5-C62012B0FEE8}" dt="2021-11-24T05:46:42.367" v="2505" actId="478"/>
          <ac:spMkLst>
            <pc:docMk/>
            <pc:sldMk cId="870636190" sldId="473"/>
            <ac:spMk id="16" creationId="{BC50EF62-E43E-459A-BACF-69D129DFB375}"/>
          </ac:spMkLst>
        </pc:spChg>
        <pc:spChg chg="mod">
          <ac:chgData name="Kanakubo Yuuka" userId="0125345b4684f247" providerId="LiveId" clId="{D4871A4A-C5EA-4668-91C5-C62012B0FEE8}" dt="2021-11-24T05:46:09.949" v="2502" actId="14100"/>
          <ac:spMkLst>
            <pc:docMk/>
            <pc:sldMk cId="870636190" sldId="473"/>
            <ac:spMk id="19" creationId="{E114383E-D911-4DF2-A1CA-D144A34A0BFD}"/>
          </ac:spMkLst>
        </pc:spChg>
      </pc:sldChg>
      <pc:sldChg chg="modSp add mod ord">
        <pc:chgData name="Kanakubo Yuuka" userId="0125345b4684f247" providerId="LiveId" clId="{D4871A4A-C5EA-4668-91C5-C62012B0FEE8}" dt="2021-11-25T00:40:28.077" v="4040" actId="1076"/>
        <pc:sldMkLst>
          <pc:docMk/>
          <pc:sldMk cId="2786731960" sldId="474"/>
        </pc:sldMkLst>
        <pc:spChg chg="mod">
          <ac:chgData name="Kanakubo Yuuka" userId="0125345b4684f247" providerId="LiveId" clId="{D4871A4A-C5EA-4668-91C5-C62012B0FEE8}" dt="2021-11-25T00:40:27.529" v="4039" actId="1076"/>
          <ac:spMkLst>
            <pc:docMk/>
            <pc:sldMk cId="2786731960" sldId="474"/>
            <ac:spMk id="24" creationId="{74122538-365A-4A5A-ABDF-C2F24A3E0327}"/>
          </ac:spMkLst>
        </pc:spChg>
        <pc:grpChg chg="mod">
          <ac:chgData name="Kanakubo Yuuka" userId="0125345b4684f247" providerId="LiveId" clId="{D4871A4A-C5EA-4668-91C5-C62012B0FEE8}" dt="2021-11-25T00:40:28.077" v="4040" actId="1076"/>
          <ac:grpSpMkLst>
            <pc:docMk/>
            <pc:sldMk cId="2786731960" sldId="474"/>
            <ac:grpSpMk id="84" creationId="{3F1CABB4-6BEA-4D7C-BA87-FF14BA965022}"/>
          </ac:grpSpMkLst>
        </pc:grpChg>
      </pc:sldChg>
      <pc:sldChg chg="addSp delSp modSp add mod ord">
        <pc:chgData name="Kanakubo Yuuka" userId="0125345b4684f247" providerId="LiveId" clId="{D4871A4A-C5EA-4668-91C5-C62012B0FEE8}" dt="2021-12-01T03:45:39.045" v="11962"/>
        <pc:sldMkLst>
          <pc:docMk/>
          <pc:sldMk cId="4263284453" sldId="475"/>
        </pc:sldMkLst>
        <pc:spChg chg="mod ord">
          <ac:chgData name="Kanakubo Yuuka" userId="0125345b4684f247" providerId="LiveId" clId="{D4871A4A-C5EA-4668-91C5-C62012B0FEE8}" dt="2021-11-24T07:34:03.387" v="3808" actId="1076"/>
          <ac:spMkLst>
            <pc:docMk/>
            <pc:sldMk cId="4263284453" sldId="475"/>
            <ac:spMk id="2" creationId="{A26607EB-4DC6-41E8-BC45-7808A13A4126}"/>
          </ac:spMkLst>
        </pc:spChg>
        <pc:spChg chg="add mod ord">
          <ac:chgData name="Kanakubo Yuuka" userId="0125345b4684f247" providerId="LiveId" clId="{D4871A4A-C5EA-4668-91C5-C62012B0FEE8}" dt="2021-11-26T00:53:32.471" v="6585" actId="1076"/>
          <ac:spMkLst>
            <pc:docMk/>
            <pc:sldMk cId="4263284453" sldId="475"/>
            <ac:spMk id="6" creationId="{F2747448-3553-4BDF-B682-9E3B5B53EBBE}"/>
          </ac:spMkLst>
        </pc:spChg>
        <pc:spChg chg="del">
          <ac:chgData name="Kanakubo Yuuka" userId="0125345b4684f247" providerId="LiveId" clId="{D4871A4A-C5EA-4668-91C5-C62012B0FEE8}" dt="2021-11-23T04:21:40.103" v="931" actId="478"/>
          <ac:spMkLst>
            <pc:docMk/>
            <pc:sldMk cId="4263284453" sldId="475"/>
            <ac:spMk id="8" creationId="{BF728768-7C0C-44E0-B1E5-8D77C86BD0C9}"/>
          </ac:spMkLst>
        </pc:spChg>
        <pc:spChg chg="del">
          <ac:chgData name="Kanakubo Yuuka" userId="0125345b4684f247" providerId="LiveId" clId="{D4871A4A-C5EA-4668-91C5-C62012B0FEE8}" dt="2021-11-23T04:21:40.103" v="931" actId="478"/>
          <ac:spMkLst>
            <pc:docMk/>
            <pc:sldMk cId="4263284453" sldId="475"/>
            <ac:spMk id="20" creationId="{D7DD9340-6695-495B-AF22-CB8D0008B887}"/>
          </ac:spMkLst>
        </pc:spChg>
        <pc:spChg chg="del">
          <ac:chgData name="Kanakubo Yuuka" userId="0125345b4684f247" providerId="LiveId" clId="{D4871A4A-C5EA-4668-91C5-C62012B0FEE8}" dt="2021-11-23T04:21:40.103" v="931" actId="478"/>
          <ac:spMkLst>
            <pc:docMk/>
            <pc:sldMk cId="4263284453" sldId="475"/>
            <ac:spMk id="21" creationId="{D4E7DFDA-7B40-4216-9384-1A1E3A770552}"/>
          </ac:spMkLst>
        </pc:spChg>
        <pc:spChg chg="del">
          <ac:chgData name="Kanakubo Yuuka" userId="0125345b4684f247" providerId="LiveId" clId="{D4871A4A-C5EA-4668-91C5-C62012B0FEE8}" dt="2021-11-23T04:21:40.103" v="931" actId="478"/>
          <ac:spMkLst>
            <pc:docMk/>
            <pc:sldMk cId="4263284453" sldId="475"/>
            <ac:spMk id="22" creationId="{217DC42C-67FD-41B9-BD39-7705ED25680B}"/>
          </ac:spMkLst>
        </pc:spChg>
        <pc:spChg chg="del">
          <ac:chgData name="Kanakubo Yuuka" userId="0125345b4684f247" providerId="LiveId" clId="{D4871A4A-C5EA-4668-91C5-C62012B0FEE8}" dt="2021-11-23T04:21:40.103" v="931" actId="478"/>
          <ac:spMkLst>
            <pc:docMk/>
            <pc:sldMk cId="4263284453" sldId="475"/>
            <ac:spMk id="23" creationId="{968C6876-8414-4F23-9329-C1AF5A639EF2}"/>
          </ac:spMkLst>
        </pc:spChg>
        <pc:spChg chg="del">
          <ac:chgData name="Kanakubo Yuuka" userId="0125345b4684f247" providerId="LiveId" clId="{D4871A4A-C5EA-4668-91C5-C62012B0FEE8}" dt="2021-11-23T04:21:40.103" v="931" actId="478"/>
          <ac:spMkLst>
            <pc:docMk/>
            <pc:sldMk cId="4263284453" sldId="475"/>
            <ac:spMk id="24" creationId="{74122538-365A-4A5A-ABDF-C2F24A3E0327}"/>
          </ac:spMkLst>
        </pc:spChg>
        <pc:spChg chg="del">
          <ac:chgData name="Kanakubo Yuuka" userId="0125345b4684f247" providerId="LiveId" clId="{D4871A4A-C5EA-4668-91C5-C62012B0FEE8}" dt="2021-11-23T04:21:40.103" v="931" actId="478"/>
          <ac:spMkLst>
            <pc:docMk/>
            <pc:sldMk cId="4263284453" sldId="475"/>
            <ac:spMk id="25" creationId="{15CD220E-9474-4B12-94FF-3BB0581DEE63}"/>
          </ac:spMkLst>
        </pc:spChg>
        <pc:spChg chg="del">
          <ac:chgData name="Kanakubo Yuuka" userId="0125345b4684f247" providerId="LiveId" clId="{D4871A4A-C5EA-4668-91C5-C62012B0FEE8}" dt="2021-11-23T04:21:40.103" v="931" actId="478"/>
          <ac:spMkLst>
            <pc:docMk/>
            <pc:sldMk cId="4263284453" sldId="475"/>
            <ac:spMk id="26" creationId="{29969D33-8E17-403E-9A6A-0FFA2FD0D767}"/>
          </ac:spMkLst>
        </pc:spChg>
        <pc:spChg chg="del">
          <ac:chgData name="Kanakubo Yuuka" userId="0125345b4684f247" providerId="LiveId" clId="{D4871A4A-C5EA-4668-91C5-C62012B0FEE8}" dt="2021-11-23T04:21:40.103" v="931" actId="478"/>
          <ac:spMkLst>
            <pc:docMk/>
            <pc:sldMk cId="4263284453" sldId="475"/>
            <ac:spMk id="27" creationId="{FCA91AC8-E1BA-49A3-BB4E-EB86AE291083}"/>
          </ac:spMkLst>
        </pc:spChg>
        <pc:spChg chg="del">
          <ac:chgData name="Kanakubo Yuuka" userId="0125345b4684f247" providerId="LiveId" clId="{D4871A4A-C5EA-4668-91C5-C62012B0FEE8}" dt="2021-11-23T04:21:40.103" v="931" actId="478"/>
          <ac:spMkLst>
            <pc:docMk/>
            <pc:sldMk cId="4263284453" sldId="475"/>
            <ac:spMk id="337" creationId="{72C629F5-BD73-4CCB-B038-B14F6FFF1835}"/>
          </ac:spMkLst>
        </pc:spChg>
        <pc:spChg chg="del">
          <ac:chgData name="Kanakubo Yuuka" userId="0125345b4684f247" providerId="LiveId" clId="{D4871A4A-C5EA-4668-91C5-C62012B0FEE8}" dt="2021-11-23T04:21:40.103" v="931" actId="478"/>
          <ac:spMkLst>
            <pc:docMk/>
            <pc:sldMk cId="4263284453" sldId="475"/>
            <ac:spMk id="338" creationId="{EFE2889D-3DE7-44E1-BAF9-39FF9B2D56A8}"/>
          </ac:spMkLst>
        </pc:spChg>
        <pc:spChg chg="add del mod">
          <ac:chgData name="Kanakubo Yuuka" userId="0125345b4684f247" providerId="LiveId" clId="{D4871A4A-C5EA-4668-91C5-C62012B0FEE8}" dt="2021-11-23T06:11:47.988" v="1204" actId="478"/>
          <ac:spMkLst>
            <pc:docMk/>
            <pc:sldMk cId="4263284453" sldId="475"/>
            <ac:spMk id="339" creationId="{6E519D00-125A-4664-8945-AB80331A52CF}"/>
          </ac:spMkLst>
        </pc:spChg>
        <pc:spChg chg="add mod">
          <ac:chgData name="Kanakubo Yuuka" userId="0125345b4684f247" providerId="LiveId" clId="{D4871A4A-C5EA-4668-91C5-C62012B0FEE8}" dt="2021-11-23T06:11:56.785" v="1205" actId="1076"/>
          <ac:spMkLst>
            <pc:docMk/>
            <pc:sldMk cId="4263284453" sldId="475"/>
            <ac:spMk id="340" creationId="{270E5CA5-3A7E-4987-97C4-9992C341F3A2}"/>
          </ac:spMkLst>
        </pc:spChg>
        <pc:spChg chg="add mod">
          <ac:chgData name="Kanakubo Yuuka" userId="0125345b4684f247" providerId="LiveId" clId="{D4871A4A-C5EA-4668-91C5-C62012B0FEE8}" dt="2021-11-23T06:11:56.785" v="1205" actId="1076"/>
          <ac:spMkLst>
            <pc:docMk/>
            <pc:sldMk cId="4263284453" sldId="475"/>
            <ac:spMk id="342" creationId="{94618522-ED5D-4258-A36E-FACB77154CF8}"/>
          </ac:spMkLst>
        </pc:spChg>
        <pc:spChg chg="add mod">
          <ac:chgData name="Kanakubo Yuuka" userId="0125345b4684f247" providerId="LiveId" clId="{D4871A4A-C5EA-4668-91C5-C62012B0FEE8}" dt="2021-11-23T06:11:56.785" v="1205" actId="1076"/>
          <ac:spMkLst>
            <pc:docMk/>
            <pc:sldMk cId="4263284453" sldId="475"/>
            <ac:spMk id="343" creationId="{A8E67DD5-1ECF-4727-954D-02915FE5A8FD}"/>
          </ac:spMkLst>
        </pc:spChg>
        <pc:spChg chg="add mod">
          <ac:chgData name="Kanakubo Yuuka" userId="0125345b4684f247" providerId="LiveId" clId="{D4871A4A-C5EA-4668-91C5-C62012B0FEE8}" dt="2021-11-23T06:11:56.785" v="1205" actId="1076"/>
          <ac:spMkLst>
            <pc:docMk/>
            <pc:sldMk cId="4263284453" sldId="475"/>
            <ac:spMk id="344" creationId="{F29A0A78-52CB-4EC1-995B-30740D73B73A}"/>
          </ac:spMkLst>
        </pc:spChg>
        <pc:spChg chg="add mod">
          <ac:chgData name="Kanakubo Yuuka" userId="0125345b4684f247" providerId="LiveId" clId="{D4871A4A-C5EA-4668-91C5-C62012B0FEE8}" dt="2021-11-23T06:11:56.785" v="1205" actId="1076"/>
          <ac:spMkLst>
            <pc:docMk/>
            <pc:sldMk cId="4263284453" sldId="475"/>
            <ac:spMk id="345" creationId="{32D999F8-697E-4654-BCEB-808928941FD4}"/>
          </ac:spMkLst>
        </pc:spChg>
        <pc:spChg chg="add mod">
          <ac:chgData name="Kanakubo Yuuka" userId="0125345b4684f247" providerId="LiveId" clId="{D4871A4A-C5EA-4668-91C5-C62012B0FEE8}" dt="2021-11-23T06:11:56.785" v="1205" actId="1076"/>
          <ac:spMkLst>
            <pc:docMk/>
            <pc:sldMk cId="4263284453" sldId="475"/>
            <ac:spMk id="346" creationId="{36B698F2-8843-4DF2-85C9-E021EAB05FE0}"/>
          </ac:spMkLst>
        </pc:spChg>
        <pc:spChg chg="add mod">
          <ac:chgData name="Kanakubo Yuuka" userId="0125345b4684f247" providerId="LiveId" clId="{D4871A4A-C5EA-4668-91C5-C62012B0FEE8}" dt="2021-11-23T06:11:56.785" v="1205" actId="1076"/>
          <ac:spMkLst>
            <pc:docMk/>
            <pc:sldMk cId="4263284453" sldId="475"/>
            <ac:spMk id="347" creationId="{65974A59-B3D9-4E60-B114-25594F235F11}"/>
          </ac:spMkLst>
        </pc:spChg>
        <pc:spChg chg="add del mod">
          <ac:chgData name="Kanakubo Yuuka" userId="0125345b4684f247" providerId="LiveId" clId="{D4871A4A-C5EA-4668-91C5-C62012B0FEE8}" dt="2021-11-24T05:40:06.164" v="2432" actId="478"/>
          <ac:spMkLst>
            <pc:docMk/>
            <pc:sldMk cId="4263284453" sldId="475"/>
            <ac:spMk id="348" creationId="{9F2351EE-84BD-4C13-B0C0-D06F1E36E50C}"/>
          </ac:spMkLst>
        </pc:spChg>
        <pc:spChg chg="add mod">
          <ac:chgData name="Kanakubo Yuuka" userId="0125345b4684f247" providerId="LiveId" clId="{D4871A4A-C5EA-4668-91C5-C62012B0FEE8}" dt="2021-11-29T20:10:06.011" v="10389" actId="20577"/>
          <ac:spMkLst>
            <pc:docMk/>
            <pc:sldMk cId="4263284453" sldId="475"/>
            <ac:spMk id="349" creationId="{3AA4CAD4-75BF-4DF7-8AD9-7A649937A538}"/>
          </ac:spMkLst>
        </pc:spChg>
        <pc:spChg chg="add mod">
          <ac:chgData name="Kanakubo Yuuka" userId="0125345b4684f247" providerId="LiveId" clId="{D4871A4A-C5EA-4668-91C5-C62012B0FEE8}" dt="2021-11-27T00:45:30.084" v="7233" actId="1076"/>
          <ac:spMkLst>
            <pc:docMk/>
            <pc:sldMk cId="4263284453" sldId="475"/>
            <ac:spMk id="351" creationId="{F873042D-9D5F-435A-AB88-CF468CB70D29}"/>
          </ac:spMkLst>
        </pc:spChg>
        <pc:spChg chg="add del mod">
          <ac:chgData name="Kanakubo Yuuka" userId="0125345b4684f247" providerId="LiveId" clId="{D4871A4A-C5EA-4668-91C5-C62012B0FEE8}" dt="2021-11-23T06:15:02.070" v="1310" actId="478"/>
          <ac:spMkLst>
            <pc:docMk/>
            <pc:sldMk cId="4263284453" sldId="475"/>
            <ac:spMk id="352" creationId="{B11D8D57-A901-46B3-9E92-B28402255B99}"/>
          </ac:spMkLst>
        </pc:spChg>
        <pc:spChg chg="add del mod">
          <ac:chgData name="Kanakubo Yuuka" userId="0125345b4684f247" providerId="LiveId" clId="{D4871A4A-C5EA-4668-91C5-C62012B0FEE8}" dt="2021-11-23T06:15:03.617" v="1311" actId="478"/>
          <ac:spMkLst>
            <pc:docMk/>
            <pc:sldMk cId="4263284453" sldId="475"/>
            <ac:spMk id="353" creationId="{7D90EB46-3A61-442E-A554-78C6BEBE6A71}"/>
          </ac:spMkLst>
        </pc:spChg>
        <pc:spChg chg="add mod">
          <ac:chgData name="Kanakubo Yuuka" userId="0125345b4684f247" providerId="LiveId" clId="{D4871A4A-C5EA-4668-91C5-C62012B0FEE8}" dt="2021-11-27T00:45:01.073" v="7230" actId="14100"/>
          <ac:spMkLst>
            <pc:docMk/>
            <pc:sldMk cId="4263284453" sldId="475"/>
            <ac:spMk id="354" creationId="{6488C89A-49BA-4AA3-8A15-5D48DDAE6825}"/>
          </ac:spMkLst>
        </pc:spChg>
        <pc:spChg chg="add mod">
          <ac:chgData name="Kanakubo Yuuka" userId="0125345b4684f247" providerId="LiveId" clId="{D4871A4A-C5EA-4668-91C5-C62012B0FEE8}" dt="2021-11-27T00:45:01.073" v="7230" actId="14100"/>
          <ac:spMkLst>
            <pc:docMk/>
            <pc:sldMk cId="4263284453" sldId="475"/>
            <ac:spMk id="355" creationId="{7B5B259F-6176-42DD-BE4E-F1CF6D4CCC88}"/>
          </ac:spMkLst>
        </pc:spChg>
        <pc:spChg chg="del">
          <ac:chgData name="Kanakubo Yuuka" userId="0125345b4684f247" providerId="LiveId" clId="{D4871A4A-C5EA-4668-91C5-C62012B0FEE8}" dt="2021-11-23T04:21:40.103" v="931" actId="478"/>
          <ac:spMkLst>
            <pc:docMk/>
            <pc:sldMk cId="4263284453" sldId="475"/>
            <ac:spMk id="371" creationId="{B7267525-63F8-42E5-972F-8E77B400B452}"/>
          </ac:spMkLst>
        </pc:spChg>
        <pc:spChg chg="del">
          <ac:chgData name="Kanakubo Yuuka" userId="0125345b4684f247" providerId="LiveId" clId="{D4871A4A-C5EA-4668-91C5-C62012B0FEE8}" dt="2021-11-23T04:21:40.103" v="931" actId="478"/>
          <ac:spMkLst>
            <pc:docMk/>
            <pc:sldMk cId="4263284453" sldId="475"/>
            <ac:spMk id="372" creationId="{33430A64-68CD-4F5D-8E01-EBDE679F2577}"/>
          </ac:spMkLst>
        </pc:spChg>
        <pc:spChg chg="del">
          <ac:chgData name="Kanakubo Yuuka" userId="0125345b4684f247" providerId="LiveId" clId="{D4871A4A-C5EA-4668-91C5-C62012B0FEE8}" dt="2021-11-23T04:21:40.103" v="931" actId="478"/>
          <ac:spMkLst>
            <pc:docMk/>
            <pc:sldMk cId="4263284453" sldId="475"/>
            <ac:spMk id="373" creationId="{E092DF57-FAD6-40C6-AAD8-4669FD1C5CB1}"/>
          </ac:spMkLst>
        </pc:spChg>
        <pc:spChg chg="del">
          <ac:chgData name="Kanakubo Yuuka" userId="0125345b4684f247" providerId="LiveId" clId="{D4871A4A-C5EA-4668-91C5-C62012B0FEE8}" dt="2021-11-23T04:21:40.103" v="931" actId="478"/>
          <ac:spMkLst>
            <pc:docMk/>
            <pc:sldMk cId="4263284453" sldId="475"/>
            <ac:spMk id="374" creationId="{4BEAE841-8558-449D-8F09-615C4F32414C}"/>
          </ac:spMkLst>
        </pc:spChg>
        <pc:spChg chg="del">
          <ac:chgData name="Kanakubo Yuuka" userId="0125345b4684f247" providerId="LiveId" clId="{D4871A4A-C5EA-4668-91C5-C62012B0FEE8}" dt="2021-11-23T04:21:43.216" v="932" actId="478"/>
          <ac:spMkLst>
            <pc:docMk/>
            <pc:sldMk cId="4263284453" sldId="475"/>
            <ac:spMk id="375" creationId="{8E825E11-DBBB-43EB-AA7C-25609396B6CF}"/>
          </ac:spMkLst>
        </pc:spChg>
        <pc:spChg chg="del">
          <ac:chgData name="Kanakubo Yuuka" userId="0125345b4684f247" providerId="LiveId" clId="{D4871A4A-C5EA-4668-91C5-C62012B0FEE8}" dt="2021-11-23T04:21:40.103" v="931" actId="478"/>
          <ac:spMkLst>
            <pc:docMk/>
            <pc:sldMk cId="4263284453" sldId="475"/>
            <ac:spMk id="376" creationId="{3350571D-D3D8-4687-AF30-5C7260426C8A}"/>
          </ac:spMkLst>
        </pc:spChg>
        <pc:grpChg chg="del">
          <ac:chgData name="Kanakubo Yuuka" userId="0125345b4684f247" providerId="LiveId" clId="{D4871A4A-C5EA-4668-91C5-C62012B0FEE8}" dt="2021-11-23T04:21:40.103" v="931" actId="478"/>
          <ac:grpSpMkLst>
            <pc:docMk/>
            <pc:sldMk cId="4263284453" sldId="475"/>
            <ac:grpSpMk id="28" creationId="{5025F7CB-497D-4041-A9C3-E468F12D7A5B}"/>
          </ac:grpSpMkLst>
        </pc:grpChg>
        <pc:grpChg chg="del">
          <ac:chgData name="Kanakubo Yuuka" userId="0125345b4684f247" providerId="LiveId" clId="{D4871A4A-C5EA-4668-91C5-C62012B0FEE8}" dt="2021-11-23T04:21:40.103" v="931" actId="478"/>
          <ac:grpSpMkLst>
            <pc:docMk/>
            <pc:sldMk cId="4263284453" sldId="475"/>
            <ac:grpSpMk id="84" creationId="{3F1CABB4-6BEA-4D7C-BA87-FF14BA965022}"/>
          </ac:grpSpMkLst>
        </pc:grpChg>
        <pc:grpChg chg="del">
          <ac:chgData name="Kanakubo Yuuka" userId="0125345b4684f247" providerId="LiveId" clId="{D4871A4A-C5EA-4668-91C5-C62012B0FEE8}" dt="2021-11-23T04:21:40.103" v="931" actId="478"/>
          <ac:grpSpMkLst>
            <pc:docMk/>
            <pc:sldMk cId="4263284453" sldId="475"/>
            <ac:grpSpMk id="186" creationId="{98C4C9A6-B5E4-4FB6-9919-6A500EE2F6FA}"/>
          </ac:grpSpMkLst>
        </pc:grpChg>
        <pc:picChg chg="add mod">
          <ac:chgData name="Kanakubo Yuuka" userId="0125345b4684f247" providerId="LiveId" clId="{D4871A4A-C5EA-4668-91C5-C62012B0FEE8}" dt="2021-11-24T05:40:16.971" v="2434" actId="1076"/>
          <ac:picMkLst>
            <pc:docMk/>
            <pc:sldMk cId="4263284453" sldId="475"/>
            <ac:picMk id="341" creationId="{931C03F0-4762-4929-9D9B-06C4B17733AF}"/>
          </ac:picMkLst>
        </pc:picChg>
        <pc:picChg chg="add mod">
          <ac:chgData name="Kanakubo Yuuka" userId="0125345b4684f247" providerId="LiveId" clId="{D4871A4A-C5EA-4668-91C5-C62012B0FEE8}" dt="2021-11-26T00:53:32.471" v="6585" actId="1076"/>
          <ac:picMkLst>
            <pc:docMk/>
            <pc:sldMk cId="4263284453" sldId="475"/>
            <ac:picMk id="350" creationId="{5DB9FF3D-E5A9-49B1-B72D-938F539314FA}"/>
          </ac:picMkLst>
        </pc:picChg>
      </pc:sldChg>
      <pc:sldChg chg="addSp delSp modSp add mod ord delAnim modAnim">
        <pc:chgData name="Kanakubo Yuuka" userId="0125345b4684f247" providerId="LiveId" clId="{D4871A4A-C5EA-4668-91C5-C62012B0FEE8}" dt="2021-12-01T03:45:46.085" v="11966"/>
        <pc:sldMkLst>
          <pc:docMk/>
          <pc:sldMk cId="1779789321" sldId="476"/>
        </pc:sldMkLst>
        <pc:spChg chg="mod">
          <ac:chgData name="Kanakubo Yuuka" userId="0125345b4684f247" providerId="LiveId" clId="{D4871A4A-C5EA-4668-91C5-C62012B0FEE8}" dt="2021-11-24T04:43:21.587" v="1771" actId="20577"/>
          <ac:spMkLst>
            <pc:docMk/>
            <pc:sldMk cId="1779789321" sldId="476"/>
            <ac:spMk id="2" creationId="{A26607EB-4DC6-41E8-BC45-7808A13A4126}"/>
          </ac:spMkLst>
        </pc:spChg>
        <pc:spChg chg="del">
          <ac:chgData name="Kanakubo Yuuka" userId="0125345b4684f247" providerId="LiveId" clId="{D4871A4A-C5EA-4668-91C5-C62012B0FEE8}" dt="2021-11-24T04:42:57.090" v="1720" actId="478"/>
          <ac:spMkLst>
            <pc:docMk/>
            <pc:sldMk cId="1779789321" sldId="476"/>
            <ac:spMk id="6" creationId="{0B7B389D-CBBB-47F4-AC91-9144365BA43E}"/>
          </ac:spMkLst>
        </pc:spChg>
        <pc:spChg chg="add del mod">
          <ac:chgData name="Kanakubo Yuuka" userId="0125345b4684f247" providerId="LiveId" clId="{D4871A4A-C5EA-4668-91C5-C62012B0FEE8}" dt="2021-11-24T07:35:46.991" v="3811" actId="478"/>
          <ac:spMkLst>
            <pc:docMk/>
            <pc:sldMk cId="1779789321" sldId="476"/>
            <ac:spMk id="6" creationId="{75A43E0F-A6DB-47BB-B4C1-25B71EC82EBC}"/>
          </ac:spMkLst>
        </pc:spChg>
        <pc:spChg chg="del">
          <ac:chgData name="Kanakubo Yuuka" userId="0125345b4684f247" providerId="LiveId" clId="{D4871A4A-C5EA-4668-91C5-C62012B0FEE8}" dt="2021-11-24T04:42:57.090" v="1720" actId="478"/>
          <ac:spMkLst>
            <pc:docMk/>
            <pc:sldMk cId="1779789321" sldId="476"/>
            <ac:spMk id="7" creationId="{B3B4748F-69E3-4081-9271-B08EC0031958}"/>
          </ac:spMkLst>
        </pc:spChg>
        <pc:spChg chg="add mod">
          <ac:chgData name="Kanakubo Yuuka" userId="0125345b4684f247" providerId="LiveId" clId="{D4871A4A-C5EA-4668-91C5-C62012B0FEE8}" dt="2021-11-27T01:48:10.179" v="7274" actId="1076"/>
          <ac:spMkLst>
            <pc:docMk/>
            <pc:sldMk cId="1779789321" sldId="476"/>
            <ac:spMk id="7" creationId="{E3FDF6BE-7BAA-44F7-A6E9-02AD42A617A2}"/>
          </ac:spMkLst>
        </pc:spChg>
        <pc:spChg chg="add mod">
          <ac:chgData name="Kanakubo Yuuka" userId="0125345b4684f247" providerId="LiveId" clId="{D4871A4A-C5EA-4668-91C5-C62012B0FEE8}" dt="2021-11-27T01:48:10.179" v="7274" actId="1076"/>
          <ac:spMkLst>
            <pc:docMk/>
            <pc:sldMk cId="1779789321" sldId="476"/>
            <ac:spMk id="8" creationId="{B48CB7D2-52DA-425D-86C8-0E6F0D163BD5}"/>
          </ac:spMkLst>
        </pc:spChg>
        <pc:spChg chg="add del mod">
          <ac:chgData name="Kanakubo Yuuka" userId="0125345b4684f247" providerId="LiveId" clId="{D4871A4A-C5EA-4668-91C5-C62012B0FEE8}" dt="2021-11-24T05:49:19.580" v="2621" actId="478"/>
          <ac:spMkLst>
            <pc:docMk/>
            <pc:sldMk cId="1779789321" sldId="476"/>
            <ac:spMk id="9" creationId="{E1EBB58B-6F13-48F2-8EF3-AEF6E85F9367}"/>
          </ac:spMkLst>
        </pc:spChg>
        <pc:spChg chg="del">
          <ac:chgData name="Kanakubo Yuuka" userId="0125345b4684f247" providerId="LiveId" clId="{D4871A4A-C5EA-4668-91C5-C62012B0FEE8}" dt="2021-11-24T04:43:00.735" v="1722" actId="478"/>
          <ac:spMkLst>
            <pc:docMk/>
            <pc:sldMk cId="1779789321" sldId="476"/>
            <ac:spMk id="9" creationId="{F64D93EB-5B08-43D4-9EBC-541A900B8DF9}"/>
          </ac:spMkLst>
        </pc:spChg>
        <pc:spChg chg="add mod">
          <ac:chgData name="Kanakubo Yuuka" userId="0125345b4684f247" providerId="LiveId" clId="{D4871A4A-C5EA-4668-91C5-C62012B0FEE8}" dt="2021-11-29T02:48:10.495" v="9641" actId="20577"/>
          <ac:spMkLst>
            <pc:docMk/>
            <pc:sldMk cId="1779789321" sldId="476"/>
            <ac:spMk id="10" creationId="{7F96669B-DAD7-4A18-9D60-2D5C306E9A57}"/>
          </ac:spMkLst>
        </pc:spChg>
        <pc:spChg chg="del">
          <ac:chgData name="Kanakubo Yuuka" userId="0125345b4684f247" providerId="LiveId" clId="{D4871A4A-C5EA-4668-91C5-C62012B0FEE8}" dt="2021-11-24T04:42:57.090" v="1720" actId="478"/>
          <ac:spMkLst>
            <pc:docMk/>
            <pc:sldMk cId="1779789321" sldId="476"/>
            <ac:spMk id="10" creationId="{D8D54D32-E36F-43CF-AD3F-87C03D67E5A6}"/>
          </ac:spMkLst>
        </pc:spChg>
        <pc:spChg chg="del">
          <ac:chgData name="Kanakubo Yuuka" userId="0125345b4684f247" providerId="LiveId" clId="{D4871A4A-C5EA-4668-91C5-C62012B0FEE8}" dt="2021-11-24T04:42:57.090" v="1720" actId="478"/>
          <ac:spMkLst>
            <pc:docMk/>
            <pc:sldMk cId="1779789321" sldId="476"/>
            <ac:spMk id="11" creationId="{04801B7F-1654-498F-AC94-CE89B834C8E9}"/>
          </ac:spMkLst>
        </pc:spChg>
        <pc:spChg chg="add mod modVis">
          <ac:chgData name="Kanakubo Yuuka" userId="0125345b4684f247" providerId="LiveId" clId="{D4871A4A-C5EA-4668-91C5-C62012B0FEE8}" dt="2021-11-27T01:48:10.179" v="7274" actId="1076"/>
          <ac:spMkLst>
            <pc:docMk/>
            <pc:sldMk cId="1779789321" sldId="476"/>
            <ac:spMk id="11" creationId="{8C8E56A0-68B0-4410-B105-7B22E203B8DD}"/>
          </ac:spMkLst>
        </pc:spChg>
        <pc:spChg chg="add mod modVis">
          <ac:chgData name="Kanakubo Yuuka" userId="0125345b4684f247" providerId="LiveId" clId="{D4871A4A-C5EA-4668-91C5-C62012B0FEE8}" dt="2021-11-27T01:47:56.692" v="7270" actId="1076"/>
          <ac:spMkLst>
            <pc:docMk/>
            <pc:sldMk cId="1779789321" sldId="476"/>
            <ac:spMk id="12" creationId="{EF784F8C-6594-419C-81DD-7CEA49DF1F77}"/>
          </ac:spMkLst>
        </pc:spChg>
        <pc:spChg chg="add mod modVis">
          <ac:chgData name="Kanakubo Yuuka" userId="0125345b4684f247" providerId="LiveId" clId="{D4871A4A-C5EA-4668-91C5-C62012B0FEE8}" dt="2021-11-27T01:47:56.692" v="7270" actId="1076"/>
          <ac:spMkLst>
            <pc:docMk/>
            <pc:sldMk cId="1779789321" sldId="476"/>
            <ac:spMk id="13" creationId="{3EACE95D-9DB1-4E14-A46E-60DD4D2F3240}"/>
          </ac:spMkLst>
        </pc:spChg>
        <pc:spChg chg="add mod modVis">
          <ac:chgData name="Kanakubo Yuuka" userId="0125345b4684f247" providerId="LiveId" clId="{D4871A4A-C5EA-4668-91C5-C62012B0FEE8}" dt="2021-11-27T01:47:56.692" v="7270" actId="1076"/>
          <ac:spMkLst>
            <pc:docMk/>
            <pc:sldMk cId="1779789321" sldId="476"/>
            <ac:spMk id="14" creationId="{D17F0A96-51F5-424A-8A50-D6856168A414}"/>
          </ac:spMkLst>
        </pc:spChg>
        <pc:spChg chg="add mod modVis">
          <ac:chgData name="Kanakubo Yuuka" userId="0125345b4684f247" providerId="LiveId" clId="{D4871A4A-C5EA-4668-91C5-C62012B0FEE8}" dt="2021-11-27T01:47:56.692" v="7270" actId="1076"/>
          <ac:spMkLst>
            <pc:docMk/>
            <pc:sldMk cId="1779789321" sldId="476"/>
            <ac:spMk id="15" creationId="{8E348998-3CF4-4383-B354-3299ECC820E8}"/>
          </ac:spMkLst>
        </pc:spChg>
        <pc:spChg chg="add mod modVis">
          <ac:chgData name="Kanakubo Yuuka" userId="0125345b4684f247" providerId="LiveId" clId="{D4871A4A-C5EA-4668-91C5-C62012B0FEE8}" dt="2021-11-27T01:47:56.692" v="7270" actId="1076"/>
          <ac:spMkLst>
            <pc:docMk/>
            <pc:sldMk cId="1779789321" sldId="476"/>
            <ac:spMk id="16" creationId="{AAC5F096-F8B7-4437-8B14-2B93D87BAF31}"/>
          </ac:spMkLst>
        </pc:spChg>
        <pc:spChg chg="del">
          <ac:chgData name="Kanakubo Yuuka" userId="0125345b4684f247" providerId="LiveId" clId="{D4871A4A-C5EA-4668-91C5-C62012B0FEE8}" dt="2021-11-24T04:42:57.090" v="1720" actId="478"/>
          <ac:spMkLst>
            <pc:docMk/>
            <pc:sldMk cId="1779789321" sldId="476"/>
            <ac:spMk id="16" creationId="{BC50EF62-E43E-459A-BACF-69D129DFB375}"/>
          </ac:spMkLst>
        </pc:spChg>
        <pc:spChg chg="del">
          <ac:chgData name="Kanakubo Yuuka" userId="0125345b4684f247" providerId="LiveId" clId="{D4871A4A-C5EA-4668-91C5-C62012B0FEE8}" dt="2021-11-24T04:42:57.090" v="1720" actId="478"/>
          <ac:spMkLst>
            <pc:docMk/>
            <pc:sldMk cId="1779789321" sldId="476"/>
            <ac:spMk id="17" creationId="{74BB9503-CCB7-40DA-8985-96BEE7532D59}"/>
          </ac:spMkLst>
        </pc:spChg>
        <pc:spChg chg="add mod modVis">
          <ac:chgData name="Kanakubo Yuuka" userId="0125345b4684f247" providerId="LiveId" clId="{D4871A4A-C5EA-4668-91C5-C62012B0FEE8}" dt="2021-11-27T01:47:56.692" v="7270" actId="1076"/>
          <ac:spMkLst>
            <pc:docMk/>
            <pc:sldMk cId="1779789321" sldId="476"/>
            <ac:spMk id="17" creationId="{7B43660B-973C-4F19-9C98-09EA9B6A34D3}"/>
          </ac:spMkLst>
        </pc:spChg>
        <pc:spChg chg="add mod modVis">
          <ac:chgData name="Kanakubo Yuuka" userId="0125345b4684f247" providerId="LiveId" clId="{D4871A4A-C5EA-4668-91C5-C62012B0FEE8}" dt="2021-11-27T01:47:56.692" v="7270" actId="1076"/>
          <ac:spMkLst>
            <pc:docMk/>
            <pc:sldMk cId="1779789321" sldId="476"/>
            <ac:spMk id="18" creationId="{3E423AFC-9A7F-47EE-9AEB-52090E34A66C}"/>
          </ac:spMkLst>
        </pc:spChg>
        <pc:spChg chg="del">
          <ac:chgData name="Kanakubo Yuuka" userId="0125345b4684f247" providerId="LiveId" clId="{D4871A4A-C5EA-4668-91C5-C62012B0FEE8}" dt="2021-11-24T04:42:57.090" v="1720" actId="478"/>
          <ac:spMkLst>
            <pc:docMk/>
            <pc:sldMk cId="1779789321" sldId="476"/>
            <ac:spMk id="18" creationId="{65B1CEB0-6DD3-48DD-89F9-5F63510859DD}"/>
          </ac:spMkLst>
        </pc:spChg>
        <pc:spChg chg="add mod modVis">
          <ac:chgData name="Kanakubo Yuuka" userId="0125345b4684f247" providerId="LiveId" clId="{D4871A4A-C5EA-4668-91C5-C62012B0FEE8}" dt="2021-11-27T01:47:56.692" v="7270" actId="1076"/>
          <ac:spMkLst>
            <pc:docMk/>
            <pc:sldMk cId="1779789321" sldId="476"/>
            <ac:spMk id="19" creationId="{9DC9B74B-829D-4EF0-A6D4-83D841F90399}"/>
          </ac:spMkLst>
        </pc:spChg>
        <pc:spChg chg="del">
          <ac:chgData name="Kanakubo Yuuka" userId="0125345b4684f247" providerId="LiveId" clId="{D4871A4A-C5EA-4668-91C5-C62012B0FEE8}" dt="2021-11-24T04:42:57.090" v="1720" actId="478"/>
          <ac:spMkLst>
            <pc:docMk/>
            <pc:sldMk cId="1779789321" sldId="476"/>
            <ac:spMk id="19" creationId="{E114383E-D911-4DF2-A1CA-D144A34A0BFD}"/>
          </ac:spMkLst>
        </pc:spChg>
        <pc:spChg chg="add mod modVis">
          <ac:chgData name="Kanakubo Yuuka" userId="0125345b4684f247" providerId="LiveId" clId="{D4871A4A-C5EA-4668-91C5-C62012B0FEE8}" dt="2021-11-27T01:47:56.692" v="7270" actId="1076"/>
          <ac:spMkLst>
            <pc:docMk/>
            <pc:sldMk cId="1779789321" sldId="476"/>
            <ac:spMk id="20" creationId="{28D164A7-2B67-4D15-89F8-064ECA13DAAF}"/>
          </ac:spMkLst>
        </pc:spChg>
        <pc:spChg chg="add del mod modVis">
          <ac:chgData name="Kanakubo Yuuka" userId="0125345b4684f247" providerId="LiveId" clId="{D4871A4A-C5EA-4668-91C5-C62012B0FEE8}" dt="2021-11-27T01:47:56.692" v="7270" actId="1076"/>
          <ac:spMkLst>
            <pc:docMk/>
            <pc:sldMk cId="1779789321" sldId="476"/>
            <ac:spMk id="30" creationId="{8D551CD1-2CB7-472C-9649-66914741A979}"/>
          </ac:spMkLst>
        </pc:spChg>
        <pc:spChg chg="add mod modVis">
          <ac:chgData name="Kanakubo Yuuka" userId="0125345b4684f247" providerId="LiveId" clId="{D4871A4A-C5EA-4668-91C5-C62012B0FEE8}" dt="2021-11-27T01:47:56.692" v="7270" actId="1076"/>
          <ac:spMkLst>
            <pc:docMk/>
            <pc:sldMk cId="1779789321" sldId="476"/>
            <ac:spMk id="31" creationId="{4A4D7589-2BAC-4675-A663-F2F2161C5967}"/>
          </ac:spMkLst>
        </pc:spChg>
        <pc:spChg chg="add mod modVis">
          <ac:chgData name="Kanakubo Yuuka" userId="0125345b4684f247" providerId="LiveId" clId="{D4871A4A-C5EA-4668-91C5-C62012B0FEE8}" dt="2021-11-27T01:47:56.692" v="7270" actId="1076"/>
          <ac:spMkLst>
            <pc:docMk/>
            <pc:sldMk cId="1779789321" sldId="476"/>
            <ac:spMk id="32" creationId="{0D8A1AC8-8F30-4FCC-8B74-277496C82DE8}"/>
          </ac:spMkLst>
        </pc:spChg>
        <pc:spChg chg="add mod">
          <ac:chgData name="Kanakubo Yuuka" userId="0125345b4684f247" providerId="LiveId" clId="{D4871A4A-C5EA-4668-91C5-C62012B0FEE8}" dt="2021-11-27T01:47:56.692" v="7270" actId="1076"/>
          <ac:spMkLst>
            <pc:docMk/>
            <pc:sldMk cId="1779789321" sldId="476"/>
            <ac:spMk id="33" creationId="{FDBA1575-2469-423F-96A2-78837E623B23}"/>
          </ac:spMkLst>
        </pc:spChg>
        <pc:spChg chg="add mod">
          <ac:chgData name="Kanakubo Yuuka" userId="0125345b4684f247" providerId="LiveId" clId="{D4871A4A-C5EA-4668-91C5-C62012B0FEE8}" dt="2021-11-29T02:50:07.308" v="9669" actId="1035"/>
          <ac:spMkLst>
            <pc:docMk/>
            <pc:sldMk cId="1779789321" sldId="476"/>
            <ac:spMk id="37" creationId="{1530BC61-0B33-4970-984C-4C01C982CD97}"/>
          </ac:spMkLst>
        </pc:spChg>
        <pc:spChg chg="add mod">
          <ac:chgData name="Kanakubo Yuuka" userId="0125345b4684f247" providerId="LiveId" clId="{D4871A4A-C5EA-4668-91C5-C62012B0FEE8}" dt="2021-11-29T02:53:27.887" v="9739" actId="1035"/>
          <ac:spMkLst>
            <pc:docMk/>
            <pc:sldMk cId="1779789321" sldId="476"/>
            <ac:spMk id="39" creationId="{D75758EA-004B-4EC3-9D5F-3370B4674A06}"/>
          </ac:spMkLst>
        </pc:spChg>
        <pc:spChg chg="add mod">
          <ac:chgData name="Kanakubo Yuuka" userId="0125345b4684f247" providerId="LiveId" clId="{D4871A4A-C5EA-4668-91C5-C62012B0FEE8}" dt="2021-11-29T02:55:16.397" v="9778" actId="207"/>
          <ac:spMkLst>
            <pc:docMk/>
            <pc:sldMk cId="1779789321" sldId="476"/>
            <ac:spMk id="40" creationId="{25AD2EE9-7472-479A-8464-C30522D49EFF}"/>
          </ac:spMkLst>
        </pc:spChg>
        <pc:spChg chg="add mod">
          <ac:chgData name="Kanakubo Yuuka" userId="0125345b4684f247" providerId="LiveId" clId="{D4871A4A-C5EA-4668-91C5-C62012B0FEE8}" dt="2021-11-29T02:55:44.149" v="9782" actId="207"/>
          <ac:spMkLst>
            <pc:docMk/>
            <pc:sldMk cId="1779789321" sldId="476"/>
            <ac:spMk id="41" creationId="{EAEBEAAE-65B6-40EA-87CE-543D51363279}"/>
          </ac:spMkLst>
        </pc:spChg>
        <pc:spChg chg="add mod">
          <ac:chgData name="Kanakubo Yuuka" userId="0125345b4684f247" providerId="LiveId" clId="{D4871A4A-C5EA-4668-91C5-C62012B0FEE8}" dt="2021-11-29T02:55:22.683" v="9780" actId="207"/>
          <ac:spMkLst>
            <pc:docMk/>
            <pc:sldMk cId="1779789321" sldId="476"/>
            <ac:spMk id="42" creationId="{A9546695-5659-4460-ACE6-0ACABA15F265}"/>
          </ac:spMkLst>
        </pc:spChg>
        <pc:spChg chg="add mod">
          <ac:chgData name="Kanakubo Yuuka" userId="0125345b4684f247" providerId="LiveId" clId="{D4871A4A-C5EA-4668-91C5-C62012B0FEE8}" dt="2021-11-29T02:54:44.565" v="9774" actId="207"/>
          <ac:spMkLst>
            <pc:docMk/>
            <pc:sldMk cId="1779789321" sldId="476"/>
            <ac:spMk id="43" creationId="{57CFFF46-08A7-409A-BADA-341EBD6F6687}"/>
          </ac:spMkLst>
        </pc:spChg>
        <pc:spChg chg="add mod">
          <ac:chgData name="Kanakubo Yuuka" userId="0125345b4684f247" providerId="LiveId" clId="{D4871A4A-C5EA-4668-91C5-C62012B0FEE8}" dt="2021-11-29T02:55:18.883" v="9779" actId="207"/>
          <ac:spMkLst>
            <pc:docMk/>
            <pc:sldMk cId="1779789321" sldId="476"/>
            <ac:spMk id="44" creationId="{ABC9744D-2F59-4894-88AD-75C3262E1CA8}"/>
          </ac:spMkLst>
        </pc:spChg>
        <pc:spChg chg="add mod">
          <ac:chgData name="Kanakubo Yuuka" userId="0125345b4684f247" providerId="LiveId" clId="{D4871A4A-C5EA-4668-91C5-C62012B0FEE8}" dt="2021-11-29T04:43:24.670" v="10094" actId="1038"/>
          <ac:spMkLst>
            <pc:docMk/>
            <pc:sldMk cId="1779789321" sldId="476"/>
            <ac:spMk id="45" creationId="{2838F03D-A047-4862-932C-002D0DB54770}"/>
          </ac:spMkLst>
        </pc:spChg>
        <pc:spChg chg="add mod">
          <ac:chgData name="Kanakubo Yuuka" userId="0125345b4684f247" providerId="LiveId" clId="{D4871A4A-C5EA-4668-91C5-C62012B0FEE8}" dt="2021-11-29T02:54:47.640" v="9775" actId="207"/>
          <ac:spMkLst>
            <pc:docMk/>
            <pc:sldMk cId="1779789321" sldId="476"/>
            <ac:spMk id="46" creationId="{D97AD051-C0A3-4C1F-86AF-0FC86BE51FFA}"/>
          </ac:spMkLst>
        </pc:spChg>
        <pc:spChg chg="add mod">
          <ac:chgData name="Kanakubo Yuuka" userId="0125345b4684f247" providerId="LiveId" clId="{D4871A4A-C5EA-4668-91C5-C62012B0FEE8}" dt="2021-11-29T02:54:12.346" v="9773" actId="1076"/>
          <ac:spMkLst>
            <pc:docMk/>
            <pc:sldMk cId="1779789321" sldId="476"/>
            <ac:spMk id="47" creationId="{B062B6B5-DF51-4433-A2D4-5114E3165402}"/>
          </ac:spMkLst>
        </pc:spChg>
        <pc:spChg chg="add del mod">
          <ac:chgData name="Kanakubo Yuuka" userId="0125345b4684f247" providerId="LiveId" clId="{D4871A4A-C5EA-4668-91C5-C62012B0FEE8}" dt="2021-11-24T06:13:59.298" v="3396" actId="478"/>
          <ac:spMkLst>
            <pc:docMk/>
            <pc:sldMk cId="1779789321" sldId="476"/>
            <ac:spMk id="48" creationId="{0A14CC7F-338F-4344-BE1B-CAD4C2245CE7}"/>
          </ac:spMkLst>
        </pc:spChg>
        <pc:spChg chg="add del mod">
          <ac:chgData name="Kanakubo Yuuka" userId="0125345b4684f247" providerId="LiveId" clId="{D4871A4A-C5EA-4668-91C5-C62012B0FEE8}" dt="2021-11-24T06:13:48.407" v="3393" actId="478"/>
          <ac:spMkLst>
            <pc:docMk/>
            <pc:sldMk cId="1779789321" sldId="476"/>
            <ac:spMk id="49" creationId="{1C82C9CD-BDF2-467A-9C0A-0F3D3F578E7B}"/>
          </ac:spMkLst>
        </pc:spChg>
        <pc:spChg chg="add mod ord">
          <ac:chgData name="Kanakubo Yuuka" userId="0125345b4684f247" providerId="LiveId" clId="{D4871A4A-C5EA-4668-91C5-C62012B0FEE8}" dt="2021-11-27T01:47:56.692" v="7270" actId="1076"/>
          <ac:spMkLst>
            <pc:docMk/>
            <pc:sldMk cId="1779789321" sldId="476"/>
            <ac:spMk id="50" creationId="{C27C9B6C-17B4-452E-8195-F1A41EDFD187}"/>
          </ac:spMkLst>
        </pc:spChg>
        <pc:spChg chg="add del mod ord">
          <ac:chgData name="Kanakubo Yuuka" userId="0125345b4684f247" providerId="LiveId" clId="{D4871A4A-C5EA-4668-91C5-C62012B0FEE8}" dt="2021-11-24T06:29:36.783" v="3665" actId="478"/>
          <ac:spMkLst>
            <pc:docMk/>
            <pc:sldMk cId="1779789321" sldId="476"/>
            <ac:spMk id="51" creationId="{9BEDDBCD-73C1-46A5-9436-1F3C546B3C5C}"/>
          </ac:spMkLst>
        </pc:spChg>
        <pc:spChg chg="add del mod ord">
          <ac:chgData name="Kanakubo Yuuka" userId="0125345b4684f247" providerId="LiveId" clId="{D4871A4A-C5EA-4668-91C5-C62012B0FEE8}" dt="2021-11-24T06:29:35.268" v="3663" actId="478"/>
          <ac:spMkLst>
            <pc:docMk/>
            <pc:sldMk cId="1779789321" sldId="476"/>
            <ac:spMk id="52" creationId="{8FEB9542-1EFB-48AB-9DC3-137EAA00DF4C}"/>
          </ac:spMkLst>
        </pc:spChg>
        <pc:spChg chg="add del mod ord">
          <ac:chgData name="Kanakubo Yuuka" userId="0125345b4684f247" providerId="LiveId" clId="{D4871A4A-C5EA-4668-91C5-C62012B0FEE8}" dt="2021-11-24T06:29:34.695" v="3662" actId="478"/>
          <ac:spMkLst>
            <pc:docMk/>
            <pc:sldMk cId="1779789321" sldId="476"/>
            <ac:spMk id="53" creationId="{D2F68B24-A15B-4A35-802D-60E4DCBF766C}"/>
          </ac:spMkLst>
        </pc:spChg>
        <pc:spChg chg="add del mod ord">
          <ac:chgData name="Kanakubo Yuuka" userId="0125345b4684f247" providerId="LiveId" clId="{D4871A4A-C5EA-4668-91C5-C62012B0FEE8}" dt="2021-11-24T06:29:34.202" v="3661" actId="478"/>
          <ac:spMkLst>
            <pc:docMk/>
            <pc:sldMk cId="1779789321" sldId="476"/>
            <ac:spMk id="54" creationId="{E51EC45B-4BAA-41A7-9B45-1B9F18F10350}"/>
          </ac:spMkLst>
        </pc:spChg>
        <pc:spChg chg="add del mod ord">
          <ac:chgData name="Kanakubo Yuuka" userId="0125345b4684f247" providerId="LiveId" clId="{D4871A4A-C5EA-4668-91C5-C62012B0FEE8}" dt="2021-11-24T06:29:31.953" v="3657" actId="478"/>
          <ac:spMkLst>
            <pc:docMk/>
            <pc:sldMk cId="1779789321" sldId="476"/>
            <ac:spMk id="55" creationId="{44A155F0-0188-4CDA-A6B8-D9AB0FC58CA6}"/>
          </ac:spMkLst>
        </pc:spChg>
        <pc:spChg chg="add del mod ord">
          <ac:chgData name="Kanakubo Yuuka" userId="0125345b4684f247" providerId="LiveId" clId="{D4871A4A-C5EA-4668-91C5-C62012B0FEE8}" dt="2021-11-24T06:29:32.522" v="3658" actId="478"/>
          <ac:spMkLst>
            <pc:docMk/>
            <pc:sldMk cId="1779789321" sldId="476"/>
            <ac:spMk id="56" creationId="{A826525C-52BA-4C27-9A3F-15F0F5A5D105}"/>
          </ac:spMkLst>
        </pc:spChg>
        <pc:spChg chg="add del mod ord">
          <ac:chgData name="Kanakubo Yuuka" userId="0125345b4684f247" providerId="LiveId" clId="{D4871A4A-C5EA-4668-91C5-C62012B0FEE8}" dt="2021-11-24T06:29:33.197" v="3659" actId="478"/>
          <ac:spMkLst>
            <pc:docMk/>
            <pc:sldMk cId="1779789321" sldId="476"/>
            <ac:spMk id="57" creationId="{1450BAAA-5519-4327-AAAB-B7FA3B0A8A6F}"/>
          </ac:spMkLst>
        </pc:spChg>
        <pc:spChg chg="add del mod ord">
          <ac:chgData name="Kanakubo Yuuka" userId="0125345b4684f247" providerId="LiveId" clId="{D4871A4A-C5EA-4668-91C5-C62012B0FEE8}" dt="2021-11-24T06:29:33.708" v="3660" actId="478"/>
          <ac:spMkLst>
            <pc:docMk/>
            <pc:sldMk cId="1779789321" sldId="476"/>
            <ac:spMk id="58" creationId="{96E19AA9-4D8F-4D7F-8A70-62DCE88ED10B}"/>
          </ac:spMkLst>
        </pc:spChg>
        <pc:spChg chg="add del mod ord">
          <ac:chgData name="Kanakubo Yuuka" userId="0125345b4684f247" providerId="LiveId" clId="{D4871A4A-C5EA-4668-91C5-C62012B0FEE8}" dt="2021-11-24T06:29:36.032" v="3664" actId="478"/>
          <ac:spMkLst>
            <pc:docMk/>
            <pc:sldMk cId="1779789321" sldId="476"/>
            <ac:spMk id="59" creationId="{B1E6ACDE-CF6E-4D9D-AA44-FE3B1D5183A8}"/>
          </ac:spMkLst>
        </pc:spChg>
        <pc:spChg chg="add mod">
          <ac:chgData name="Kanakubo Yuuka" userId="0125345b4684f247" providerId="LiveId" clId="{D4871A4A-C5EA-4668-91C5-C62012B0FEE8}" dt="2021-11-24T06:39:06.714" v="3782" actId="1076"/>
          <ac:spMkLst>
            <pc:docMk/>
            <pc:sldMk cId="1779789321" sldId="476"/>
            <ac:spMk id="60" creationId="{AEEE57EC-3AC0-407D-A0F0-5E0DCA42C46A}"/>
          </ac:spMkLst>
        </pc:spChg>
        <pc:spChg chg="add mod">
          <ac:chgData name="Kanakubo Yuuka" userId="0125345b4684f247" providerId="LiveId" clId="{D4871A4A-C5EA-4668-91C5-C62012B0FEE8}" dt="2021-11-29T02:49:19.639" v="9645" actId="1076"/>
          <ac:spMkLst>
            <pc:docMk/>
            <pc:sldMk cId="1779789321" sldId="476"/>
            <ac:spMk id="61" creationId="{D0D53EDE-A3DF-4EE8-9465-74589C7F3907}"/>
          </ac:spMkLst>
        </pc:spChg>
        <pc:spChg chg="add mod">
          <ac:chgData name="Kanakubo Yuuka" userId="0125345b4684f247" providerId="LiveId" clId="{D4871A4A-C5EA-4668-91C5-C62012B0FEE8}" dt="2021-11-29T02:49:27.516" v="9646" actId="1076"/>
          <ac:spMkLst>
            <pc:docMk/>
            <pc:sldMk cId="1779789321" sldId="476"/>
            <ac:spMk id="62" creationId="{D8E9F956-0A65-4A21-AE6C-6D207073EDDB}"/>
          </ac:spMkLst>
        </pc:spChg>
        <pc:spChg chg="add mod">
          <ac:chgData name="Kanakubo Yuuka" userId="0125345b4684f247" providerId="LiveId" clId="{D4871A4A-C5EA-4668-91C5-C62012B0FEE8}" dt="2021-11-29T02:51:23.600" v="9692" actId="1076"/>
          <ac:spMkLst>
            <pc:docMk/>
            <pc:sldMk cId="1779789321" sldId="476"/>
            <ac:spMk id="63" creationId="{4CA83F21-9A33-4053-8EE8-263D81F1AD5A}"/>
          </ac:spMkLst>
        </pc:spChg>
        <pc:spChg chg="add mod">
          <ac:chgData name="Kanakubo Yuuka" userId="0125345b4684f247" providerId="LiveId" clId="{D4871A4A-C5EA-4668-91C5-C62012B0FEE8}" dt="2021-11-29T02:50:30.090" v="9672" actId="1076"/>
          <ac:spMkLst>
            <pc:docMk/>
            <pc:sldMk cId="1779789321" sldId="476"/>
            <ac:spMk id="64" creationId="{EBFD72A0-C912-4352-A7EF-8F817BFFCFD3}"/>
          </ac:spMkLst>
        </pc:spChg>
        <pc:spChg chg="add mod">
          <ac:chgData name="Kanakubo Yuuka" userId="0125345b4684f247" providerId="LiveId" clId="{D4871A4A-C5EA-4668-91C5-C62012B0FEE8}" dt="2021-11-29T02:52:14.945" v="9712" actId="688"/>
          <ac:spMkLst>
            <pc:docMk/>
            <pc:sldMk cId="1779789321" sldId="476"/>
            <ac:spMk id="65" creationId="{E09149CB-185A-4818-9308-824004138E4F}"/>
          </ac:spMkLst>
        </pc:spChg>
        <pc:spChg chg="add mod">
          <ac:chgData name="Kanakubo Yuuka" userId="0125345b4684f247" providerId="LiveId" clId="{D4871A4A-C5EA-4668-91C5-C62012B0FEE8}" dt="2021-11-24T06:39:06.714" v="3782" actId="1076"/>
          <ac:spMkLst>
            <pc:docMk/>
            <pc:sldMk cId="1779789321" sldId="476"/>
            <ac:spMk id="66" creationId="{AA93BD82-7844-4379-8736-9CE6D6DD93A5}"/>
          </ac:spMkLst>
        </pc:spChg>
        <pc:spChg chg="add del mod">
          <ac:chgData name="Kanakubo Yuuka" userId="0125345b4684f247" providerId="LiveId" clId="{D4871A4A-C5EA-4668-91C5-C62012B0FEE8}" dt="2021-11-29T02:49:10.429" v="9644" actId="478"/>
          <ac:spMkLst>
            <pc:docMk/>
            <pc:sldMk cId="1779789321" sldId="476"/>
            <ac:spMk id="67" creationId="{73A5CB8D-FDBC-4903-8581-CF666B0ACE97}"/>
          </ac:spMkLst>
        </pc:spChg>
        <pc:spChg chg="add del mod">
          <ac:chgData name="Kanakubo Yuuka" userId="0125345b4684f247" providerId="LiveId" clId="{D4871A4A-C5EA-4668-91C5-C62012B0FEE8}" dt="2021-11-29T02:49:08.957" v="9643" actId="478"/>
          <ac:spMkLst>
            <pc:docMk/>
            <pc:sldMk cId="1779789321" sldId="476"/>
            <ac:spMk id="68" creationId="{F48C17AC-F323-4CF4-A8FB-3CEB3AB7E616}"/>
          </ac:spMkLst>
        </pc:spChg>
        <pc:spChg chg="add mod">
          <ac:chgData name="Kanakubo Yuuka" userId="0125345b4684f247" providerId="LiveId" clId="{D4871A4A-C5EA-4668-91C5-C62012B0FEE8}" dt="2021-11-27T04:55:14.677" v="7391" actId="20577"/>
          <ac:spMkLst>
            <pc:docMk/>
            <pc:sldMk cId="1779789321" sldId="476"/>
            <ac:spMk id="69" creationId="{163C5308-4294-40F8-8124-441B2744162E}"/>
          </ac:spMkLst>
        </pc:spChg>
        <pc:spChg chg="add del mod">
          <ac:chgData name="Kanakubo Yuuka" userId="0125345b4684f247" providerId="LiveId" clId="{D4871A4A-C5EA-4668-91C5-C62012B0FEE8}" dt="2021-11-24T06:38:09.530" v="3769" actId="478"/>
          <ac:spMkLst>
            <pc:docMk/>
            <pc:sldMk cId="1779789321" sldId="476"/>
            <ac:spMk id="69" creationId="{FAB1655A-5BC3-4DD5-BF77-27E001CE5CDE}"/>
          </ac:spMkLst>
        </pc:spChg>
        <pc:spChg chg="add mod">
          <ac:chgData name="Kanakubo Yuuka" userId="0125345b4684f247" providerId="LiveId" clId="{D4871A4A-C5EA-4668-91C5-C62012B0FEE8}" dt="2021-11-29T02:51:18.217" v="9689" actId="1076"/>
          <ac:spMkLst>
            <pc:docMk/>
            <pc:sldMk cId="1779789321" sldId="476"/>
            <ac:spMk id="70" creationId="{FD62C86D-09A6-4A19-B5E9-1072A9FA8230}"/>
          </ac:spMkLst>
        </pc:spChg>
        <pc:spChg chg="add mod">
          <ac:chgData name="Kanakubo Yuuka" userId="0125345b4684f247" providerId="LiveId" clId="{D4871A4A-C5EA-4668-91C5-C62012B0FEE8}" dt="2021-11-29T02:51:25.997" v="9693" actId="1076"/>
          <ac:spMkLst>
            <pc:docMk/>
            <pc:sldMk cId="1779789321" sldId="476"/>
            <ac:spMk id="71" creationId="{21CB9D64-1818-4033-AB56-F0FD84416D44}"/>
          </ac:spMkLst>
        </pc:spChg>
        <pc:spChg chg="add del mod ord">
          <ac:chgData name="Kanakubo Yuuka" userId="0125345b4684f247" providerId="LiveId" clId="{D4871A4A-C5EA-4668-91C5-C62012B0FEE8}" dt="2021-11-29T02:51:28.029" v="9694" actId="478"/>
          <ac:spMkLst>
            <pc:docMk/>
            <pc:sldMk cId="1779789321" sldId="476"/>
            <ac:spMk id="72" creationId="{0C2D3312-46C0-41E7-BD30-FC8DAC6CBE23}"/>
          </ac:spMkLst>
        </pc:spChg>
        <pc:spChg chg="add mod ord">
          <ac:chgData name="Kanakubo Yuuka" userId="0125345b4684f247" providerId="LiveId" clId="{D4871A4A-C5EA-4668-91C5-C62012B0FEE8}" dt="2021-11-24T06:42:04.321" v="3794" actId="14100"/>
          <ac:spMkLst>
            <pc:docMk/>
            <pc:sldMk cId="1779789321" sldId="476"/>
            <ac:spMk id="73" creationId="{CFDDB5FE-3A9F-4692-80AA-A0803B2046B3}"/>
          </ac:spMkLst>
        </pc:spChg>
        <pc:spChg chg="add del mod">
          <ac:chgData name="Kanakubo Yuuka" userId="0125345b4684f247" providerId="LiveId" clId="{D4871A4A-C5EA-4668-91C5-C62012B0FEE8}" dt="2021-11-29T02:43:33.404" v="9565" actId="478"/>
          <ac:spMkLst>
            <pc:docMk/>
            <pc:sldMk cId="1779789321" sldId="476"/>
            <ac:spMk id="74" creationId="{897AFD85-969C-4C71-BC38-D8C0B5B06A55}"/>
          </ac:spMkLst>
        </pc:spChg>
        <pc:spChg chg="add del mod">
          <ac:chgData name="Kanakubo Yuuka" userId="0125345b4684f247" providerId="LiveId" clId="{D4871A4A-C5EA-4668-91C5-C62012B0FEE8}" dt="2021-11-27T01:48:04.962" v="7273" actId="1076"/>
          <ac:spMkLst>
            <pc:docMk/>
            <pc:sldMk cId="1779789321" sldId="476"/>
            <ac:spMk id="75" creationId="{C645C146-CE33-4402-A9A5-4A17CAA9357E}"/>
          </ac:spMkLst>
        </pc:spChg>
        <pc:spChg chg="add mod ord">
          <ac:chgData name="Kanakubo Yuuka" userId="0125345b4684f247" providerId="LiveId" clId="{D4871A4A-C5EA-4668-91C5-C62012B0FEE8}" dt="2021-11-27T01:48:10.179" v="7274" actId="1076"/>
          <ac:spMkLst>
            <pc:docMk/>
            <pc:sldMk cId="1779789321" sldId="476"/>
            <ac:spMk id="76" creationId="{A16DEFEF-52C3-4B81-8057-0D87381A3E76}"/>
          </ac:spMkLst>
        </pc:spChg>
        <pc:spChg chg="add mod">
          <ac:chgData name="Kanakubo Yuuka" userId="0125345b4684f247" providerId="LiveId" clId="{D4871A4A-C5EA-4668-91C5-C62012B0FEE8}" dt="2021-11-27T01:47:56.692" v="7270" actId="1076"/>
          <ac:spMkLst>
            <pc:docMk/>
            <pc:sldMk cId="1779789321" sldId="476"/>
            <ac:spMk id="77" creationId="{A7CA14D6-A627-4114-ADCC-56004DABADC1}"/>
          </ac:spMkLst>
        </pc:spChg>
        <pc:spChg chg="add del mod">
          <ac:chgData name="Kanakubo Yuuka" userId="0125345b4684f247" providerId="LiveId" clId="{D4871A4A-C5EA-4668-91C5-C62012B0FEE8}" dt="2021-11-29T02:43:45.989" v="9568" actId="478"/>
          <ac:spMkLst>
            <pc:docMk/>
            <pc:sldMk cId="1779789321" sldId="476"/>
            <ac:spMk id="78" creationId="{E41C64D9-F79A-45F8-B78A-3CCF33794D0A}"/>
          </ac:spMkLst>
        </pc:spChg>
        <pc:spChg chg="add mod">
          <ac:chgData name="Kanakubo Yuuka" userId="0125345b4684f247" providerId="LiveId" clId="{D4871A4A-C5EA-4668-91C5-C62012B0FEE8}" dt="2021-11-27T01:48:10.179" v="7274" actId="1076"/>
          <ac:spMkLst>
            <pc:docMk/>
            <pc:sldMk cId="1779789321" sldId="476"/>
            <ac:spMk id="79" creationId="{7D33EBCC-2074-46F0-8B36-2EF389AE5AC8}"/>
          </ac:spMkLst>
        </pc:spChg>
        <pc:spChg chg="add mod">
          <ac:chgData name="Kanakubo Yuuka" userId="0125345b4684f247" providerId="LiveId" clId="{D4871A4A-C5EA-4668-91C5-C62012B0FEE8}" dt="2021-11-27T01:48:10.179" v="7274" actId="1076"/>
          <ac:spMkLst>
            <pc:docMk/>
            <pc:sldMk cId="1779789321" sldId="476"/>
            <ac:spMk id="80" creationId="{5CDF1164-ED6F-49B4-89FC-C45AE0A3E16B}"/>
          </ac:spMkLst>
        </pc:spChg>
        <pc:spChg chg="add mod">
          <ac:chgData name="Kanakubo Yuuka" userId="0125345b4684f247" providerId="LiveId" clId="{D4871A4A-C5EA-4668-91C5-C62012B0FEE8}" dt="2021-11-29T02:53:47.540" v="9757" actId="1035"/>
          <ac:spMkLst>
            <pc:docMk/>
            <pc:sldMk cId="1779789321" sldId="476"/>
            <ac:spMk id="81" creationId="{8160F18D-4212-4BE7-852C-F1AFD6B5DFCC}"/>
          </ac:spMkLst>
        </pc:spChg>
        <pc:spChg chg="add mod">
          <ac:chgData name="Kanakubo Yuuka" userId="0125345b4684f247" providerId="LiveId" clId="{D4871A4A-C5EA-4668-91C5-C62012B0FEE8}" dt="2021-11-29T02:52:06.358" v="9711" actId="1076"/>
          <ac:spMkLst>
            <pc:docMk/>
            <pc:sldMk cId="1779789321" sldId="476"/>
            <ac:spMk id="82" creationId="{7D39848A-9DAB-4E00-B8E1-0E2FCC2893A9}"/>
          </ac:spMkLst>
        </pc:spChg>
        <pc:spChg chg="add mod">
          <ac:chgData name="Kanakubo Yuuka" userId="0125345b4684f247" providerId="LiveId" clId="{D4871A4A-C5EA-4668-91C5-C62012B0FEE8}" dt="2021-11-29T02:55:09.775" v="9777" actId="207"/>
          <ac:spMkLst>
            <pc:docMk/>
            <pc:sldMk cId="1779789321" sldId="476"/>
            <ac:spMk id="83" creationId="{904F004D-E0E2-4DB8-99AA-71FAD1195AC0}"/>
          </ac:spMkLst>
        </pc:spChg>
        <pc:spChg chg="add del mod ord">
          <ac:chgData name="Kanakubo Yuuka" userId="0125345b4684f247" providerId="LiveId" clId="{D4871A4A-C5EA-4668-91C5-C62012B0FEE8}" dt="2021-11-29T02:51:45.964" v="9702" actId="478"/>
          <ac:spMkLst>
            <pc:docMk/>
            <pc:sldMk cId="1779789321" sldId="476"/>
            <ac:spMk id="84" creationId="{C1233C11-CBD1-45AE-B9CE-DE16A52FA8C8}"/>
          </ac:spMkLst>
        </pc:spChg>
        <pc:spChg chg="add mod">
          <ac:chgData name="Kanakubo Yuuka" userId="0125345b4684f247" providerId="LiveId" clId="{D4871A4A-C5EA-4668-91C5-C62012B0FEE8}" dt="2021-11-29T02:53:58.314" v="9770" actId="1035"/>
          <ac:spMkLst>
            <pc:docMk/>
            <pc:sldMk cId="1779789321" sldId="476"/>
            <ac:spMk id="85" creationId="{8AFAB46A-CB32-405C-83F4-B202F36C05B9}"/>
          </ac:spMkLst>
        </pc:spChg>
        <pc:spChg chg="add mod">
          <ac:chgData name="Kanakubo Yuuka" userId="0125345b4684f247" providerId="LiveId" clId="{D4871A4A-C5EA-4668-91C5-C62012B0FEE8}" dt="2021-11-29T02:51:58.198" v="9708" actId="1076"/>
          <ac:spMkLst>
            <pc:docMk/>
            <pc:sldMk cId="1779789321" sldId="476"/>
            <ac:spMk id="86" creationId="{6F3E1452-415F-4AA7-A9E9-BAD06E40755B}"/>
          </ac:spMkLst>
        </pc:spChg>
        <pc:spChg chg="add mod">
          <ac:chgData name="Kanakubo Yuuka" userId="0125345b4684f247" providerId="LiveId" clId="{D4871A4A-C5EA-4668-91C5-C62012B0FEE8}" dt="2021-11-29T02:53:04.621" v="9724" actId="1037"/>
          <ac:spMkLst>
            <pc:docMk/>
            <pc:sldMk cId="1779789321" sldId="476"/>
            <ac:spMk id="87" creationId="{3B2EF038-2623-472F-BE24-120744729881}"/>
          </ac:spMkLst>
        </pc:spChg>
        <pc:spChg chg="add mod">
          <ac:chgData name="Kanakubo Yuuka" userId="0125345b4684f247" providerId="LiveId" clId="{D4871A4A-C5EA-4668-91C5-C62012B0FEE8}" dt="2021-11-29T02:52:20.080" v="9714" actId="1076"/>
          <ac:spMkLst>
            <pc:docMk/>
            <pc:sldMk cId="1779789321" sldId="476"/>
            <ac:spMk id="88" creationId="{83717956-70D0-4BC5-956F-4C75900C739C}"/>
          </ac:spMkLst>
        </pc:spChg>
        <pc:spChg chg="add mod">
          <ac:chgData name="Kanakubo Yuuka" userId="0125345b4684f247" providerId="LiveId" clId="{D4871A4A-C5EA-4668-91C5-C62012B0FEE8}" dt="2021-11-29T02:53:15.277" v="9729" actId="1037"/>
          <ac:spMkLst>
            <pc:docMk/>
            <pc:sldMk cId="1779789321" sldId="476"/>
            <ac:spMk id="89" creationId="{1357AADA-267D-43BA-94A4-03A45AD2DE2B}"/>
          </ac:spMkLst>
        </pc:spChg>
        <pc:spChg chg="add mod">
          <ac:chgData name="Kanakubo Yuuka" userId="0125345b4684f247" providerId="LiveId" clId="{D4871A4A-C5EA-4668-91C5-C62012B0FEE8}" dt="2021-11-29T02:52:30.935" v="9717" actId="1076"/>
          <ac:spMkLst>
            <pc:docMk/>
            <pc:sldMk cId="1779789321" sldId="476"/>
            <ac:spMk id="90" creationId="{01A07FF4-6E9E-4279-B4DE-068EDF624340}"/>
          </ac:spMkLst>
        </pc:spChg>
        <pc:spChg chg="add mod">
          <ac:chgData name="Kanakubo Yuuka" userId="0125345b4684f247" providerId="LiveId" clId="{D4871A4A-C5EA-4668-91C5-C62012B0FEE8}" dt="2021-11-29T02:53:43.969" v="9753" actId="1035"/>
          <ac:spMkLst>
            <pc:docMk/>
            <pc:sldMk cId="1779789321" sldId="476"/>
            <ac:spMk id="91" creationId="{3DA2FBF4-93FC-435F-ABF3-DFE03574A2C2}"/>
          </ac:spMkLst>
        </pc:spChg>
        <pc:spChg chg="add mod">
          <ac:chgData name="Kanakubo Yuuka" userId="0125345b4684f247" providerId="LiveId" clId="{D4871A4A-C5EA-4668-91C5-C62012B0FEE8}" dt="2021-11-29T02:52:26.403" v="9716" actId="1076"/>
          <ac:spMkLst>
            <pc:docMk/>
            <pc:sldMk cId="1779789321" sldId="476"/>
            <ac:spMk id="92" creationId="{412CA798-3A99-4E4B-9654-852AE400BEDA}"/>
          </ac:spMkLst>
        </pc:spChg>
        <pc:spChg chg="add mod">
          <ac:chgData name="Kanakubo Yuuka" userId="0125345b4684f247" providerId="LiveId" clId="{D4871A4A-C5EA-4668-91C5-C62012B0FEE8}" dt="2021-11-29T02:51:36.206" v="9698" actId="688"/>
          <ac:spMkLst>
            <pc:docMk/>
            <pc:sldMk cId="1779789321" sldId="476"/>
            <ac:spMk id="93" creationId="{0BBDA036-7801-4276-BAE2-F3104147E452}"/>
          </ac:spMkLst>
        </pc:spChg>
        <pc:spChg chg="add mod">
          <ac:chgData name="Kanakubo Yuuka" userId="0125345b4684f247" providerId="LiveId" clId="{D4871A4A-C5EA-4668-91C5-C62012B0FEE8}" dt="2021-11-29T02:51:43.023" v="9701" actId="688"/>
          <ac:spMkLst>
            <pc:docMk/>
            <pc:sldMk cId="1779789321" sldId="476"/>
            <ac:spMk id="94" creationId="{4DC4823E-BBF2-4D9F-A855-E5FE1473EDB5}"/>
          </ac:spMkLst>
        </pc:spChg>
        <pc:picChg chg="del">
          <ac:chgData name="Kanakubo Yuuka" userId="0125345b4684f247" providerId="LiveId" clId="{D4871A4A-C5EA-4668-91C5-C62012B0FEE8}" dt="2021-11-24T04:42:59.215" v="1721" actId="478"/>
          <ac:picMkLst>
            <pc:docMk/>
            <pc:sldMk cId="1779789321" sldId="476"/>
            <ac:picMk id="13" creationId="{DD60C8CE-6AC7-49FB-B35A-EF67A510458C}"/>
          </ac:picMkLst>
        </pc:picChg>
        <pc:picChg chg="add del mod">
          <ac:chgData name="Kanakubo Yuuka" userId="0125345b4684f247" providerId="LiveId" clId="{D4871A4A-C5EA-4668-91C5-C62012B0FEE8}" dt="2021-11-24T07:40:27.279" v="3890" actId="478"/>
          <ac:picMkLst>
            <pc:docMk/>
            <pc:sldMk cId="1779789321" sldId="476"/>
            <ac:picMk id="78" creationId="{64F27678-68D3-477D-8B79-5E4F4D39D3B6}"/>
          </ac:picMkLst>
        </pc:picChg>
        <pc:cxnChg chg="add mod modVis">
          <ac:chgData name="Kanakubo Yuuka" userId="0125345b4684f247" providerId="LiveId" clId="{D4871A4A-C5EA-4668-91C5-C62012B0FEE8}" dt="2021-11-27T01:47:56.692" v="7270" actId="1076"/>
          <ac:cxnSpMkLst>
            <pc:docMk/>
            <pc:sldMk cId="1779789321" sldId="476"/>
            <ac:cxnSpMk id="21" creationId="{E4A7FF69-36BD-48CA-AF81-3ADC03F2BD7D}"/>
          </ac:cxnSpMkLst>
        </pc:cxnChg>
        <pc:cxnChg chg="add mod modVis">
          <ac:chgData name="Kanakubo Yuuka" userId="0125345b4684f247" providerId="LiveId" clId="{D4871A4A-C5EA-4668-91C5-C62012B0FEE8}" dt="2021-11-27T01:47:56.692" v="7270" actId="1076"/>
          <ac:cxnSpMkLst>
            <pc:docMk/>
            <pc:sldMk cId="1779789321" sldId="476"/>
            <ac:cxnSpMk id="22" creationId="{CB66DA59-437D-4783-937A-6E02719AC075}"/>
          </ac:cxnSpMkLst>
        </pc:cxnChg>
        <pc:cxnChg chg="add mod modVis">
          <ac:chgData name="Kanakubo Yuuka" userId="0125345b4684f247" providerId="LiveId" clId="{D4871A4A-C5EA-4668-91C5-C62012B0FEE8}" dt="2021-11-27T01:47:56.692" v="7270" actId="1076"/>
          <ac:cxnSpMkLst>
            <pc:docMk/>
            <pc:sldMk cId="1779789321" sldId="476"/>
            <ac:cxnSpMk id="23" creationId="{B4F168E9-DFC5-49BA-874E-51CC85FDF531}"/>
          </ac:cxnSpMkLst>
        </pc:cxnChg>
        <pc:cxnChg chg="add mod modVis">
          <ac:chgData name="Kanakubo Yuuka" userId="0125345b4684f247" providerId="LiveId" clId="{D4871A4A-C5EA-4668-91C5-C62012B0FEE8}" dt="2021-11-27T01:47:56.692" v="7270" actId="1076"/>
          <ac:cxnSpMkLst>
            <pc:docMk/>
            <pc:sldMk cId="1779789321" sldId="476"/>
            <ac:cxnSpMk id="24" creationId="{229C2CD6-72EC-4C90-B462-8CC361919BAB}"/>
          </ac:cxnSpMkLst>
        </pc:cxnChg>
        <pc:cxnChg chg="add mod modVis">
          <ac:chgData name="Kanakubo Yuuka" userId="0125345b4684f247" providerId="LiveId" clId="{D4871A4A-C5EA-4668-91C5-C62012B0FEE8}" dt="2021-11-27T01:47:56.692" v="7270" actId="1076"/>
          <ac:cxnSpMkLst>
            <pc:docMk/>
            <pc:sldMk cId="1779789321" sldId="476"/>
            <ac:cxnSpMk id="25" creationId="{0786B323-E463-4C04-96E6-BCF66C4E1505}"/>
          </ac:cxnSpMkLst>
        </pc:cxnChg>
        <pc:cxnChg chg="add mod modVis">
          <ac:chgData name="Kanakubo Yuuka" userId="0125345b4684f247" providerId="LiveId" clId="{D4871A4A-C5EA-4668-91C5-C62012B0FEE8}" dt="2021-11-27T01:47:56.692" v="7270" actId="1076"/>
          <ac:cxnSpMkLst>
            <pc:docMk/>
            <pc:sldMk cId="1779789321" sldId="476"/>
            <ac:cxnSpMk id="26" creationId="{5BD53496-D2E7-4056-AEB2-39A2267D4BF2}"/>
          </ac:cxnSpMkLst>
        </pc:cxnChg>
        <pc:cxnChg chg="add mod modVis">
          <ac:chgData name="Kanakubo Yuuka" userId="0125345b4684f247" providerId="LiveId" clId="{D4871A4A-C5EA-4668-91C5-C62012B0FEE8}" dt="2021-11-27T01:47:56.692" v="7270" actId="1076"/>
          <ac:cxnSpMkLst>
            <pc:docMk/>
            <pc:sldMk cId="1779789321" sldId="476"/>
            <ac:cxnSpMk id="27" creationId="{D691AF66-4F00-476C-8CB3-436373E35759}"/>
          </ac:cxnSpMkLst>
        </pc:cxnChg>
        <pc:cxnChg chg="add mod modVis">
          <ac:chgData name="Kanakubo Yuuka" userId="0125345b4684f247" providerId="LiveId" clId="{D4871A4A-C5EA-4668-91C5-C62012B0FEE8}" dt="2021-11-27T01:47:56.692" v="7270" actId="1076"/>
          <ac:cxnSpMkLst>
            <pc:docMk/>
            <pc:sldMk cId="1779789321" sldId="476"/>
            <ac:cxnSpMk id="28" creationId="{A0201AFA-8DFA-418E-9627-FA728A4B809D}"/>
          </ac:cxnSpMkLst>
        </pc:cxnChg>
        <pc:cxnChg chg="add mod modVis">
          <ac:chgData name="Kanakubo Yuuka" userId="0125345b4684f247" providerId="LiveId" clId="{D4871A4A-C5EA-4668-91C5-C62012B0FEE8}" dt="2021-11-27T01:47:56.692" v="7270" actId="1076"/>
          <ac:cxnSpMkLst>
            <pc:docMk/>
            <pc:sldMk cId="1779789321" sldId="476"/>
            <ac:cxnSpMk id="29" creationId="{A6BA8EC7-F1D0-41CA-860B-75D25DF34A3E}"/>
          </ac:cxnSpMkLst>
        </pc:cxnChg>
        <pc:cxnChg chg="add mod">
          <ac:chgData name="Kanakubo Yuuka" userId="0125345b4684f247" providerId="LiveId" clId="{D4871A4A-C5EA-4668-91C5-C62012B0FEE8}" dt="2021-11-24T08:16:47.525" v="3956" actId="14100"/>
          <ac:cxnSpMkLst>
            <pc:docMk/>
            <pc:sldMk cId="1779789321" sldId="476"/>
            <ac:cxnSpMk id="34" creationId="{1AA4CC5E-4C76-4360-A3C7-1AC747768B81}"/>
          </ac:cxnSpMkLst>
        </pc:cxnChg>
        <pc:cxnChg chg="add mod">
          <ac:chgData name="Kanakubo Yuuka" userId="0125345b4684f247" providerId="LiveId" clId="{D4871A4A-C5EA-4668-91C5-C62012B0FEE8}" dt="2021-11-24T08:16:42.131" v="3955" actId="14100"/>
          <ac:cxnSpMkLst>
            <pc:docMk/>
            <pc:sldMk cId="1779789321" sldId="476"/>
            <ac:cxnSpMk id="35" creationId="{343AF15A-3B93-4EA2-A461-CFA48B9E1810}"/>
          </ac:cxnSpMkLst>
        </pc:cxnChg>
      </pc:sldChg>
      <pc:sldChg chg="addSp delSp modSp add mod">
        <pc:chgData name="Kanakubo Yuuka" userId="0125345b4684f247" providerId="LiveId" clId="{D4871A4A-C5EA-4668-91C5-C62012B0FEE8}" dt="2021-12-01T02:45:20.794" v="11043" actId="1076"/>
        <pc:sldMkLst>
          <pc:docMk/>
          <pc:sldMk cId="938854438" sldId="477"/>
        </pc:sldMkLst>
        <pc:spChg chg="mod">
          <ac:chgData name="Kanakubo Yuuka" userId="0125345b4684f247" providerId="LiveId" clId="{D4871A4A-C5EA-4668-91C5-C62012B0FEE8}" dt="2021-12-01T02:42:33.392" v="10891" actId="20577"/>
          <ac:spMkLst>
            <pc:docMk/>
            <pc:sldMk cId="938854438" sldId="477"/>
            <ac:spMk id="2" creationId="{A26607EB-4DC6-41E8-BC45-7808A13A4126}"/>
          </ac:spMkLst>
        </pc:spChg>
        <pc:spChg chg="mod">
          <ac:chgData name="Kanakubo Yuuka" userId="0125345b4684f247" providerId="LiveId" clId="{D4871A4A-C5EA-4668-91C5-C62012B0FEE8}" dt="2021-11-24T05:06:30.891" v="2383"/>
          <ac:spMkLst>
            <pc:docMk/>
            <pc:sldMk cId="938854438" sldId="477"/>
            <ac:spMk id="11" creationId="{EDD03655-9680-4490-9F20-131E428E4ABD}"/>
          </ac:spMkLst>
        </pc:spChg>
        <pc:spChg chg="mod">
          <ac:chgData name="Kanakubo Yuuka" userId="0125345b4684f247" providerId="LiveId" clId="{D4871A4A-C5EA-4668-91C5-C62012B0FEE8}" dt="2021-11-24T05:06:30.891" v="2383"/>
          <ac:spMkLst>
            <pc:docMk/>
            <pc:sldMk cId="938854438" sldId="477"/>
            <ac:spMk id="12" creationId="{7B8A4A1E-538B-43F6-B57D-94A8012B693B}"/>
          </ac:spMkLst>
        </pc:spChg>
        <pc:spChg chg="mod">
          <ac:chgData name="Kanakubo Yuuka" userId="0125345b4684f247" providerId="LiveId" clId="{D4871A4A-C5EA-4668-91C5-C62012B0FEE8}" dt="2021-11-24T05:06:30.891" v="2383"/>
          <ac:spMkLst>
            <pc:docMk/>
            <pc:sldMk cId="938854438" sldId="477"/>
            <ac:spMk id="13" creationId="{45633112-A407-4DE6-9A9D-27041F0C761D}"/>
          </ac:spMkLst>
        </pc:spChg>
        <pc:spChg chg="mod">
          <ac:chgData name="Kanakubo Yuuka" userId="0125345b4684f247" providerId="LiveId" clId="{D4871A4A-C5EA-4668-91C5-C62012B0FEE8}" dt="2021-11-24T05:06:30.891" v="2383"/>
          <ac:spMkLst>
            <pc:docMk/>
            <pc:sldMk cId="938854438" sldId="477"/>
            <ac:spMk id="15" creationId="{663B7099-687B-45F2-A958-0AF0ECAF3D66}"/>
          </ac:spMkLst>
        </pc:spChg>
        <pc:spChg chg="mod">
          <ac:chgData name="Kanakubo Yuuka" userId="0125345b4684f247" providerId="LiveId" clId="{D4871A4A-C5EA-4668-91C5-C62012B0FEE8}" dt="2021-11-24T05:06:30.891" v="2383"/>
          <ac:spMkLst>
            <pc:docMk/>
            <pc:sldMk cId="938854438" sldId="477"/>
            <ac:spMk id="16" creationId="{984B92D0-F4F7-4CF9-A32D-C13D6AAC874D}"/>
          </ac:spMkLst>
        </pc:spChg>
        <pc:spChg chg="mod">
          <ac:chgData name="Kanakubo Yuuka" userId="0125345b4684f247" providerId="LiveId" clId="{D4871A4A-C5EA-4668-91C5-C62012B0FEE8}" dt="2021-11-24T05:06:30.891" v="2383"/>
          <ac:spMkLst>
            <pc:docMk/>
            <pc:sldMk cId="938854438" sldId="477"/>
            <ac:spMk id="17" creationId="{76F7C6D3-3DE6-4A3C-8A01-8A6942791855}"/>
          </ac:spMkLst>
        </pc:spChg>
        <pc:spChg chg="mod">
          <ac:chgData name="Kanakubo Yuuka" userId="0125345b4684f247" providerId="LiveId" clId="{D4871A4A-C5EA-4668-91C5-C62012B0FEE8}" dt="2021-11-24T05:06:30.891" v="2383"/>
          <ac:spMkLst>
            <pc:docMk/>
            <pc:sldMk cId="938854438" sldId="477"/>
            <ac:spMk id="20" creationId="{24AAB073-460D-4933-9D6F-56F725E03A41}"/>
          </ac:spMkLst>
        </pc:spChg>
        <pc:spChg chg="mod">
          <ac:chgData name="Kanakubo Yuuka" userId="0125345b4684f247" providerId="LiveId" clId="{D4871A4A-C5EA-4668-91C5-C62012B0FEE8}" dt="2021-11-24T05:06:30.891" v="2383"/>
          <ac:spMkLst>
            <pc:docMk/>
            <pc:sldMk cId="938854438" sldId="477"/>
            <ac:spMk id="21" creationId="{9DFBA4F1-6F6A-4F9C-9C77-F661C602FACF}"/>
          </ac:spMkLst>
        </pc:spChg>
        <pc:spChg chg="mod">
          <ac:chgData name="Kanakubo Yuuka" userId="0125345b4684f247" providerId="LiveId" clId="{D4871A4A-C5EA-4668-91C5-C62012B0FEE8}" dt="2021-11-24T05:06:30.891" v="2383"/>
          <ac:spMkLst>
            <pc:docMk/>
            <pc:sldMk cId="938854438" sldId="477"/>
            <ac:spMk id="22" creationId="{E5BC0DF7-5A89-4EBC-8306-1CA057D25C04}"/>
          </ac:spMkLst>
        </pc:spChg>
        <pc:spChg chg="mod">
          <ac:chgData name="Kanakubo Yuuka" userId="0125345b4684f247" providerId="LiveId" clId="{D4871A4A-C5EA-4668-91C5-C62012B0FEE8}" dt="2021-11-24T05:06:30.891" v="2383"/>
          <ac:spMkLst>
            <pc:docMk/>
            <pc:sldMk cId="938854438" sldId="477"/>
            <ac:spMk id="23" creationId="{09D21A37-36B4-429B-8EDF-B05FC787DB8F}"/>
          </ac:spMkLst>
        </pc:spChg>
        <pc:spChg chg="mod">
          <ac:chgData name="Kanakubo Yuuka" userId="0125345b4684f247" providerId="LiveId" clId="{D4871A4A-C5EA-4668-91C5-C62012B0FEE8}" dt="2021-11-24T05:06:30.891" v="2383"/>
          <ac:spMkLst>
            <pc:docMk/>
            <pc:sldMk cId="938854438" sldId="477"/>
            <ac:spMk id="24" creationId="{78698B91-2909-42F4-AB3F-BA756895EA8D}"/>
          </ac:spMkLst>
        </pc:spChg>
        <pc:spChg chg="mod">
          <ac:chgData name="Kanakubo Yuuka" userId="0125345b4684f247" providerId="LiveId" clId="{D4871A4A-C5EA-4668-91C5-C62012B0FEE8}" dt="2021-11-24T05:06:30.891" v="2383"/>
          <ac:spMkLst>
            <pc:docMk/>
            <pc:sldMk cId="938854438" sldId="477"/>
            <ac:spMk id="25" creationId="{9DECF3D4-6CC3-4AE7-BA9B-9BF28715D63E}"/>
          </ac:spMkLst>
        </pc:spChg>
        <pc:spChg chg="mod">
          <ac:chgData name="Kanakubo Yuuka" userId="0125345b4684f247" providerId="LiveId" clId="{D4871A4A-C5EA-4668-91C5-C62012B0FEE8}" dt="2021-11-24T05:06:30.891" v="2383"/>
          <ac:spMkLst>
            <pc:docMk/>
            <pc:sldMk cId="938854438" sldId="477"/>
            <ac:spMk id="26" creationId="{3FB78AD3-0C88-4286-8177-177523BD87B7}"/>
          </ac:spMkLst>
        </pc:spChg>
        <pc:spChg chg="mod">
          <ac:chgData name="Kanakubo Yuuka" userId="0125345b4684f247" providerId="LiveId" clId="{D4871A4A-C5EA-4668-91C5-C62012B0FEE8}" dt="2021-11-24T05:06:30.891" v="2383"/>
          <ac:spMkLst>
            <pc:docMk/>
            <pc:sldMk cId="938854438" sldId="477"/>
            <ac:spMk id="29" creationId="{6177D4CD-A8F6-4569-BDCB-7A31E8EF0D57}"/>
          </ac:spMkLst>
        </pc:spChg>
        <pc:spChg chg="mod">
          <ac:chgData name="Kanakubo Yuuka" userId="0125345b4684f247" providerId="LiveId" clId="{D4871A4A-C5EA-4668-91C5-C62012B0FEE8}" dt="2021-11-24T05:06:30.891" v="2383"/>
          <ac:spMkLst>
            <pc:docMk/>
            <pc:sldMk cId="938854438" sldId="477"/>
            <ac:spMk id="30" creationId="{84C55383-5A3D-4411-A403-C46BF7D9DB1C}"/>
          </ac:spMkLst>
        </pc:spChg>
        <pc:spChg chg="mod">
          <ac:chgData name="Kanakubo Yuuka" userId="0125345b4684f247" providerId="LiveId" clId="{D4871A4A-C5EA-4668-91C5-C62012B0FEE8}" dt="2021-11-24T05:06:30.891" v="2383"/>
          <ac:spMkLst>
            <pc:docMk/>
            <pc:sldMk cId="938854438" sldId="477"/>
            <ac:spMk id="31" creationId="{A840F0E3-3430-4F99-AFF8-101B09A203E5}"/>
          </ac:spMkLst>
        </pc:spChg>
        <pc:spChg chg="mod">
          <ac:chgData name="Kanakubo Yuuka" userId="0125345b4684f247" providerId="LiveId" clId="{D4871A4A-C5EA-4668-91C5-C62012B0FEE8}" dt="2021-11-24T05:06:30.891" v="2383"/>
          <ac:spMkLst>
            <pc:docMk/>
            <pc:sldMk cId="938854438" sldId="477"/>
            <ac:spMk id="32" creationId="{89F3AF4C-FA8F-4ABD-A15A-90B67E208ACF}"/>
          </ac:spMkLst>
        </pc:spChg>
        <pc:spChg chg="mod">
          <ac:chgData name="Kanakubo Yuuka" userId="0125345b4684f247" providerId="LiveId" clId="{D4871A4A-C5EA-4668-91C5-C62012B0FEE8}" dt="2021-11-24T05:06:30.891" v="2383"/>
          <ac:spMkLst>
            <pc:docMk/>
            <pc:sldMk cId="938854438" sldId="477"/>
            <ac:spMk id="33" creationId="{17CF84FE-C957-40BF-B943-9A9B2A1CDECA}"/>
          </ac:spMkLst>
        </pc:spChg>
        <pc:spChg chg="mod">
          <ac:chgData name="Kanakubo Yuuka" userId="0125345b4684f247" providerId="LiveId" clId="{D4871A4A-C5EA-4668-91C5-C62012B0FEE8}" dt="2021-11-24T05:06:30.891" v="2383"/>
          <ac:spMkLst>
            <pc:docMk/>
            <pc:sldMk cId="938854438" sldId="477"/>
            <ac:spMk id="34" creationId="{524428C3-FAD6-4989-BC6E-648C16EB0F01}"/>
          </ac:spMkLst>
        </pc:spChg>
        <pc:spChg chg="mod">
          <ac:chgData name="Kanakubo Yuuka" userId="0125345b4684f247" providerId="LiveId" clId="{D4871A4A-C5EA-4668-91C5-C62012B0FEE8}" dt="2021-11-24T05:06:30.891" v="2383"/>
          <ac:spMkLst>
            <pc:docMk/>
            <pc:sldMk cId="938854438" sldId="477"/>
            <ac:spMk id="35" creationId="{7756FAD8-9365-4634-ADBD-F183F8B253D0}"/>
          </ac:spMkLst>
        </pc:spChg>
        <pc:spChg chg="mod">
          <ac:chgData name="Kanakubo Yuuka" userId="0125345b4684f247" providerId="LiveId" clId="{D4871A4A-C5EA-4668-91C5-C62012B0FEE8}" dt="2021-11-24T05:06:30.891" v="2383"/>
          <ac:spMkLst>
            <pc:docMk/>
            <pc:sldMk cId="938854438" sldId="477"/>
            <ac:spMk id="36" creationId="{E04512F0-085E-4174-833F-AB3DE1E9E342}"/>
          </ac:spMkLst>
        </pc:spChg>
        <pc:spChg chg="mod">
          <ac:chgData name="Kanakubo Yuuka" userId="0125345b4684f247" providerId="LiveId" clId="{D4871A4A-C5EA-4668-91C5-C62012B0FEE8}" dt="2021-11-24T05:06:30.891" v="2383"/>
          <ac:spMkLst>
            <pc:docMk/>
            <pc:sldMk cId="938854438" sldId="477"/>
            <ac:spMk id="37" creationId="{FC255A78-8037-432B-9F50-55A6481075A3}"/>
          </ac:spMkLst>
        </pc:spChg>
        <pc:spChg chg="mod">
          <ac:chgData name="Kanakubo Yuuka" userId="0125345b4684f247" providerId="LiveId" clId="{D4871A4A-C5EA-4668-91C5-C62012B0FEE8}" dt="2021-11-24T05:06:30.891" v="2383"/>
          <ac:spMkLst>
            <pc:docMk/>
            <pc:sldMk cId="938854438" sldId="477"/>
            <ac:spMk id="38" creationId="{AF36F013-BBAB-44A3-A400-7793852F35CE}"/>
          </ac:spMkLst>
        </pc:spChg>
        <pc:spChg chg="mod">
          <ac:chgData name="Kanakubo Yuuka" userId="0125345b4684f247" providerId="LiveId" clId="{D4871A4A-C5EA-4668-91C5-C62012B0FEE8}" dt="2021-11-24T05:06:30.891" v="2383"/>
          <ac:spMkLst>
            <pc:docMk/>
            <pc:sldMk cId="938854438" sldId="477"/>
            <ac:spMk id="39" creationId="{0D904707-F910-496F-85CC-5C740DB4A919}"/>
          </ac:spMkLst>
        </pc:spChg>
        <pc:spChg chg="mod">
          <ac:chgData name="Kanakubo Yuuka" userId="0125345b4684f247" providerId="LiveId" clId="{D4871A4A-C5EA-4668-91C5-C62012B0FEE8}" dt="2021-11-24T05:06:30.891" v="2383"/>
          <ac:spMkLst>
            <pc:docMk/>
            <pc:sldMk cId="938854438" sldId="477"/>
            <ac:spMk id="40" creationId="{55FA9CE2-4E31-4F60-9B5D-6D9DB1E058EF}"/>
          </ac:spMkLst>
        </pc:spChg>
        <pc:spChg chg="mod">
          <ac:chgData name="Kanakubo Yuuka" userId="0125345b4684f247" providerId="LiveId" clId="{D4871A4A-C5EA-4668-91C5-C62012B0FEE8}" dt="2021-11-24T05:06:30.891" v="2383"/>
          <ac:spMkLst>
            <pc:docMk/>
            <pc:sldMk cId="938854438" sldId="477"/>
            <ac:spMk id="41" creationId="{FEAE368F-0CFE-41E3-B4EF-CB0843111C04}"/>
          </ac:spMkLst>
        </pc:spChg>
        <pc:spChg chg="mod">
          <ac:chgData name="Kanakubo Yuuka" userId="0125345b4684f247" providerId="LiveId" clId="{D4871A4A-C5EA-4668-91C5-C62012B0FEE8}" dt="2021-11-24T05:06:30.891" v="2383"/>
          <ac:spMkLst>
            <pc:docMk/>
            <pc:sldMk cId="938854438" sldId="477"/>
            <ac:spMk id="42" creationId="{7C458904-89B6-4F32-AC51-B37362F878DC}"/>
          </ac:spMkLst>
        </pc:spChg>
        <pc:spChg chg="mod">
          <ac:chgData name="Kanakubo Yuuka" userId="0125345b4684f247" providerId="LiveId" clId="{D4871A4A-C5EA-4668-91C5-C62012B0FEE8}" dt="2021-11-24T05:06:30.891" v="2383"/>
          <ac:spMkLst>
            <pc:docMk/>
            <pc:sldMk cId="938854438" sldId="477"/>
            <ac:spMk id="43" creationId="{23FEBC0A-21CF-4392-8A9B-A9ADCC135AC4}"/>
          </ac:spMkLst>
        </pc:spChg>
        <pc:spChg chg="mod">
          <ac:chgData name="Kanakubo Yuuka" userId="0125345b4684f247" providerId="LiveId" clId="{D4871A4A-C5EA-4668-91C5-C62012B0FEE8}" dt="2021-11-24T05:06:30.891" v="2383"/>
          <ac:spMkLst>
            <pc:docMk/>
            <pc:sldMk cId="938854438" sldId="477"/>
            <ac:spMk id="44" creationId="{A78513C8-BADB-46A8-93F0-5651E735B7B2}"/>
          </ac:spMkLst>
        </pc:spChg>
        <pc:spChg chg="mod">
          <ac:chgData name="Kanakubo Yuuka" userId="0125345b4684f247" providerId="LiveId" clId="{D4871A4A-C5EA-4668-91C5-C62012B0FEE8}" dt="2021-11-24T05:06:30.891" v="2383"/>
          <ac:spMkLst>
            <pc:docMk/>
            <pc:sldMk cId="938854438" sldId="477"/>
            <ac:spMk id="45" creationId="{A0D5800A-FDAD-4A1F-99AD-0C249A86B58B}"/>
          </ac:spMkLst>
        </pc:spChg>
        <pc:spChg chg="mod">
          <ac:chgData name="Kanakubo Yuuka" userId="0125345b4684f247" providerId="LiveId" clId="{D4871A4A-C5EA-4668-91C5-C62012B0FEE8}" dt="2021-11-24T05:06:30.891" v="2383"/>
          <ac:spMkLst>
            <pc:docMk/>
            <pc:sldMk cId="938854438" sldId="477"/>
            <ac:spMk id="46" creationId="{F081FE75-AE40-4F8C-8315-5AFC95A9D258}"/>
          </ac:spMkLst>
        </pc:spChg>
        <pc:spChg chg="mod">
          <ac:chgData name="Kanakubo Yuuka" userId="0125345b4684f247" providerId="LiveId" clId="{D4871A4A-C5EA-4668-91C5-C62012B0FEE8}" dt="2021-11-24T05:06:30.891" v="2383"/>
          <ac:spMkLst>
            <pc:docMk/>
            <pc:sldMk cId="938854438" sldId="477"/>
            <ac:spMk id="47" creationId="{A420DA8A-75CD-4DFF-9F7D-3C94E8CE6B9D}"/>
          </ac:spMkLst>
        </pc:spChg>
        <pc:spChg chg="mod">
          <ac:chgData name="Kanakubo Yuuka" userId="0125345b4684f247" providerId="LiveId" clId="{D4871A4A-C5EA-4668-91C5-C62012B0FEE8}" dt="2021-11-24T05:06:30.891" v="2383"/>
          <ac:spMkLst>
            <pc:docMk/>
            <pc:sldMk cId="938854438" sldId="477"/>
            <ac:spMk id="48" creationId="{A8B64480-9D90-44C5-81A8-01603A161583}"/>
          </ac:spMkLst>
        </pc:spChg>
        <pc:spChg chg="mod">
          <ac:chgData name="Kanakubo Yuuka" userId="0125345b4684f247" providerId="LiveId" clId="{D4871A4A-C5EA-4668-91C5-C62012B0FEE8}" dt="2021-11-24T05:06:30.891" v="2383"/>
          <ac:spMkLst>
            <pc:docMk/>
            <pc:sldMk cId="938854438" sldId="477"/>
            <ac:spMk id="50" creationId="{E61C2CDA-DB7B-47AD-9660-BD33BD961FE3}"/>
          </ac:spMkLst>
        </pc:spChg>
        <pc:spChg chg="mod">
          <ac:chgData name="Kanakubo Yuuka" userId="0125345b4684f247" providerId="LiveId" clId="{D4871A4A-C5EA-4668-91C5-C62012B0FEE8}" dt="2021-11-24T05:06:30.891" v="2383"/>
          <ac:spMkLst>
            <pc:docMk/>
            <pc:sldMk cId="938854438" sldId="477"/>
            <ac:spMk id="51" creationId="{D200A283-EEBF-4A05-B630-D9394AE227AC}"/>
          </ac:spMkLst>
        </pc:spChg>
        <pc:spChg chg="mod">
          <ac:chgData name="Kanakubo Yuuka" userId="0125345b4684f247" providerId="LiveId" clId="{D4871A4A-C5EA-4668-91C5-C62012B0FEE8}" dt="2021-11-24T05:06:30.891" v="2383"/>
          <ac:spMkLst>
            <pc:docMk/>
            <pc:sldMk cId="938854438" sldId="477"/>
            <ac:spMk id="52" creationId="{8EC3E9A0-12CD-4D68-B07D-A80FFB94343D}"/>
          </ac:spMkLst>
        </pc:spChg>
        <pc:spChg chg="mod">
          <ac:chgData name="Kanakubo Yuuka" userId="0125345b4684f247" providerId="LiveId" clId="{D4871A4A-C5EA-4668-91C5-C62012B0FEE8}" dt="2021-11-24T05:06:30.891" v="2383"/>
          <ac:spMkLst>
            <pc:docMk/>
            <pc:sldMk cId="938854438" sldId="477"/>
            <ac:spMk id="53" creationId="{01FC0CC0-6625-4D48-BE84-C8785DB3A6A9}"/>
          </ac:spMkLst>
        </pc:spChg>
        <pc:spChg chg="mod">
          <ac:chgData name="Kanakubo Yuuka" userId="0125345b4684f247" providerId="LiveId" clId="{D4871A4A-C5EA-4668-91C5-C62012B0FEE8}" dt="2021-11-24T05:06:30.891" v="2383"/>
          <ac:spMkLst>
            <pc:docMk/>
            <pc:sldMk cId="938854438" sldId="477"/>
            <ac:spMk id="54" creationId="{8EF4F558-FDB0-466F-B7A8-98283E902AB2}"/>
          </ac:spMkLst>
        </pc:spChg>
        <pc:spChg chg="mod">
          <ac:chgData name="Kanakubo Yuuka" userId="0125345b4684f247" providerId="LiveId" clId="{D4871A4A-C5EA-4668-91C5-C62012B0FEE8}" dt="2021-11-24T05:06:30.891" v="2383"/>
          <ac:spMkLst>
            <pc:docMk/>
            <pc:sldMk cId="938854438" sldId="477"/>
            <ac:spMk id="55" creationId="{D7DDE9BF-62F5-43B6-85BC-324DB7B9636C}"/>
          </ac:spMkLst>
        </pc:spChg>
        <pc:spChg chg="mod">
          <ac:chgData name="Kanakubo Yuuka" userId="0125345b4684f247" providerId="LiveId" clId="{D4871A4A-C5EA-4668-91C5-C62012B0FEE8}" dt="2021-11-24T05:06:30.891" v="2383"/>
          <ac:spMkLst>
            <pc:docMk/>
            <pc:sldMk cId="938854438" sldId="477"/>
            <ac:spMk id="56" creationId="{7B9AE26D-389C-47F5-B9AE-428A0CD30283}"/>
          </ac:spMkLst>
        </pc:spChg>
        <pc:spChg chg="mod">
          <ac:chgData name="Kanakubo Yuuka" userId="0125345b4684f247" providerId="LiveId" clId="{D4871A4A-C5EA-4668-91C5-C62012B0FEE8}" dt="2021-11-24T05:06:30.891" v="2383"/>
          <ac:spMkLst>
            <pc:docMk/>
            <pc:sldMk cId="938854438" sldId="477"/>
            <ac:spMk id="57" creationId="{BD7A9FB1-7990-4480-8A2B-8EC8E72CBB9D}"/>
          </ac:spMkLst>
        </pc:spChg>
        <pc:spChg chg="mod">
          <ac:chgData name="Kanakubo Yuuka" userId="0125345b4684f247" providerId="LiveId" clId="{D4871A4A-C5EA-4668-91C5-C62012B0FEE8}" dt="2021-11-24T05:06:30.891" v="2383"/>
          <ac:spMkLst>
            <pc:docMk/>
            <pc:sldMk cId="938854438" sldId="477"/>
            <ac:spMk id="58" creationId="{8B45883E-4D9B-4DFC-B4ED-D03E7F8B0A76}"/>
          </ac:spMkLst>
        </pc:spChg>
        <pc:spChg chg="mod">
          <ac:chgData name="Kanakubo Yuuka" userId="0125345b4684f247" providerId="LiveId" clId="{D4871A4A-C5EA-4668-91C5-C62012B0FEE8}" dt="2021-11-24T05:06:30.891" v="2383"/>
          <ac:spMkLst>
            <pc:docMk/>
            <pc:sldMk cId="938854438" sldId="477"/>
            <ac:spMk id="59" creationId="{79F12253-469A-4A8C-8D27-6C083133B294}"/>
          </ac:spMkLst>
        </pc:spChg>
        <pc:spChg chg="mod">
          <ac:chgData name="Kanakubo Yuuka" userId="0125345b4684f247" providerId="LiveId" clId="{D4871A4A-C5EA-4668-91C5-C62012B0FEE8}" dt="2021-11-24T05:06:30.891" v="2383"/>
          <ac:spMkLst>
            <pc:docMk/>
            <pc:sldMk cId="938854438" sldId="477"/>
            <ac:spMk id="60" creationId="{EC76C888-0795-4E11-A760-FC69D3383509}"/>
          </ac:spMkLst>
        </pc:spChg>
        <pc:spChg chg="mod">
          <ac:chgData name="Kanakubo Yuuka" userId="0125345b4684f247" providerId="LiveId" clId="{D4871A4A-C5EA-4668-91C5-C62012B0FEE8}" dt="2021-11-24T05:06:30.891" v="2383"/>
          <ac:spMkLst>
            <pc:docMk/>
            <pc:sldMk cId="938854438" sldId="477"/>
            <ac:spMk id="61" creationId="{3B56FD45-39B2-4657-A9B3-9181CF6EE5DA}"/>
          </ac:spMkLst>
        </pc:spChg>
        <pc:spChg chg="mod">
          <ac:chgData name="Kanakubo Yuuka" userId="0125345b4684f247" providerId="LiveId" clId="{D4871A4A-C5EA-4668-91C5-C62012B0FEE8}" dt="2021-11-24T05:06:30.891" v="2383"/>
          <ac:spMkLst>
            <pc:docMk/>
            <pc:sldMk cId="938854438" sldId="477"/>
            <ac:spMk id="62" creationId="{4B982D69-F46A-465F-AEC2-E51208D2D19E}"/>
          </ac:spMkLst>
        </pc:spChg>
        <pc:spChg chg="mod">
          <ac:chgData name="Kanakubo Yuuka" userId="0125345b4684f247" providerId="LiveId" clId="{D4871A4A-C5EA-4668-91C5-C62012B0FEE8}" dt="2021-11-24T05:06:30.891" v="2383"/>
          <ac:spMkLst>
            <pc:docMk/>
            <pc:sldMk cId="938854438" sldId="477"/>
            <ac:spMk id="64" creationId="{2DC5740D-CC36-4FE2-9F87-C7AB754242B2}"/>
          </ac:spMkLst>
        </pc:spChg>
        <pc:spChg chg="mod">
          <ac:chgData name="Kanakubo Yuuka" userId="0125345b4684f247" providerId="LiveId" clId="{D4871A4A-C5EA-4668-91C5-C62012B0FEE8}" dt="2021-11-24T05:06:30.891" v="2383"/>
          <ac:spMkLst>
            <pc:docMk/>
            <pc:sldMk cId="938854438" sldId="477"/>
            <ac:spMk id="65" creationId="{C9675A19-1F4F-4855-942A-4B553B8C1482}"/>
          </ac:spMkLst>
        </pc:spChg>
        <pc:spChg chg="mod">
          <ac:chgData name="Kanakubo Yuuka" userId="0125345b4684f247" providerId="LiveId" clId="{D4871A4A-C5EA-4668-91C5-C62012B0FEE8}" dt="2021-11-24T05:06:30.891" v="2383"/>
          <ac:spMkLst>
            <pc:docMk/>
            <pc:sldMk cId="938854438" sldId="477"/>
            <ac:spMk id="66" creationId="{D9C57EA2-E794-4D04-9FE0-DBA52D213276}"/>
          </ac:spMkLst>
        </pc:spChg>
        <pc:spChg chg="mod">
          <ac:chgData name="Kanakubo Yuuka" userId="0125345b4684f247" providerId="LiveId" clId="{D4871A4A-C5EA-4668-91C5-C62012B0FEE8}" dt="2021-11-24T05:06:30.891" v="2383"/>
          <ac:spMkLst>
            <pc:docMk/>
            <pc:sldMk cId="938854438" sldId="477"/>
            <ac:spMk id="67" creationId="{E0417CC2-E3A5-4AA5-B2D3-BA3EC0FCC4F3}"/>
          </ac:spMkLst>
        </pc:spChg>
        <pc:spChg chg="mod">
          <ac:chgData name="Kanakubo Yuuka" userId="0125345b4684f247" providerId="LiveId" clId="{D4871A4A-C5EA-4668-91C5-C62012B0FEE8}" dt="2021-11-24T05:06:30.891" v="2383"/>
          <ac:spMkLst>
            <pc:docMk/>
            <pc:sldMk cId="938854438" sldId="477"/>
            <ac:spMk id="68" creationId="{83EA6BA7-571D-467E-AB12-03AF1B580570}"/>
          </ac:spMkLst>
        </pc:spChg>
        <pc:spChg chg="mod">
          <ac:chgData name="Kanakubo Yuuka" userId="0125345b4684f247" providerId="LiveId" clId="{D4871A4A-C5EA-4668-91C5-C62012B0FEE8}" dt="2021-11-24T05:06:30.891" v="2383"/>
          <ac:spMkLst>
            <pc:docMk/>
            <pc:sldMk cId="938854438" sldId="477"/>
            <ac:spMk id="69" creationId="{1136B2B5-F459-4806-A6C5-D2B155090DF6}"/>
          </ac:spMkLst>
        </pc:spChg>
        <pc:spChg chg="mod">
          <ac:chgData name="Kanakubo Yuuka" userId="0125345b4684f247" providerId="LiveId" clId="{D4871A4A-C5EA-4668-91C5-C62012B0FEE8}" dt="2021-11-24T05:06:30.891" v="2383"/>
          <ac:spMkLst>
            <pc:docMk/>
            <pc:sldMk cId="938854438" sldId="477"/>
            <ac:spMk id="70" creationId="{AEFDA2B2-0BC4-49A2-8D8F-E21BBF8058B0}"/>
          </ac:spMkLst>
        </pc:spChg>
        <pc:spChg chg="mod">
          <ac:chgData name="Kanakubo Yuuka" userId="0125345b4684f247" providerId="LiveId" clId="{D4871A4A-C5EA-4668-91C5-C62012B0FEE8}" dt="2021-11-24T05:06:30.891" v="2383"/>
          <ac:spMkLst>
            <pc:docMk/>
            <pc:sldMk cId="938854438" sldId="477"/>
            <ac:spMk id="71" creationId="{BF625E5C-0854-4FAF-B25E-4E25747B151F}"/>
          </ac:spMkLst>
        </pc:spChg>
        <pc:spChg chg="mod">
          <ac:chgData name="Kanakubo Yuuka" userId="0125345b4684f247" providerId="LiveId" clId="{D4871A4A-C5EA-4668-91C5-C62012B0FEE8}" dt="2021-11-24T05:06:30.891" v="2383"/>
          <ac:spMkLst>
            <pc:docMk/>
            <pc:sldMk cId="938854438" sldId="477"/>
            <ac:spMk id="72" creationId="{251A4D9F-CF58-4DE2-BE06-D0EF79C845A8}"/>
          </ac:spMkLst>
        </pc:spChg>
        <pc:spChg chg="mod">
          <ac:chgData name="Kanakubo Yuuka" userId="0125345b4684f247" providerId="LiveId" clId="{D4871A4A-C5EA-4668-91C5-C62012B0FEE8}" dt="2021-11-24T05:06:30.891" v="2383"/>
          <ac:spMkLst>
            <pc:docMk/>
            <pc:sldMk cId="938854438" sldId="477"/>
            <ac:spMk id="73" creationId="{85B518D5-685C-44BD-A510-9FD67F507160}"/>
          </ac:spMkLst>
        </pc:spChg>
        <pc:spChg chg="mod">
          <ac:chgData name="Kanakubo Yuuka" userId="0125345b4684f247" providerId="LiveId" clId="{D4871A4A-C5EA-4668-91C5-C62012B0FEE8}" dt="2021-11-24T05:06:30.891" v="2383"/>
          <ac:spMkLst>
            <pc:docMk/>
            <pc:sldMk cId="938854438" sldId="477"/>
            <ac:spMk id="74" creationId="{61032F36-F3DC-4F99-8B34-08E58A858480}"/>
          </ac:spMkLst>
        </pc:spChg>
        <pc:spChg chg="mod">
          <ac:chgData name="Kanakubo Yuuka" userId="0125345b4684f247" providerId="LiveId" clId="{D4871A4A-C5EA-4668-91C5-C62012B0FEE8}" dt="2021-11-24T05:06:30.891" v="2383"/>
          <ac:spMkLst>
            <pc:docMk/>
            <pc:sldMk cId="938854438" sldId="477"/>
            <ac:spMk id="75" creationId="{F8F6942F-C947-42E8-95E2-AB115D71AB05}"/>
          </ac:spMkLst>
        </pc:spChg>
        <pc:spChg chg="mod">
          <ac:chgData name="Kanakubo Yuuka" userId="0125345b4684f247" providerId="LiveId" clId="{D4871A4A-C5EA-4668-91C5-C62012B0FEE8}" dt="2021-11-24T05:06:30.891" v="2383"/>
          <ac:spMkLst>
            <pc:docMk/>
            <pc:sldMk cId="938854438" sldId="477"/>
            <ac:spMk id="76" creationId="{11039AA2-9D6E-49BA-A3DE-60E71532C606}"/>
          </ac:spMkLst>
        </pc:spChg>
        <pc:spChg chg="mod">
          <ac:chgData name="Kanakubo Yuuka" userId="0125345b4684f247" providerId="LiveId" clId="{D4871A4A-C5EA-4668-91C5-C62012B0FEE8}" dt="2021-11-24T05:06:30.891" v="2383"/>
          <ac:spMkLst>
            <pc:docMk/>
            <pc:sldMk cId="938854438" sldId="477"/>
            <ac:spMk id="77" creationId="{147F8360-11AB-4AAE-85BE-DAE8AC6D9987}"/>
          </ac:spMkLst>
        </pc:spChg>
        <pc:spChg chg="mod">
          <ac:chgData name="Kanakubo Yuuka" userId="0125345b4684f247" providerId="LiveId" clId="{D4871A4A-C5EA-4668-91C5-C62012B0FEE8}" dt="2021-11-24T05:06:30.891" v="2383"/>
          <ac:spMkLst>
            <pc:docMk/>
            <pc:sldMk cId="938854438" sldId="477"/>
            <ac:spMk id="78" creationId="{E75D3DBA-5EA3-47EC-8544-E2048502A6D3}"/>
          </ac:spMkLst>
        </pc:spChg>
        <pc:spChg chg="mod">
          <ac:chgData name="Kanakubo Yuuka" userId="0125345b4684f247" providerId="LiveId" clId="{D4871A4A-C5EA-4668-91C5-C62012B0FEE8}" dt="2021-11-24T05:06:30.891" v="2383"/>
          <ac:spMkLst>
            <pc:docMk/>
            <pc:sldMk cId="938854438" sldId="477"/>
            <ac:spMk id="79" creationId="{5CCABD80-0759-42E7-B737-A1314497AF93}"/>
          </ac:spMkLst>
        </pc:spChg>
        <pc:spChg chg="mod">
          <ac:chgData name="Kanakubo Yuuka" userId="0125345b4684f247" providerId="LiveId" clId="{D4871A4A-C5EA-4668-91C5-C62012B0FEE8}" dt="2021-11-24T05:06:30.891" v="2383"/>
          <ac:spMkLst>
            <pc:docMk/>
            <pc:sldMk cId="938854438" sldId="477"/>
            <ac:spMk id="80" creationId="{105996CC-D408-4A4C-94DF-227654DCBB0B}"/>
          </ac:spMkLst>
        </pc:spChg>
        <pc:spChg chg="mod">
          <ac:chgData name="Kanakubo Yuuka" userId="0125345b4684f247" providerId="LiveId" clId="{D4871A4A-C5EA-4668-91C5-C62012B0FEE8}" dt="2021-11-24T05:06:30.891" v="2383"/>
          <ac:spMkLst>
            <pc:docMk/>
            <pc:sldMk cId="938854438" sldId="477"/>
            <ac:spMk id="81" creationId="{56DC426E-416A-4ACB-B577-C339ECC95A9B}"/>
          </ac:spMkLst>
        </pc:spChg>
        <pc:spChg chg="add mod">
          <ac:chgData name="Kanakubo Yuuka" userId="0125345b4684f247" providerId="LiveId" clId="{D4871A4A-C5EA-4668-91C5-C62012B0FEE8}" dt="2021-11-24T06:05:56.569" v="2967" actId="1076"/>
          <ac:spMkLst>
            <pc:docMk/>
            <pc:sldMk cId="938854438" sldId="477"/>
            <ac:spMk id="82" creationId="{54776A7A-76D8-46CA-9FE1-5464683FBC0C}"/>
          </ac:spMkLst>
        </pc:spChg>
        <pc:spChg chg="add mod">
          <ac:chgData name="Kanakubo Yuuka" userId="0125345b4684f247" providerId="LiveId" clId="{D4871A4A-C5EA-4668-91C5-C62012B0FEE8}" dt="2021-11-24T06:05:56.569" v="2967" actId="1076"/>
          <ac:spMkLst>
            <pc:docMk/>
            <pc:sldMk cId="938854438" sldId="477"/>
            <ac:spMk id="83" creationId="{E0F4F805-A43B-4399-9911-3DF65C7560A7}"/>
          </ac:spMkLst>
        </pc:spChg>
        <pc:spChg chg="add mod">
          <ac:chgData name="Kanakubo Yuuka" userId="0125345b4684f247" providerId="LiveId" clId="{D4871A4A-C5EA-4668-91C5-C62012B0FEE8}" dt="2021-11-24T06:05:56.569" v="2967" actId="1076"/>
          <ac:spMkLst>
            <pc:docMk/>
            <pc:sldMk cId="938854438" sldId="477"/>
            <ac:spMk id="84" creationId="{34B77E2A-2435-43A3-81D2-FBCBFA9CFB05}"/>
          </ac:spMkLst>
        </pc:spChg>
        <pc:spChg chg="add mod">
          <ac:chgData name="Kanakubo Yuuka" userId="0125345b4684f247" providerId="LiveId" clId="{D4871A4A-C5EA-4668-91C5-C62012B0FEE8}" dt="2021-11-24T06:05:56.569" v="2967" actId="1076"/>
          <ac:spMkLst>
            <pc:docMk/>
            <pc:sldMk cId="938854438" sldId="477"/>
            <ac:spMk id="85" creationId="{DEE88923-EBF1-4180-A326-9CE474BDEEC3}"/>
          </ac:spMkLst>
        </pc:spChg>
        <pc:spChg chg="add mod">
          <ac:chgData name="Kanakubo Yuuka" userId="0125345b4684f247" providerId="LiveId" clId="{D4871A4A-C5EA-4668-91C5-C62012B0FEE8}" dt="2021-11-24T06:05:56.569" v="2967" actId="1076"/>
          <ac:spMkLst>
            <pc:docMk/>
            <pc:sldMk cId="938854438" sldId="477"/>
            <ac:spMk id="86" creationId="{2594AD87-303E-4E6A-8AEE-BDC4A6386F27}"/>
          </ac:spMkLst>
        </pc:spChg>
        <pc:spChg chg="add mod">
          <ac:chgData name="Kanakubo Yuuka" userId="0125345b4684f247" providerId="LiveId" clId="{D4871A4A-C5EA-4668-91C5-C62012B0FEE8}" dt="2021-11-24T06:05:56.569" v="2967" actId="1076"/>
          <ac:spMkLst>
            <pc:docMk/>
            <pc:sldMk cId="938854438" sldId="477"/>
            <ac:spMk id="87" creationId="{7E39A470-09C4-45F8-8C8F-7D2CD3A26396}"/>
          </ac:spMkLst>
        </pc:spChg>
        <pc:spChg chg="add mod">
          <ac:chgData name="Kanakubo Yuuka" userId="0125345b4684f247" providerId="LiveId" clId="{D4871A4A-C5EA-4668-91C5-C62012B0FEE8}" dt="2021-11-24T06:05:56.569" v="2967" actId="1076"/>
          <ac:spMkLst>
            <pc:docMk/>
            <pc:sldMk cId="938854438" sldId="477"/>
            <ac:spMk id="88" creationId="{89D13FF1-921D-4424-8727-29BD61531A8F}"/>
          </ac:spMkLst>
        </pc:spChg>
        <pc:spChg chg="add mod">
          <ac:chgData name="Kanakubo Yuuka" userId="0125345b4684f247" providerId="LiveId" clId="{D4871A4A-C5EA-4668-91C5-C62012B0FEE8}" dt="2021-11-24T06:05:56.569" v="2967" actId="1076"/>
          <ac:spMkLst>
            <pc:docMk/>
            <pc:sldMk cId="938854438" sldId="477"/>
            <ac:spMk id="89" creationId="{AABB7070-65D0-43BD-8CE9-3D3AA7B9F686}"/>
          </ac:spMkLst>
        </pc:spChg>
        <pc:spChg chg="add mod">
          <ac:chgData name="Kanakubo Yuuka" userId="0125345b4684f247" providerId="LiveId" clId="{D4871A4A-C5EA-4668-91C5-C62012B0FEE8}" dt="2021-11-24T06:05:56.569" v="2967" actId="1076"/>
          <ac:spMkLst>
            <pc:docMk/>
            <pc:sldMk cId="938854438" sldId="477"/>
            <ac:spMk id="90" creationId="{97DD43B8-C273-47D0-9C98-E90DBB51C2F3}"/>
          </ac:spMkLst>
        </pc:spChg>
        <pc:spChg chg="add mod">
          <ac:chgData name="Kanakubo Yuuka" userId="0125345b4684f247" providerId="LiveId" clId="{D4871A4A-C5EA-4668-91C5-C62012B0FEE8}" dt="2021-11-24T06:05:56.569" v="2967" actId="1076"/>
          <ac:spMkLst>
            <pc:docMk/>
            <pc:sldMk cId="938854438" sldId="477"/>
            <ac:spMk id="91" creationId="{A66453D1-4721-43AC-A055-F740AC381656}"/>
          </ac:spMkLst>
        </pc:spChg>
        <pc:spChg chg="add mod">
          <ac:chgData name="Kanakubo Yuuka" userId="0125345b4684f247" providerId="LiveId" clId="{D4871A4A-C5EA-4668-91C5-C62012B0FEE8}" dt="2021-11-24T06:05:56.569" v="2967" actId="1076"/>
          <ac:spMkLst>
            <pc:docMk/>
            <pc:sldMk cId="938854438" sldId="477"/>
            <ac:spMk id="92" creationId="{A07A31D1-6DCC-44F3-A624-1DF59F86E560}"/>
          </ac:spMkLst>
        </pc:spChg>
        <pc:spChg chg="add mod">
          <ac:chgData name="Kanakubo Yuuka" userId="0125345b4684f247" providerId="LiveId" clId="{D4871A4A-C5EA-4668-91C5-C62012B0FEE8}" dt="2021-11-24T06:05:56.569" v="2967" actId="1076"/>
          <ac:spMkLst>
            <pc:docMk/>
            <pc:sldMk cId="938854438" sldId="477"/>
            <ac:spMk id="93" creationId="{AA342037-FD64-4333-8980-16DF3A6C209A}"/>
          </ac:spMkLst>
        </pc:spChg>
        <pc:spChg chg="add mod">
          <ac:chgData name="Kanakubo Yuuka" userId="0125345b4684f247" providerId="LiveId" clId="{D4871A4A-C5EA-4668-91C5-C62012B0FEE8}" dt="2021-11-24T06:05:56.569" v="2967" actId="1076"/>
          <ac:spMkLst>
            <pc:docMk/>
            <pc:sldMk cId="938854438" sldId="477"/>
            <ac:spMk id="94" creationId="{AFBED88D-43C1-48F8-B044-48906FB72AF3}"/>
          </ac:spMkLst>
        </pc:spChg>
        <pc:spChg chg="add mod">
          <ac:chgData name="Kanakubo Yuuka" userId="0125345b4684f247" providerId="LiveId" clId="{D4871A4A-C5EA-4668-91C5-C62012B0FEE8}" dt="2021-11-24T06:05:56.569" v="2967" actId="1076"/>
          <ac:spMkLst>
            <pc:docMk/>
            <pc:sldMk cId="938854438" sldId="477"/>
            <ac:spMk id="95" creationId="{7E34665C-886C-44AC-96A7-705E8B843D43}"/>
          </ac:spMkLst>
        </pc:spChg>
        <pc:spChg chg="add mod">
          <ac:chgData name="Kanakubo Yuuka" userId="0125345b4684f247" providerId="LiveId" clId="{D4871A4A-C5EA-4668-91C5-C62012B0FEE8}" dt="2021-11-24T06:05:56.569" v="2967" actId="1076"/>
          <ac:spMkLst>
            <pc:docMk/>
            <pc:sldMk cId="938854438" sldId="477"/>
            <ac:spMk id="96" creationId="{A27C1234-5537-44D3-9447-944E05261D43}"/>
          </ac:spMkLst>
        </pc:spChg>
        <pc:spChg chg="add mod">
          <ac:chgData name="Kanakubo Yuuka" userId="0125345b4684f247" providerId="LiveId" clId="{D4871A4A-C5EA-4668-91C5-C62012B0FEE8}" dt="2021-11-24T06:05:56.569" v="2967" actId="1076"/>
          <ac:spMkLst>
            <pc:docMk/>
            <pc:sldMk cId="938854438" sldId="477"/>
            <ac:spMk id="97" creationId="{264075E1-2AD7-4D9B-AF65-2FB4F1AD089E}"/>
          </ac:spMkLst>
        </pc:spChg>
        <pc:spChg chg="add mod">
          <ac:chgData name="Kanakubo Yuuka" userId="0125345b4684f247" providerId="LiveId" clId="{D4871A4A-C5EA-4668-91C5-C62012B0FEE8}" dt="2021-11-24T06:05:56.569" v="2967" actId="1076"/>
          <ac:spMkLst>
            <pc:docMk/>
            <pc:sldMk cId="938854438" sldId="477"/>
            <ac:spMk id="98" creationId="{DE8A4E91-8CDD-4799-A746-2B87101204E1}"/>
          </ac:spMkLst>
        </pc:spChg>
        <pc:spChg chg="add mod">
          <ac:chgData name="Kanakubo Yuuka" userId="0125345b4684f247" providerId="LiveId" clId="{D4871A4A-C5EA-4668-91C5-C62012B0FEE8}" dt="2021-11-24T06:05:56.569" v="2967" actId="1076"/>
          <ac:spMkLst>
            <pc:docMk/>
            <pc:sldMk cId="938854438" sldId="477"/>
            <ac:spMk id="99" creationId="{F25E67E8-93CA-4CCE-B977-A610E980C802}"/>
          </ac:spMkLst>
        </pc:spChg>
        <pc:spChg chg="add mod">
          <ac:chgData name="Kanakubo Yuuka" userId="0125345b4684f247" providerId="LiveId" clId="{D4871A4A-C5EA-4668-91C5-C62012B0FEE8}" dt="2021-11-24T06:05:56.569" v="2967" actId="1076"/>
          <ac:spMkLst>
            <pc:docMk/>
            <pc:sldMk cId="938854438" sldId="477"/>
            <ac:spMk id="100" creationId="{7DAA551E-173E-46E8-9F43-119E0E6DDC1F}"/>
          </ac:spMkLst>
        </pc:spChg>
        <pc:spChg chg="add mod">
          <ac:chgData name="Kanakubo Yuuka" userId="0125345b4684f247" providerId="LiveId" clId="{D4871A4A-C5EA-4668-91C5-C62012B0FEE8}" dt="2021-11-24T06:05:56.569" v="2967" actId="1076"/>
          <ac:spMkLst>
            <pc:docMk/>
            <pc:sldMk cId="938854438" sldId="477"/>
            <ac:spMk id="101" creationId="{A2AC6B38-DD76-48CF-9B1F-832B7F2B69D6}"/>
          </ac:spMkLst>
        </pc:spChg>
        <pc:spChg chg="add mod">
          <ac:chgData name="Kanakubo Yuuka" userId="0125345b4684f247" providerId="LiveId" clId="{D4871A4A-C5EA-4668-91C5-C62012B0FEE8}" dt="2021-11-24T06:05:56.569" v="2967" actId="1076"/>
          <ac:spMkLst>
            <pc:docMk/>
            <pc:sldMk cId="938854438" sldId="477"/>
            <ac:spMk id="102" creationId="{9BDE3909-7989-41FC-9FB4-CD942DF65233}"/>
          </ac:spMkLst>
        </pc:spChg>
        <pc:spChg chg="add mod">
          <ac:chgData name="Kanakubo Yuuka" userId="0125345b4684f247" providerId="LiveId" clId="{D4871A4A-C5EA-4668-91C5-C62012B0FEE8}" dt="2021-11-24T06:05:56.569" v="2967" actId="1076"/>
          <ac:spMkLst>
            <pc:docMk/>
            <pc:sldMk cId="938854438" sldId="477"/>
            <ac:spMk id="103" creationId="{ED7CFF10-E67C-4A57-B556-6D46288B7412}"/>
          </ac:spMkLst>
        </pc:spChg>
        <pc:spChg chg="add mod">
          <ac:chgData name="Kanakubo Yuuka" userId="0125345b4684f247" providerId="LiveId" clId="{D4871A4A-C5EA-4668-91C5-C62012B0FEE8}" dt="2021-11-24T06:05:56.569" v="2967" actId="1076"/>
          <ac:spMkLst>
            <pc:docMk/>
            <pc:sldMk cId="938854438" sldId="477"/>
            <ac:spMk id="104" creationId="{7F38D7D4-E08B-478E-B4F6-5F925FC6B54C}"/>
          </ac:spMkLst>
        </pc:spChg>
        <pc:spChg chg="add mod">
          <ac:chgData name="Kanakubo Yuuka" userId="0125345b4684f247" providerId="LiveId" clId="{D4871A4A-C5EA-4668-91C5-C62012B0FEE8}" dt="2021-11-24T06:05:56.569" v="2967" actId="1076"/>
          <ac:spMkLst>
            <pc:docMk/>
            <pc:sldMk cId="938854438" sldId="477"/>
            <ac:spMk id="105" creationId="{1975310A-D245-438B-A07B-3A989D617968}"/>
          </ac:spMkLst>
        </pc:spChg>
        <pc:spChg chg="add mod">
          <ac:chgData name="Kanakubo Yuuka" userId="0125345b4684f247" providerId="LiveId" clId="{D4871A4A-C5EA-4668-91C5-C62012B0FEE8}" dt="2021-11-24T06:05:56.569" v="2967" actId="1076"/>
          <ac:spMkLst>
            <pc:docMk/>
            <pc:sldMk cId="938854438" sldId="477"/>
            <ac:spMk id="106" creationId="{067A5658-02AC-4970-962D-D79CA0A6F84F}"/>
          </ac:spMkLst>
        </pc:spChg>
        <pc:spChg chg="add mod">
          <ac:chgData name="Kanakubo Yuuka" userId="0125345b4684f247" providerId="LiveId" clId="{D4871A4A-C5EA-4668-91C5-C62012B0FEE8}" dt="2021-11-24T06:05:56.569" v="2967" actId="1076"/>
          <ac:spMkLst>
            <pc:docMk/>
            <pc:sldMk cId="938854438" sldId="477"/>
            <ac:spMk id="107" creationId="{96FDA846-592F-4A0E-8DCC-D8565A91CC51}"/>
          </ac:spMkLst>
        </pc:spChg>
        <pc:spChg chg="add mod">
          <ac:chgData name="Kanakubo Yuuka" userId="0125345b4684f247" providerId="LiveId" clId="{D4871A4A-C5EA-4668-91C5-C62012B0FEE8}" dt="2021-11-24T06:05:56.569" v="2967" actId="1076"/>
          <ac:spMkLst>
            <pc:docMk/>
            <pc:sldMk cId="938854438" sldId="477"/>
            <ac:spMk id="108" creationId="{FB99F780-FBC4-42B7-AEE7-B7F7FBF8ADAF}"/>
          </ac:spMkLst>
        </pc:spChg>
        <pc:spChg chg="add mod">
          <ac:chgData name="Kanakubo Yuuka" userId="0125345b4684f247" providerId="LiveId" clId="{D4871A4A-C5EA-4668-91C5-C62012B0FEE8}" dt="2021-11-24T06:05:56.569" v="2967" actId="1076"/>
          <ac:spMkLst>
            <pc:docMk/>
            <pc:sldMk cId="938854438" sldId="477"/>
            <ac:spMk id="109" creationId="{016D0297-EF30-4003-8AE4-17E0AC6FA5C4}"/>
          </ac:spMkLst>
        </pc:spChg>
        <pc:spChg chg="add mod">
          <ac:chgData name="Kanakubo Yuuka" userId="0125345b4684f247" providerId="LiveId" clId="{D4871A4A-C5EA-4668-91C5-C62012B0FEE8}" dt="2021-11-24T06:05:56.569" v="2967" actId="1076"/>
          <ac:spMkLst>
            <pc:docMk/>
            <pc:sldMk cId="938854438" sldId="477"/>
            <ac:spMk id="110" creationId="{04EA26DB-F74C-4CE1-8106-9C4C8900FF8F}"/>
          </ac:spMkLst>
        </pc:spChg>
        <pc:spChg chg="add mod">
          <ac:chgData name="Kanakubo Yuuka" userId="0125345b4684f247" providerId="LiveId" clId="{D4871A4A-C5EA-4668-91C5-C62012B0FEE8}" dt="2021-11-24T06:05:56.569" v="2967" actId="1076"/>
          <ac:spMkLst>
            <pc:docMk/>
            <pc:sldMk cId="938854438" sldId="477"/>
            <ac:spMk id="111" creationId="{EDC395DF-AAFF-4EB1-BF27-4A1A98D6B6FB}"/>
          </ac:spMkLst>
        </pc:spChg>
        <pc:spChg chg="add mod">
          <ac:chgData name="Kanakubo Yuuka" userId="0125345b4684f247" providerId="LiveId" clId="{D4871A4A-C5EA-4668-91C5-C62012B0FEE8}" dt="2021-11-24T06:05:56.569" v="2967" actId="1076"/>
          <ac:spMkLst>
            <pc:docMk/>
            <pc:sldMk cId="938854438" sldId="477"/>
            <ac:spMk id="112" creationId="{AA3B7C9E-7730-408B-89FC-C44AADC922F5}"/>
          </ac:spMkLst>
        </pc:spChg>
        <pc:spChg chg="add mod">
          <ac:chgData name="Kanakubo Yuuka" userId="0125345b4684f247" providerId="LiveId" clId="{D4871A4A-C5EA-4668-91C5-C62012B0FEE8}" dt="2021-11-24T06:05:56.569" v="2967" actId="1076"/>
          <ac:spMkLst>
            <pc:docMk/>
            <pc:sldMk cId="938854438" sldId="477"/>
            <ac:spMk id="113" creationId="{32B9D492-C6A8-4C84-B4AD-8D165C74A359}"/>
          </ac:spMkLst>
        </pc:spChg>
        <pc:spChg chg="add mod">
          <ac:chgData name="Kanakubo Yuuka" userId="0125345b4684f247" providerId="LiveId" clId="{D4871A4A-C5EA-4668-91C5-C62012B0FEE8}" dt="2021-11-24T06:05:56.569" v="2967" actId="1076"/>
          <ac:spMkLst>
            <pc:docMk/>
            <pc:sldMk cId="938854438" sldId="477"/>
            <ac:spMk id="114" creationId="{3686C2C6-DCA6-4055-B733-40864F188E36}"/>
          </ac:spMkLst>
        </pc:spChg>
        <pc:spChg chg="add mod">
          <ac:chgData name="Kanakubo Yuuka" userId="0125345b4684f247" providerId="LiveId" clId="{D4871A4A-C5EA-4668-91C5-C62012B0FEE8}" dt="2021-11-24T06:05:56.569" v="2967" actId="1076"/>
          <ac:spMkLst>
            <pc:docMk/>
            <pc:sldMk cId="938854438" sldId="477"/>
            <ac:spMk id="115" creationId="{CDA017E9-438D-46D1-8248-D246D308A019}"/>
          </ac:spMkLst>
        </pc:spChg>
        <pc:spChg chg="add mod">
          <ac:chgData name="Kanakubo Yuuka" userId="0125345b4684f247" providerId="LiveId" clId="{D4871A4A-C5EA-4668-91C5-C62012B0FEE8}" dt="2021-11-24T06:05:56.569" v="2967" actId="1076"/>
          <ac:spMkLst>
            <pc:docMk/>
            <pc:sldMk cId="938854438" sldId="477"/>
            <ac:spMk id="116" creationId="{EF38509F-4D33-4B92-B48B-F779D7C1B357}"/>
          </ac:spMkLst>
        </pc:spChg>
        <pc:spChg chg="add mod">
          <ac:chgData name="Kanakubo Yuuka" userId="0125345b4684f247" providerId="LiveId" clId="{D4871A4A-C5EA-4668-91C5-C62012B0FEE8}" dt="2021-11-24T06:05:56.569" v="2967" actId="1076"/>
          <ac:spMkLst>
            <pc:docMk/>
            <pc:sldMk cId="938854438" sldId="477"/>
            <ac:spMk id="117" creationId="{025BCCE4-534D-48D2-B905-D907EC638628}"/>
          </ac:spMkLst>
        </pc:spChg>
        <pc:spChg chg="add mod">
          <ac:chgData name="Kanakubo Yuuka" userId="0125345b4684f247" providerId="LiveId" clId="{D4871A4A-C5EA-4668-91C5-C62012B0FEE8}" dt="2021-11-24T06:05:56.569" v="2967" actId="1076"/>
          <ac:spMkLst>
            <pc:docMk/>
            <pc:sldMk cId="938854438" sldId="477"/>
            <ac:spMk id="118" creationId="{FD95A2B8-1D9D-4D2B-B9C5-290EFED90CBC}"/>
          </ac:spMkLst>
        </pc:spChg>
        <pc:spChg chg="add mod">
          <ac:chgData name="Kanakubo Yuuka" userId="0125345b4684f247" providerId="LiveId" clId="{D4871A4A-C5EA-4668-91C5-C62012B0FEE8}" dt="2021-11-24T06:05:56.569" v="2967" actId="1076"/>
          <ac:spMkLst>
            <pc:docMk/>
            <pc:sldMk cId="938854438" sldId="477"/>
            <ac:spMk id="119" creationId="{FFAF4251-678B-43D5-AC53-B96635D2CC66}"/>
          </ac:spMkLst>
        </pc:spChg>
        <pc:spChg chg="add mod">
          <ac:chgData name="Kanakubo Yuuka" userId="0125345b4684f247" providerId="LiveId" clId="{D4871A4A-C5EA-4668-91C5-C62012B0FEE8}" dt="2021-11-24T06:05:56.569" v="2967" actId="1076"/>
          <ac:spMkLst>
            <pc:docMk/>
            <pc:sldMk cId="938854438" sldId="477"/>
            <ac:spMk id="120" creationId="{DA063C73-E5F3-4311-9927-ABD59428A924}"/>
          </ac:spMkLst>
        </pc:spChg>
        <pc:spChg chg="add mod">
          <ac:chgData name="Kanakubo Yuuka" userId="0125345b4684f247" providerId="LiveId" clId="{D4871A4A-C5EA-4668-91C5-C62012B0FEE8}" dt="2021-11-24T06:05:56.569" v="2967" actId="1076"/>
          <ac:spMkLst>
            <pc:docMk/>
            <pc:sldMk cId="938854438" sldId="477"/>
            <ac:spMk id="121" creationId="{73F90091-225C-4CCE-A496-FEF26C3D65F4}"/>
          </ac:spMkLst>
        </pc:spChg>
        <pc:spChg chg="add mod">
          <ac:chgData name="Kanakubo Yuuka" userId="0125345b4684f247" providerId="LiveId" clId="{D4871A4A-C5EA-4668-91C5-C62012B0FEE8}" dt="2021-11-24T06:05:56.569" v="2967" actId="1076"/>
          <ac:spMkLst>
            <pc:docMk/>
            <pc:sldMk cId="938854438" sldId="477"/>
            <ac:spMk id="122" creationId="{D62DD5DF-9937-48A4-89E8-79846FD6A10A}"/>
          </ac:spMkLst>
        </pc:spChg>
        <pc:spChg chg="add mod">
          <ac:chgData name="Kanakubo Yuuka" userId="0125345b4684f247" providerId="LiveId" clId="{D4871A4A-C5EA-4668-91C5-C62012B0FEE8}" dt="2021-11-24T06:05:56.569" v="2967" actId="1076"/>
          <ac:spMkLst>
            <pc:docMk/>
            <pc:sldMk cId="938854438" sldId="477"/>
            <ac:spMk id="123" creationId="{02FE6880-D034-46FC-9088-B78A41572728}"/>
          </ac:spMkLst>
        </pc:spChg>
        <pc:spChg chg="add mod">
          <ac:chgData name="Kanakubo Yuuka" userId="0125345b4684f247" providerId="LiveId" clId="{D4871A4A-C5EA-4668-91C5-C62012B0FEE8}" dt="2021-11-24T06:05:56.569" v="2967" actId="1076"/>
          <ac:spMkLst>
            <pc:docMk/>
            <pc:sldMk cId="938854438" sldId="477"/>
            <ac:spMk id="124" creationId="{99932F24-C7B2-4081-A76B-29664A05052B}"/>
          </ac:spMkLst>
        </pc:spChg>
        <pc:spChg chg="mod">
          <ac:chgData name="Kanakubo Yuuka" userId="0125345b4684f247" providerId="LiveId" clId="{D4871A4A-C5EA-4668-91C5-C62012B0FEE8}" dt="2021-11-24T05:06:30.891" v="2383"/>
          <ac:spMkLst>
            <pc:docMk/>
            <pc:sldMk cId="938854438" sldId="477"/>
            <ac:spMk id="128" creationId="{C0E672D0-968D-49A0-B3D7-D17BEB2DD0FC}"/>
          </ac:spMkLst>
        </pc:spChg>
        <pc:spChg chg="mod">
          <ac:chgData name="Kanakubo Yuuka" userId="0125345b4684f247" providerId="LiveId" clId="{D4871A4A-C5EA-4668-91C5-C62012B0FEE8}" dt="2021-11-24T05:06:30.891" v="2383"/>
          <ac:spMkLst>
            <pc:docMk/>
            <pc:sldMk cId="938854438" sldId="477"/>
            <ac:spMk id="134" creationId="{97E633F2-0F07-4703-9AF6-30A37DD66514}"/>
          </ac:spMkLst>
        </pc:spChg>
        <pc:spChg chg="mod">
          <ac:chgData name="Kanakubo Yuuka" userId="0125345b4684f247" providerId="LiveId" clId="{D4871A4A-C5EA-4668-91C5-C62012B0FEE8}" dt="2021-11-24T05:06:30.891" v="2383"/>
          <ac:spMkLst>
            <pc:docMk/>
            <pc:sldMk cId="938854438" sldId="477"/>
            <ac:spMk id="135" creationId="{52332B08-69D2-4EC3-99EC-6FC96B3D53CB}"/>
          </ac:spMkLst>
        </pc:spChg>
        <pc:spChg chg="mod">
          <ac:chgData name="Kanakubo Yuuka" userId="0125345b4684f247" providerId="LiveId" clId="{D4871A4A-C5EA-4668-91C5-C62012B0FEE8}" dt="2021-11-24T05:06:30.891" v="2383"/>
          <ac:spMkLst>
            <pc:docMk/>
            <pc:sldMk cId="938854438" sldId="477"/>
            <ac:spMk id="136" creationId="{80A55752-FBAE-4E19-98C2-0B4476CE7EC8}"/>
          </ac:spMkLst>
        </pc:spChg>
        <pc:spChg chg="mod">
          <ac:chgData name="Kanakubo Yuuka" userId="0125345b4684f247" providerId="LiveId" clId="{D4871A4A-C5EA-4668-91C5-C62012B0FEE8}" dt="2021-11-24T05:06:30.891" v="2383"/>
          <ac:spMkLst>
            <pc:docMk/>
            <pc:sldMk cId="938854438" sldId="477"/>
            <ac:spMk id="137" creationId="{DB2624AE-62F0-49F0-A5D7-6A0D212EDBBF}"/>
          </ac:spMkLst>
        </pc:spChg>
        <pc:spChg chg="mod">
          <ac:chgData name="Kanakubo Yuuka" userId="0125345b4684f247" providerId="LiveId" clId="{D4871A4A-C5EA-4668-91C5-C62012B0FEE8}" dt="2021-11-24T05:06:30.891" v="2383"/>
          <ac:spMkLst>
            <pc:docMk/>
            <pc:sldMk cId="938854438" sldId="477"/>
            <ac:spMk id="138" creationId="{57D9E7D9-63BD-48B3-BF23-8B2A35B3E5AB}"/>
          </ac:spMkLst>
        </pc:spChg>
        <pc:spChg chg="mod">
          <ac:chgData name="Kanakubo Yuuka" userId="0125345b4684f247" providerId="LiveId" clId="{D4871A4A-C5EA-4668-91C5-C62012B0FEE8}" dt="2021-11-24T05:06:30.891" v="2383"/>
          <ac:spMkLst>
            <pc:docMk/>
            <pc:sldMk cId="938854438" sldId="477"/>
            <ac:spMk id="139" creationId="{94613C32-043F-4557-9422-72AFBD8417B3}"/>
          </ac:spMkLst>
        </pc:spChg>
        <pc:spChg chg="mod">
          <ac:chgData name="Kanakubo Yuuka" userId="0125345b4684f247" providerId="LiveId" clId="{D4871A4A-C5EA-4668-91C5-C62012B0FEE8}" dt="2021-11-24T05:06:30.891" v="2383"/>
          <ac:spMkLst>
            <pc:docMk/>
            <pc:sldMk cId="938854438" sldId="477"/>
            <ac:spMk id="142" creationId="{0E0CC7E9-C45B-4E7A-BBE2-4BB9A07CFDC3}"/>
          </ac:spMkLst>
        </pc:spChg>
        <pc:spChg chg="mod">
          <ac:chgData name="Kanakubo Yuuka" userId="0125345b4684f247" providerId="LiveId" clId="{D4871A4A-C5EA-4668-91C5-C62012B0FEE8}" dt="2021-11-24T05:06:30.891" v="2383"/>
          <ac:spMkLst>
            <pc:docMk/>
            <pc:sldMk cId="938854438" sldId="477"/>
            <ac:spMk id="143" creationId="{3A713EE8-3644-4CD5-AA5D-42890049436D}"/>
          </ac:spMkLst>
        </pc:spChg>
        <pc:spChg chg="mod">
          <ac:chgData name="Kanakubo Yuuka" userId="0125345b4684f247" providerId="LiveId" clId="{D4871A4A-C5EA-4668-91C5-C62012B0FEE8}" dt="2021-11-24T05:06:30.891" v="2383"/>
          <ac:spMkLst>
            <pc:docMk/>
            <pc:sldMk cId="938854438" sldId="477"/>
            <ac:spMk id="144" creationId="{79341931-92BE-4826-B272-F5A9EB593008}"/>
          </ac:spMkLst>
        </pc:spChg>
        <pc:spChg chg="mod">
          <ac:chgData name="Kanakubo Yuuka" userId="0125345b4684f247" providerId="LiveId" clId="{D4871A4A-C5EA-4668-91C5-C62012B0FEE8}" dt="2021-11-24T05:06:30.891" v="2383"/>
          <ac:spMkLst>
            <pc:docMk/>
            <pc:sldMk cId="938854438" sldId="477"/>
            <ac:spMk id="145" creationId="{A83886B9-7D75-4CD4-AF2C-0E732896394C}"/>
          </ac:spMkLst>
        </pc:spChg>
        <pc:spChg chg="mod">
          <ac:chgData name="Kanakubo Yuuka" userId="0125345b4684f247" providerId="LiveId" clId="{D4871A4A-C5EA-4668-91C5-C62012B0FEE8}" dt="2021-11-24T05:06:30.891" v="2383"/>
          <ac:spMkLst>
            <pc:docMk/>
            <pc:sldMk cId="938854438" sldId="477"/>
            <ac:spMk id="146" creationId="{EC15B908-AD9C-45D9-856A-3C0F48A5BE8D}"/>
          </ac:spMkLst>
        </pc:spChg>
        <pc:spChg chg="mod">
          <ac:chgData name="Kanakubo Yuuka" userId="0125345b4684f247" providerId="LiveId" clId="{D4871A4A-C5EA-4668-91C5-C62012B0FEE8}" dt="2021-11-24T05:06:30.891" v="2383"/>
          <ac:spMkLst>
            <pc:docMk/>
            <pc:sldMk cId="938854438" sldId="477"/>
            <ac:spMk id="147" creationId="{ADE01B84-6B9F-4D41-85F3-4D241835B4A4}"/>
          </ac:spMkLst>
        </pc:spChg>
        <pc:spChg chg="mod">
          <ac:chgData name="Kanakubo Yuuka" userId="0125345b4684f247" providerId="LiveId" clId="{D4871A4A-C5EA-4668-91C5-C62012B0FEE8}" dt="2021-11-24T05:06:30.891" v="2383"/>
          <ac:spMkLst>
            <pc:docMk/>
            <pc:sldMk cId="938854438" sldId="477"/>
            <ac:spMk id="148" creationId="{2DED3169-DA42-4A6E-8467-CC610351D7FA}"/>
          </ac:spMkLst>
        </pc:spChg>
        <pc:spChg chg="mod">
          <ac:chgData name="Kanakubo Yuuka" userId="0125345b4684f247" providerId="LiveId" clId="{D4871A4A-C5EA-4668-91C5-C62012B0FEE8}" dt="2021-11-24T05:06:30.891" v="2383"/>
          <ac:spMkLst>
            <pc:docMk/>
            <pc:sldMk cId="938854438" sldId="477"/>
            <ac:spMk id="149" creationId="{9FC010B6-1C3C-4C23-8F6E-5E3C6F43C097}"/>
          </ac:spMkLst>
        </pc:spChg>
        <pc:spChg chg="mod">
          <ac:chgData name="Kanakubo Yuuka" userId="0125345b4684f247" providerId="LiveId" clId="{D4871A4A-C5EA-4668-91C5-C62012B0FEE8}" dt="2021-11-24T05:06:30.891" v="2383"/>
          <ac:spMkLst>
            <pc:docMk/>
            <pc:sldMk cId="938854438" sldId="477"/>
            <ac:spMk id="150" creationId="{38EB02B1-14B9-4F8E-A8C2-F94A13A7A852}"/>
          </ac:spMkLst>
        </pc:spChg>
        <pc:spChg chg="mod">
          <ac:chgData name="Kanakubo Yuuka" userId="0125345b4684f247" providerId="LiveId" clId="{D4871A4A-C5EA-4668-91C5-C62012B0FEE8}" dt="2021-11-24T05:06:30.891" v="2383"/>
          <ac:spMkLst>
            <pc:docMk/>
            <pc:sldMk cId="938854438" sldId="477"/>
            <ac:spMk id="151" creationId="{FA924B8D-CDF4-458C-BAA0-68FEA82468C1}"/>
          </ac:spMkLst>
        </pc:spChg>
        <pc:spChg chg="mod">
          <ac:chgData name="Kanakubo Yuuka" userId="0125345b4684f247" providerId="LiveId" clId="{D4871A4A-C5EA-4668-91C5-C62012B0FEE8}" dt="2021-11-24T05:06:30.891" v="2383"/>
          <ac:spMkLst>
            <pc:docMk/>
            <pc:sldMk cId="938854438" sldId="477"/>
            <ac:spMk id="152" creationId="{6B3331FA-160F-4BA5-A547-8945AD321031}"/>
          </ac:spMkLst>
        </pc:spChg>
        <pc:spChg chg="mod">
          <ac:chgData name="Kanakubo Yuuka" userId="0125345b4684f247" providerId="LiveId" clId="{D4871A4A-C5EA-4668-91C5-C62012B0FEE8}" dt="2021-11-24T05:06:30.891" v="2383"/>
          <ac:spMkLst>
            <pc:docMk/>
            <pc:sldMk cId="938854438" sldId="477"/>
            <ac:spMk id="153" creationId="{07F8AFC8-B29F-4427-BAB7-5C94896E47E4}"/>
          </ac:spMkLst>
        </pc:spChg>
        <pc:spChg chg="mod">
          <ac:chgData name="Kanakubo Yuuka" userId="0125345b4684f247" providerId="LiveId" clId="{D4871A4A-C5EA-4668-91C5-C62012B0FEE8}" dt="2021-11-24T05:06:30.891" v="2383"/>
          <ac:spMkLst>
            <pc:docMk/>
            <pc:sldMk cId="938854438" sldId="477"/>
            <ac:spMk id="154" creationId="{5FEEE4E4-77C6-4176-AA55-EEC95FB4F684}"/>
          </ac:spMkLst>
        </pc:spChg>
        <pc:spChg chg="mod">
          <ac:chgData name="Kanakubo Yuuka" userId="0125345b4684f247" providerId="LiveId" clId="{D4871A4A-C5EA-4668-91C5-C62012B0FEE8}" dt="2021-11-24T05:06:30.891" v="2383"/>
          <ac:spMkLst>
            <pc:docMk/>
            <pc:sldMk cId="938854438" sldId="477"/>
            <ac:spMk id="155" creationId="{D3377BE2-567C-44F0-B395-1747A0015ABD}"/>
          </ac:spMkLst>
        </pc:spChg>
        <pc:spChg chg="mod">
          <ac:chgData name="Kanakubo Yuuka" userId="0125345b4684f247" providerId="LiveId" clId="{D4871A4A-C5EA-4668-91C5-C62012B0FEE8}" dt="2021-11-24T05:06:30.891" v="2383"/>
          <ac:spMkLst>
            <pc:docMk/>
            <pc:sldMk cId="938854438" sldId="477"/>
            <ac:spMk id="156" creationId="{F50EECB0-2599-48CB-BC6B-5CB61A9B3A3C}"/>
          </ac:spMkLst>
        </pc:spChg>
        <pc:spChg chg="mod">
          <ac:chgData name="Kanakubo Yuuka" userId="0125345b4684f247" providerId="LiveId" clId="{D4871A4A-C5EA-4668-91C5-C62012B0FEE8}" dt="2021-11-24T05:06:30.891" v="2383"/>
          <ac:spMkLst>
            <pc:docMk/>
            <pc:sldMk cId="938854438" sldId="477"/>
            <ac:spMk id="157" creationId="{20D6E395-12D4-49C7-933B-76AC9ADBD6AB}"/>
          </ac:spMkLst>
        </pc:spChg>
        <pc:spChg chg="mod">
          <ac:chgData name="Kanakubo Yuuka" userId="0125345b4684f247" providerId="LiveId" clId="{D4871A4A-C5EA-4668-91C5-C62012B0FEE8}" dt="2021-11-24T05:06:30.891" v="2383"/>
          <ac:spMkLst>
            <pc:docMk/>
            <pc:sldMk cId="938854438" sldId="477"/>
            <ac:spMk id="158" creationId="{E92A7A54-4840-49D8-96DC-3E690B925938}"/>
          </ac:spMkLst>
        </pc:spChg>
        <pc:spChg chg="mod">
          <ac:chgData name="Kanakubo Yuuka" userId="0125345b4684f247" providerId="LiveId" clId="{D4871A4A-C5EA-4668-91C5-C62012B0FEE8}" dt="2021-11-24T05:06:30.891" v="2383"/>
          <ac:spMkLst>
            <pc:docMk/>
            <pc:sldMk cId="938854438" sldId="477"/>
            <ac:spMk id="159" creationId="{098BAF90-8E89-4E9B-92C4-1A8BBA418653}"/>
          </ac:spMkLst>
        </pc:spChg>
        <pc:spChg chg="mod">
          <ac:chgData name="Kanakubo Yuuka" userId="0125345b4684f247" providerId="LiveId" clId="{D4871A4A-C5EA-4668-91C5-C62012B0FEE8}" dt="2021-11-24T05:06:30.891" v="2383"/>
          <ac:spMkLst>
            <pc:docMk/>
            <pc:sldMk cId="938854438" sldId="477"/>
            <ac:spMk id="160" creationId="{7458DE3A-C72E-40AD-A837-37A983A962B5}"/>
          </ac:spMkLst>
        </pc:spChg>
        <pc:spChg chg="mod">
          <ac:chgData name="Kanakubo Yuuka" userId="0125345b4684f247" providerId="LiveId" clId="{D4871A4A-C5EA-4668-91C5-C62012B0FEE8}" dt="2021-11-24T05:06:30.891" v="2383"/>
          <ac:spMkLst>
            <pc:docMk/>
            <pc:sldMk cId="938854438" sldId="477"/>
            <ac:spMk id="161" creationId="{4B62B5DF-474C-4A91-B7EC-118ADBBD088B}"/>
          </ac:spMkLst>
        </pc:spChg>
        <pc:spChg chg="mod">
          <ac:chgData name="Kanakubo Yuuka" userId="0125345b4684f247" providerId="LiveId" clId="{D4871A4A-C5EA-4668-91C5-C62012B0FEE8}" dt="2021-11-24T05:06:30.891" v="2383"/>
          <ac:spMkLst>
            <pc:docMk/>
            <pc:sldMk cId="938854438" sldId="477"/>
            <ac:spMk id="162" creationId="{F917FCB3-289B-4B8C-8C08-B1C161DFAB66}"/>
          </ac:spMkLst>
        </pc:spChg>
        <pc:spChg chg="mod">
          <ac:chgData name="Kanakubo Yuuka" userId="0125345b4684f247" providerId="LiveId" clId="{D4871A4A-C5EA-4668-91C5-C62012B0FEE8}" dt="2021-11-24T05:06:30.891" v="2383"/>
          <ac:spMkLst>
            <pc:docMk/>
            <pc:sldMk cId="938854438" sldId="477"/>
            <ac:spMk id="163" creationId="{F6A32DA5-CBB5-4DD6-807F-375ACE6072D1}"/>
          </ac:spMkLst>
        </pc:spChg>
        <pc:spChg chg="mod">
          <ac:chgData name="Kanakubo Yuuka" userId="0125345b4684f247" providerId="LiveId" clId="{D4871A4A-C5EA-4668-91C5-C62012B0FEE8}" dt="2021-11-24T05:06:30.891" v="2383"/>
          <ac:spMkLst>
            <pc:docMk/>
            <pc:sldMk cId="938854438" sldId="477"/>
            <ac:spMk id="164" creationId="{A4F44D8D-0C47-4239-BFB3-6304B15B7D3C}"/>
          </ac:spMkLst>
        </pc:spChg>
        <pc:spChg chg="mod">
          <ac:chgData name="Kanakubo Yuuka" userId="0125345b4684f247" providerId="LiveId" clId="{D4871A4A-C5EA-4668-91C5-C62012B0FEE8}" dt="2021-11-24T05:06:30.891" v="2383"/>
          <ac:spMkLst>
            <pc:docMk/>
            <pc:sldMk cId="938854438" sldId="477"/>
            <ac:spMk id="165" creationId="{3181AC5F-8802-4141-B650-B2BB9FE09A1F}"/>
          </ac:spMkLst>
        </pc:spChg>
        <pc:spChg chg="mod">
          <ac:chgData name="Kanakubo Yuuka" userId="0125345b4684f247" providerId="LiveId" clId="{D4871A4A-C5EA-4668-91C5-C62012B0FEE8}" dt="2021-11-24T05:06:30.891" v="2383"/>
          <ac:spMkLst>
            <pc:docMk/>
            <pc:sldMk cId="938854438" sldId="477"/>
            <ac:spMk id="166" creationId="{65FC694B-400F-48D5-8DD8-949D1E5DAD29}"/>
          </ac:spMkLst>
        </pc:spChg>
        <pc:spChg chg="mod">
          <ac:chgData name="Kanakubo Yuuka" userId="0125345b4684f247" providerId="LiveId" clId="{D4871A4A-C5EA-4668-91C5-C62012B0FEE8}" dt="2021-11-24T05:06:30.891" v="2383"/>
          <ac:spMkLst>
            <pc:docMk/>
            <pc:sldMk cId="938854438" sldId="477"/>
            <ac:spMk id="167" creationId="{E08CEA39-5384-47A2-978B-CE9B419FBFC2}"/>
          </ac:spMkLst>
        </pc:spChg>
        <pc:spChg chg="mod">
          <ac:chgData name="Kanakubo Yuuka" userId="0125345b4684f247" providerId="LiveId" clId="{D4871A4A-C5EA-4668-91C5-C62012B0FEE8}" dt="2021-11-24T05:06:30.891" v="2383"/>
          <ac:spMkLst>
            <pc:docMk/>
            <pc:sldMk cId="938854438" sldId="477"/>
            <ac:spMk id="168" creationId="{51B27380-EE71-4C87-B1ED-21249F2260AA}"/>
          </ac:spMkLst>
        </pc:spChg>
        <pc:spChg chg="mod">
          <ac:chgData name="Kanakubo Yuuka" userId="0125345b4684f247" providerId="LiveId" clId="{D4871A4A-C5EA-4668-91C5-C62012B0FEE8}" dt="2021-11-24T05:06:30.891" v="2383"/>
          <ac:spMkLst>
            <pc:docMk/>
            <pc:sldMk cId="938854438" sldId="477"/>
            <ac:spMk id="169" creationId="{F2C396A8-370A-400F-9AC5-A535A08F91F1}"/>
          </ac:spMkLst>
        </pc:spChg>
        <pc:spChg chg="mod">
          <ac:chgData name="Kanakubo Yuuka" userId="0125345b4684f247" providerId="LiveId" clId="{D4871A4A-C5EA-4668-91C5-C62012B0FEE8}" dt="2021-11-24T05:06:30.891" v="2383"/>
          <ac:spMkLst>
            <pc:docMk/>
            <pc:sldMk cId="938854438" sldId="477"/>
            <ac:spMk id="170" creationId="{C17025E3-42DA-4305-8E09-96ACE8374D8B}"/>
          </ac:spMkLst>
        </pc:spChg>
        <pc:spChg chg="mod">
          <ac:chgData name="Kanakubo Yuuka" userId="0125345b4684f247" providerId="LiveId" clId="{D4871A4A-C5EA-4668-91C5-C62012B0FEE8}" dt="2021-11-24T05:06:30.891" v="2383"/>
          <ac:spMkLst>
            <pc:docMk/>
            <pc:sldMk cId="938854438" sldId="477"/>
            <ac:spMk id="171" creationId="{09C81FB9-D09A-48A7-A598-0D8C3674A07A}"/>
          </ac:spMkLst>
        </pc:spChg>
        <pc:spChg chg="mod">
          <ac:chgData name="Kanakubo Yuuka" userId="0125345b4684f247" providerId="LiveId" clId="{D4871A4A-C5EA-4668-91C5-C62012B0FEE8}" dt="2021-11-24T05:06:30.891" v="2383"/>
          <ac:spMkLst>
            <pc:docMk/>
            <pc:sldMk cId="938854438" sldId="477"/>
            <ac:spMk id="172" creationId="{D5F0289C-1825-40B7-81CB-50B20D352B82}"/>
          </ac:spMkLst>
        </pc:spChg>
        <pc:spChg chg="mod">
          <ac:chgData name="Kanakubo Yuuka" userId="0125345b4684f247" providerId="LiveId" clId="{D4871A4A-C5EA-4668-91C5-C62012B0FEE8}" dt="2021-11-24T05:06:30.891" v="2383"/>
          <ac:spMkLst>
            <pc:docMk/>
            <pc:sldMk cId="938854438" sldId="477"/>
            <ac:spMk id="173" creationId="{7346ACF8-A7AB-492C-8E0F-178B1AB14BBF}"/>
          </ac:spMkLst>
        </pc:spChg>
        <pc:spChg chg="mod">
          <ac:chgData name="Kanakubo Yuuka" userId="0125345b4684f247" providerId="LiveId" clId="{D4871A4A-C5EA-4668-91C5-C62012B0FEE8}" dt="2021-11-24T05:06:30.891" v="2383"/>
          <ac:spMkLst>
            <pc:docMk/>
            <pc:sldMk cId="938854438" sldId="477"/>
            <ac:spMk id="174" creationId="{0419130E-8F08-4A34-BEF4-DA5050EA0D10}"/>
          </ac:spMkLst>
        </pc:spChg>
        <pc:spChg chg="mod">
          <ac:chgData name="Kanakubo Yuuka" userId="0125345b4684f247" providerId="LiveId" clId="{D4871A4A-C5EA-4668-91C5-C62012B0FEE8}" dt="2021-11-24T05:06:30.891" v="2383"/>
          <ac:spMkLst>
            <pc:docMk/>
            <pc:sldMk cId="938854438" sldId="477"/>
            <ac:spMk id="175" creationId="{CFFAB2C4-2F48-4312-93CB-F23702039909}"/>
          </ac:spMkLst>
        </pc:spChg>
        <pc:spChg chg="mod">
          <ac:chgData name="Kanakubo Yuuka" userId="0125345b4684f247" providerId="LiveId" clId="{D4871A4A-C5EA-4668-91C5-C62012B0FEE8}" dt="2021-11-24T05:06:30.891" v="2383"/>
          <ac:spMkLst>
            <pc:docMk/>
            <pc:sldMk cId="938854438" sldId="477"/>
            <ac:spMk id="176" creationId="{CD01F7E9-533E-403C-8536-0637DFB7F69C}"/>
          </ac:spMkLst>
        </pc:spChg>
        <pc:spChg chg="mod">
          <ac:chgData name="Kanakubo Yuuka" userId="0125345b4684f247" providerId="LiveId" clId="{D4871A4A-C5EA-4668-91C5-C62012B0FEE8}" dt="2021-11-24T05:06:30.891" v="2383"/>
          <ac:spMkLst>
            <pc:docMk/>
            <pc:sldMk cId="938854438" sldId="477"/>
            <ac:spMk id="177" creationId="{E136745C-40AF-4FC7-85BE-E3BD5F04A71E}"/>
          </ac:spMkLst>
        </pc:spChg>
        <pc:spChg chg="mod">
          <ac:chgData name="Kanakubo Yuuka" userId="0125345b4684f247" providerId="LiveId" clId="{D4871A4A-C5EA-4668-91C5-C62012B0FEE8}" dt="2021-11-24T05:06:30.891" v="2383"/>
          <ac:spMkLst>
            <pc:docMk/>
            <pc:sldMk cId="938854438" sldId="477"/>
            <ac:spMk id="178" creationId="{70D185D9-19CB-4F25-AC66-0E382E7525CC}"/>
          </ac:spMkLst>
        </pc:spChg>
        <pc:spChg chg="mod">
          <ac:chgData name="Kanakubo Yuuka" userId="0125345b4684f247" providerId="LiveId" clId="{D4871A4A-C5EA-4668-91C5-C62012B0FEE8}" dt="2021-11-24T05:06:30.891" v="2383"/>
          <ac:spMkLst>
            <pc:docMk/>
            <pc:sldMk cId="938854438" sldId="477"/>
            <ac:spMk id="179" creationId="{B8BD0A90-AD0F-46D3-9E31-60EA2A937302}"/>
          </ac:spMkLst>
        </pc:spChg>
        <pc:spChg chg="mod">
          <ac:chgData name="Kanakubo Yuuka" userId="0125345b4684f247" providerId="LiveId" clId="{D4871A4A-C5EA-4668-91C5-C62012B0FEE8}" dt="2021-11-24T05:06:30.891" v="2383"/>
          <ac:spMkLst>
            <pc:docMk/>
            <pc:sldMk cId="938854438" sldId="477"/>
            <ac:spMk id="180" creationId="{8FF926E0-55A8-4623-BD65-C92C9A9A1297}"/>
          </ac:spMkLst>
        </pc:spChg>
        <pc:spChg chg="mod">
          <ac:chgData name="Kanakubo Yuuka" userId="0125345b4684f247" providerId="LiveId" clId="{D4871A4A-C5EA-4668-91C5-C62012B0FEE8}" dt="2021-11-24T05:06:30.891" v="2383"/>
          <ac:spMkLst>
            <pc:docMk/>
            <pc:sldMk cId="938854438" sldId="477"/>
            <ac:spMk id="181" creationId="{A5FE3663-B33B-4D16-9A63-26C7E059F585}"/>
          </ac:spMkLst>
        </pc:spChg>
        <pc:spChg chg="mod">
          <ac:chgData name="Kanakubo Yuuka" userId="0125345b4684f247" providerId="LiveId" clId="{D4871A4A-C5EA-4668-91C5-C62012B0FEE8}" dt="2021-11-24T05:06:30.891" v="2383"/>
          <ac:spMkLst>
            <pc:docMk/>
            <pc:sldMk cId="938854438" sldId="477"/>
            <ac:spMk id="182" creationId="{6C0E7978-9B07-4275-8D39-4F222B3A5789}"/>
          </ac:spMkLst>
        </pc:spChg>
        <pc:spChg chg="mod">
          <ac:chgData name="Kanakubo Yuuka" userId="0125345b4684f247" providerId="LiveId" clId="{D4871A4A-C5EA-4668-91C5-C62012B0FEE8}" dt="2021-11-24T05:06:30.891" v="2383"/>
          <ac:spMkLst>
            <pc:docMk/>
            <pc:sldMk cId="938854438" sldId="477"/>
            <ac:spMk id="183" creationId="{676008DA-8C3E-49CC-ADDF-CCCB1921E433}"/>
          </ac:spMkLst>
        </pc:spChg>
        <pc:spChg chg="mod">
          <ac:chgData name="Kanakubo Yuuka" userId="0125345b4684f247" providerId="LiveId" clId="{D4871A4A-C5EA-4668-91C5-C62012B0FEE8}" dt="2021-11-24T05:06:30.891" v="2383"/>
          <ac:spMkLst>
            <pc:docMk/>
            <pc:sldMk cId="938854438" sldId="477"/>
            <ac:spMk id="184" creationId="{39EF5B97-1882-4AFD-B699-F21E8E065438}"/>
          </ac:spMkLst>
        </pc:spChg>
        <pc:spChg chg="mod">
          <ac:chgData name="Kanakubo Yuuka" userId="0125345b4684f247" providerId="LiveId" clId="{D4871A4A-C5EA-4668-91C5-C62012B0FEE8}" dt="2021-11-24T05:06:30.891" v="2383"/>
          <ac:spMkLst>
            <pc:docMk/>
            <pc:sldMk cId="938854438" sldId="477"/>
            <ac:spMk id="185" creationId="{4A1751F5-0572-4987-8AB7-F35C2CA31F63}"/>
          </ac:spMkLst>
        </pc:spChg>
        <pc:spChg chg="mod">
          <ac:chgData name="Kanakubo Yuuka" userId="0125345b4684f247" providerId="LiveId" clId="{D4871A4A-C5EA-4668-91C5-C62012B0FEE8}" dt="2021-11-24T05:06:30.891" v="2383"/>
          <ac:spMkLst>
            <pc:docMk/>
            <pc:sldMk cId="938854438" sldId="477"/>
            <ac:spMk id="186" creationId="{9156D818-C3AA-4A6B-8E16-3FF89D08FF5B}"/>
          </ac:spMkLst>
        </pc:spChg>
        <pc:spChg chg="mod">
          <ac:chgData name="Kanakubo Yuuka" userId="0125345b4684f247" providerId="LiveId" clId="{D4871A4A-C5EA-4668-91C5-C62012B0FEE8}" dt="2021-11-24T05:06:30.891" v="2383"/>
          <ac:spMkLst>
            <pc:docMk/>
            <pc:sldMk cId="938854438" sldId="477"/>
            <ac:spMk id="187" creationId="{BB59F9B8-F7CE-4FF2-8F92-60E89ABE2E38}"/>
          </ac:spMkLst>
        </pc:spChg>
        <pc:spChg chg="mod">
          <ac:chgData name="Kanakubo Yuuka" userId="0125345b4684f247" providerId="LiveId" clId="{D4871A4A-C5EA-4668-91C5-C62012B0FEE8}" dt="2021-11-24T05:06:30.891" v="2383"/>
          <ac:spMkLst>
            <pc:docMk/>
            <pc:sldMk cId="938854438" sldId="477"/>
            <ac:spMk id="188" creationId="{4E2F1BBF-F461-46AD-A0D1-1C623C3C3311}"/>
          </ac:spMkLst>
        </pc:spChg>
        <pc:spChg chg="mod">
          <ac:chgData name="Kanakubo Yuuka" userId="0125345b4684f247" providerId="LiveId" clId="{D4871A4A-C5EA-4668-91C5-C62012B0FEE8}" dt="2021-11-24T05:06:30.891" v="2383"/>
          <ac:spMkLst>
            <pc:docMk/>
            <pc:sldMk cId="938854438" sldId="477"/>
            <ac:spMk id="189" creationId="{D0FEEA42-0475-40FC-832E-D350DB139616}"/>
          </ac:spMkLst>
        </pc:spChg>
        <pc:spChg chg="mod">
          <ac:chgData name="Kanakubo Yuuka" userId="0125345b4684f247" providerId="LiveId" clId="{D4871A4A-C5EA-4668-91C5-C62012B0FEE8}" dt="2021-11-24T05:06:30.891" v="2383"/>
          <ac:spMkLst>
            <pc:docMk/>
            <pc:sldMk cId="938854438" sldId="477"/>
            <ac:spMk id="190" creationId="{2B35F704-B907-4FB3-A138-C21A62A9CC3A}"/>
          </ac:spMkLst>
        </pc:spChg>
        <pc:spChg chg="mod">
          <ac:chgData name="Kanakubo Yuuka" userId="0125345b4684f247" providerId="LiveId" clId="{D4871A4A-C5EA-4668-91C5-C62012B0FEE8}" dt="2021-11-24T05:06:30.891" v="2383"/>
          <ac:spMkLst>
            <pc:docMk/>
            <pc:sldMk cId="938854438" sldId="477"/>
            <ac:spMk id="191" creationId="{EAF802C2-FDB3-45D5-B015-2F1E5D458A90}"/>
          </ac:spMkLst>
        </pc:spChg>
        <pc:spChg chg="mod">
          <ac:chgData name="Kanakubo Yuuka" userId="0125345b4684f247" providerId="LiveId" clId="{D4871A4A-C5EA-4668-91C5-C62012B0FEE8}" dt="2021-11-24T05:06:30.891" v="2383"/>
          <ac:spMkLst>
            <pc:docMk/>
            <pc:sldMk cId="938854438" sldId="477"/>
            <ac:spMk id="192" creationId="{194F1300-AFAD-4926-932F-C9CCD7487E60}"/>
          </ac:spMkLst>
        </pc:spChg>
        <pc:spChg chg="mod">
          <ac:chgData name="Kanakubo Yuuka" userId="0125345b4684f247" providerId="LiveId" clId="{D4871A4A-C5EA-4668-91C5-C62012B0FEE8}" dt="2021-11-24T05:06:30.891" v="2383"/>
          <ac:spMkLst>
            <pc:docMk/>
            <pc:sldMk cId="938854438" sldId="477"/>
            <ac:spMk id="193" creationId="{74EE1EAB-D6C8-4AD9-BB72-169F99B604A3}"/>
          </ac:spMkLst>
        </pc:spChg>
        <pc:spChg chg="mod">
          <ac:chgData name="Kanakubo Yuuka" userId="0125345b4684f247" providerId="LiveId" clId="{D4871A4A-C5EA-4668-91C5-C62012B0FEE8}" dt="2021-11-24T05:06:30.891" v="2383"/>
          <ac:spMkLst>
            <pc:docMk/>
            <pc:sldMk cId="938854438" sldId="477"/>
            <ac:spMk id="194" creationId="{39EAC357-1709-4B41-844D-D96193B7C93F}"/>
          </ac:spMkLst>
        </pc:spChg>
        <pc:spChg chg="mod">
          <ac:chgData name="Kanakubo Yuuka" userId="0125345b4684f247" providerId="LiveId" clId="{D4871A4A-C5EA-4668-91C5-C62012B0FEE8}" dt="2021-11-24T05:06:30.891" v="2383"/>
          <ac:spMkLst>
            <pc:docMk/>
            <pc:sldMk cId="938854438" sldId="477"/>
            <ac:spMk id="195" creationId="{CC17EDA4-FC25-4DF3-8CA4-3395F28A0DE3}"/>
          </ac:spMkLst>
        </pc:spChg>
        <pc:spChg chg="mod">
          <ac:chgData name="Kanakubo Yuuka" userId="0125345b4684f247" providerId="LiveId" clId="{D4871A4A-C5EA-4668-91C5-C62012B0FEE8}" dt="2021-11-24T05:06:30.891" v="2383"/>
          <ac:spMkLst>
            <pc:docMk/>
            <pc:sldMk cId="938854438" sldId="477"/>
            <ac:spMk id="196" creationId="{D2F2411D-C412-4984-8D24-BC50BC892AC1}"/>
          </ac:spMkLst>
        </pc:spChg>
        <pc:spChg chg="mod">
          <ac:chgData name="Kanakubo Yuuka" userId="0125345b4684f247" providerId="LiveId" clId="{D4871A4A-C5EA-4668-91C5-C62012B0FEE8}" dt="2021-11-24T05:06:30.891" v="2383"/>
          <ac:spMkLst>
            <pc:docMk/>
            <pc:sldMk cId="938854438" sldId="477"/>
            <ac:spMk id="197" creationId="{78D672B0-31FD-4C15-B857-0E2E191605C6}"/>
          </ac:spMkLst>
        </pc:spChg>
        <pc:spChg chg="mod">
          <ac:chgData name="Kanakubo Yuuka" userId="0125345b4684f247" providerId="LiveId" clId="{D4871A4A-C5EA-4668-91C5-C62012B0FEE8}" dt="2021-11-24T05:06:30.891" v="2383"/>
          <ac:spMkLst>
            <pc:docMk/>
            <pc:sldMk cId="938854438" sldId="477"/>
            <ac:spMk id="198" creationId="{312BA2A8-7C7A-4954-BBA8-86C19F6BF082}"/>
          </ac:spMkLst>
        </pc:spChg>
        <pc:spChg chg="mod">
          <ac:chgData name="Kanakubo Yuuka" userId="0125345b4684f247" providerId="LiveId" clId="{D4871A4A-C5EA-4668-91C5-C62012B0FEE8}" dt="2021-11-24T05:06:30.891" v="2383"/>
          <ac:spMkLst>
            <pc:docMk/>
            <pc:sldMk cId="938854438" sldId="477"/>
            <ac:spMk id="199" creationId="{405C3E84-7BAB-40AC-8C7E-82D2DC291AC1}"/>
          </ac:spMkLst>
        </pc:spChg>
        <pc:spChg chg="mod">
          <ac:chgData name="Kanakubo Yuuka" userId="0125345b4684f247" providerId="LiveId" clId="{D4871A4A-C5EA-4668-91C5-C62012B0FEE8}" dt="2021-11-24T05:06:30.891" v="2383"/>
          <ac:spMkLst>
            <pc:docMk/>
            <pc:sldMk cId="938854438" sldId="477"/>
            <ac:spMk id="200" creationId="{D0FA1813-7128-4705-8FC3-A42A3B46BEFB}"/>
          </ac:spMkLst>
        </pc:spChg>
        <pc:spChg chg="mod">
          <ac:chgData name="Kanakubo Yuuka" userId="0125345b4684f247" providerId="LiveId" clId="{D4871A4A-C5EA-4668-91C5-C62012B0FEE8}" dt="2021-11-24T05:06:30.891" v="2383"/>
          <ac:spMkLst>
            <pc:docMk/>
            <pc:sldMk cId="938854438" sldId="477"/>
            <ac:spMk id="201" creationId="{19864C94-4BD5-4F26-8FFD-005AEDC36A65}"/>
          </ac:spMkLst>
        </pc:spChg>
        <pc:spChg chg="mod">
          <ac:chgData name="Kanakubo Yuuka" userId="0125345b4684f247" providerId="LiveId" clId="{D4871A4A-C5EA-4668-91C5-C62012B0FEE8}" dt="2021-11-24T05:06:30.891" v="2383"/>
          <ac:spMkLst>
            <pc:docMk/>
            <pc:sldMk cId="938854438" sldId="477"/>
            <ac:spMk id="202" creationId="{766C3986-25AB-4F54-B283-C651DACE6620}"/>
          </ac:spMkLst>
        </pc:spChg>
        <pc:spChg chg="mod">
          <ac:chgData name="Kanakubo Yuuka" userId="0125345b4684f247" providerId="LiveId" clId="{D4871A4A-C5EA-4668-91C5-C62012B0FEE8}" dt="2021-11-24T05:06:30.891" v="2383"/>
          <ac:spMkLst>
            <pc:docMk/>
            <pc:sldMk cId="938854438" sldId="477"/>
            <ac:spMk id="203" creationId="{114EC826-2259-475A-874A-5F39DE0E2595}"/>
          </ac:spMkLst>
        </pc:spChg>
        <pc:spChg chg="mod">
          <ac:chgData name="Kanakubo Yuuka" userId="0125345b4684f247" providerId="LiveId" clId="{D4871A4A-C5EA-4668-91C5-C62012B0FEE8}" dt="2021-11-24T05:06:30.891" v="2383"/>
          <ac:spMkLst>
            <pc:docMk/>
            <pc:sldMk cId="938854438" sldId="477"/>
            <ac:spMk id="204" creationId="{9368CC82-6C70-4A09-AB55-C07112592041}"/>
          </ac:spMkLst>
        </pc:spChg>
        <pc:spChg chg="mod">
          <ac:chgData name="Kanakubo Yuuka" userId="0125345b4684f247" providerId="LiveId" clId="{D4871A4A-C5EA-4668-91C5-C62012B0FEE8}" dt="2021-11-24T05:06:30.891" v="2383"/>
          <ac:spMkLst>
            <pc:docMk/>
            <pc:sldMk cId="938854438" sldId="477"/>
            <ac:spMk id="205" creationId="{7465F9A4-6D28-4667-A0B9-7C25FD4C4337}"/>
          </ac:spMkLst>
        </pc:spChg>
        <pc:spChg chg="mod">
          <ac:chgData name="Kanakubo Yuuka" userId="0125345b4684f247" providerId="LiveId" clId="{D4871A4A-C5EA-4668-91C5-C62012B0FEE8}" dt="2021-11-24T05:06:30.891" v="2383"/>
          <ac:spMkLst>
            <pc:docMk/>
            <pc:sldMk cId="938854438" sldId="477"/>
            <ac:spMk id="206" creationId="{76B376EB-86F3-4C1F-9E61-3314248515D1}"/>
          </ac:spMkLst>
        </pc:spChg>
        <pc:spChg chg="mod">
          <ac:chgData name="Kanakubo Yuuka" userId="0125345b4684f247" providerId="LiveId" clId="{D4871A4A-C5EA-4668-91C5-C62012B0FEE8}" dt="2021-11-24T05:06:30.891" v="2383"/>
          <ac:spMkLst>
            <pc:docMk/>
            <pc:sldMk cId="938854438" sldId="477"/>
            <ac:spMk id="207" creationId="{66753D0B-2C13-4B8F-8AAE-CDBC26FD9B0F}"/>
          </ac:spMkLst>
        </pc:spChg>
        <pc:spChg chg="mod">
          <ac:chgData name="Kanakubo Yuuka" userId="0125345b4684f247" providerId="LiveId" clId="{D4871A4A-C5EA-4668-91C5-C62012B0FEE8}" dt="2021-11-24T05:06:30.891" v="2383"/>
          <ac:spMkLst>
            <pc:docMk/>
            <pc:sldMk cId="938854438" sldId="477"/>
            <ac:spMk id="208" creationId="{0CFE1288-B73E-4E30-8141-729E486E5F22}"/>
          </ac:spMkLst>
        </pc:spChg>
        <pc:spChg chg="mod">
          <ac:chgData name="Kanakubo Yuuka" userId="0125345b4684f247" providerId="LiveId" clId="{D4871A4A-C5EA-4668-91C5-C62012B0FEE8}" dt="2021-11-24T05:06:30.891" v="2383"/>
          <ac:spMkLst>
            <pc:docMk/>
            <pc:sldMk cId="938854438" sldId="477"/>
            <ac:spMk id="209" creationId="{07C84956-3312-4E2D-BC31-25B698350598}"/>
          </ac:spMkLst>
        </pc:spChg>
        <pc:spChg chg="mod">
          <ac:chgData name="Kanakubo Yuuka" userId="0125345b4684f247" providerId="LiveId" clId="{D4871A4A-C5EA-4668-91C5-C62012B0FEE8}" dt="2021-11-24T05:06:30.891" v="2383"/>
          <ac:spMkLst>
            <pc:docMk/>
            <pc:sldMk cId="938854438" sldId="477"/>
            <ac:spMk id="210" creationId="{D466AE11-C451-4D35-BA65-86741EF99066}"/>
          </ac:spMkLst>
        </pc:spChg>
        <pc:spChg chg="mod">
          <ac:chgData name="Kanakubo Yuuka" userId="0125345b4684f247" providerId="LiveId" clId="{D4871A4A-C5EA-4668-91C5-C62012B0FEE8}" dt="2021-11-24T05:06:30.891" v="2383"/>
          <ac:spMkLst>
            <pc:docMk/>
            <pc:sldMk cId="938854438" sldId="477"/>
            <ac:spMk id="211" creationId="{FE01FDBE-4036-4126-A959-D55D5AFA6BC1}"/>
          </ac:spMkLst>
        </pc:spChg>
        <pc:spChg chg="mod">
          <ac:chgData name="Kanakubo Yuuka" userId="0125345b4684f247" providerId="LiveId" clId="{D4871A4A-C5EA-4668-91C5-C62012B0FEE8}" dt="2021-11-24T05:06:30.891" v="2383"/>
          <ac:spMkLst>
            <pc:docMk/>
            <pc:sldMk cId="938854438" sldId="477"/>
            <ac:spMk id="212" creationId="{D6F687E9-D4E4-40B9-913D-6B822D24D28C}"/>
          </ac:spMkLst>
        </pc:spChg>
        <pc:spChg chg="mod">
          <ac:chgData name="Kanakubo Yuuka" userId="0125345b4684f247" providerId="LiveId" clId="{D4871A4A-C5EA-4668-91C5-C62012B0FEE8}" dt="2021-11-24T05:06:30.891" v="2383"/>
          <ac:spMkLst>
            <pc:docMk/>
            <pc:sldMk cId="938854438" sldId="477"/>
            <ac:spMk id="213" creationId="{5128B834-127B-4B2A-A0C7-4CBCE2FA9C90}"/>
          </ac:spMkLst>
        </pc:spChg>
        <pc:spChg chg="mod">
          <ac:chgData name="Kanakubo Yuuka" userId="0125345b4684f247" providerId="LiveId" clId="{D4871A4A-C5EA-4668-91C5-C62012B0FEE8}" dt="2021-11-24T05:06:30.891" v="2383"/>
          <ac:spMkLst>
            <pc:docMk/>
            <pc:sldMk cId="938854438" sldId="477"/>
            <ac:spMk id="214" creationId="{A31EAA92-D682-4078-87E6-1945A2CC7FF6}"/>
          </ac:spMkLst>
        </pc:spChg>
        <pc:spChg chg="mod">
          <ac:chgData name="Kanakubo Yuuka" userId="0125345b4684f247" providerId="LiveId" clId="{D4871A4A-C5EA-4668-91C5-C62012B0FEE8}" dt="2021-11-24T05:06:30.891" v="2383"/>
          <ac:spMkLst>
            <pc:docMk/>
            <pc:sldMk cId="938854438" sldId="477"/>
            <ac:spMk id="215" creationId="{DB14724E-BE92-410A-AC61-067AF0B2430A}"/>
          </ac:spMkLst>
        </pc:spChg>
        <pc:spChg chg="mod">
          <ac:chgData name="Kanakubo Yuuka" userId="0125345b4684f247" providerId="LiveId" clId="{D4871A4A-C5EA-4668-91C5-C62012B0FEE8}" dt="2021-11-24T05:06:30.891" v="2383"/>
          <ac:spMkLst>
            <pc:docMk/>
            <pc:sldMk cId="938854438" sldId="477"/>
            <ac:spMk id="216" creationId="{304762F0-BC6F-4CD9-8FDB-4A5322EC7B23}"/>
          </ac:spMkLst>
        </pc:spChg>
        <pc:spChg chg="mod">
          <ac:chgData name="Kanakubo Yuuka" userId="0125345b4684f247" providerId="LiveId" clId="{D4871A4A-C5EA-4668-91C5-C62012B0FEE8}" dt="2021-11-24T05:06:30.891" v="2383"/>
          <ac:spMkLst>
            <pc:docMk/>
            <pc:sldMk cId="938854438" sldId="477"/>
            <ac:spMk id="217" creationId="{67111BF4-E7AE-4FC4-BCF8-6F48D446A860}"/>
          </ac:spMkLst>
        </pc:spChg>
        <pc:spChg chg="mod">
          <ac:chgData name="Kanakubo Yuuka" userId="0125345b4684f247" providerId="LiveId" clId="{D4871A4A-C5EA-4668-91C5-C62012B0FEE8}" dt="2021-11-24T05:06:30.891" v="2383"/>
          <ac:spMkLst>
            <pc:docMk/>
            <pc:sldMk cId="938854438" sldId="477"/>
            <ac:spMk id="218" creationId="{14FCCB43-0AA8-4414-9B56-2AF8A928998D}"/>
          </ac:spMkLst>
        </pc:spChg>
        <pc:spChg chg="mod">
          <ac:chgData name="Kanakubo Yuuka" userId="0125345b4684f247" providerId="LiveId" clId="{D4871A4A-C5EA-4668-91C5-C62012B0FEE8}" dt="2021-11-24T05:06:30.891" v="2383"/>
          <ac:spMkLst>
            <pc:docMk/>
            <pc:sldMk cId="938854438" sldId="477"/>
            <ac:spMk id="219" creationId="{55A0C424-D736-44DA-A448-3CAB281566BB}"/>
          </ac:spMkLst>
        </pc:spChg>
        <pc:spChg chg="mod">
          <ac:chgData name="Kanakubo Yuuka" userId="0125345b4684f247" providerId="LiveId" clId="{D4871A4A-C5EA-4668-91C5-C62012B0FEE8}" dt="2021-11-24T05:06:30.891" v="2383"/>
          <ac:spMkLst>
            <pc:docMk/>
            <pc:sldMk cId="938854438" sldId="477"/>
            <ac:spMk id="220" creationId="{464AF0F4-79B2-4FED-A51D-379C1F7B3416}"/>
          </ac:spMkLst>
        </pc:spChg>
        <pc:spChg chg="mod">
          <ac:chgData name="Kanakubo Yuuka" userId="0125345b4684f247" providerId="LiveId" clId="{D4871A4A-C5EA-4668-91C5-C62012B0FEE8}" dt="2021-11-24T05:06:30.891" v="2383"/>
          <ac:spMkLst>
            <pc:docMk/>
            <pc:sldMk cId="938854438" sldId="477"/>
            <ac:spMk id="221" creationId="{5088A219-1BD7-46E2-B1AC-BD8904CDE059}"/>
          </ac:spMkLst>
        </pc:spChg>
        <pc:spChg chg="mod">
          <ac:chgData name="Kanakubo Yuuka" userId="0125345b4684f247" providerId="LiveId" clId="{D4871A4A-C5EA-4668-91C5-C62012B0FEE8}" dt="2021-11-24T05:06:30.891" v="2383"/>
          <ac:spMkLst>
            <pc:docMk/>
            <pc:sldMk cId="938854438" sldId="477"/>
            <ac:spMk id="222" creationId="{AA8AAA5F-A525-40FE-B82B-068C15AD9E5D}"/>
          </ac:spMkLst>
        </pc:spChg>
        <pc:spChg chg="mod">
          <ac:chgData name="Kanakubo Yuuka" userId="0125345b4684f247" providerId="LiveId" clId="{D4871A4A-C5EA-4668-91C5-C62012B0FEE8}" dt="2021-11-24T05:06:30.891" v="2383"/>
          <ac:spMkLst>
            <pc:docMk/>
            <pc:sldMk cId="938854438" sldId="477"/>
            <ac:spMk id="223" creationId="{C7B890A5-8A5E-4B2E-9408-A342F22192EA}"/>
          </ac:spMkLst>
        </pc:spChg>
        <pc:spChg chg="mod">
          <ac:chgData name="Kanakubo Yuuka" userId="0125345b4684f247" providerId="LiveId" clId="{D4871A4A-C5EA-4668-91C5-C62012B0FEE8}" dt="2021-11-24T05:06:30.891" v="2383"/>
          <ac:spMkLst>
            <pc:docMk/>
            <pc:sldMk cId="938854438" sldId="477"/>
            <ac:spMk id="224" creationId="{6235930F-5D5C-4270-A35F-239D56D0EAA8}"/>
          </ac:spMkLst>
        </pc:spChg>
        <pc:spChg chg="mod">
          <ac:chgData name="Kanakubo Yuuka" userId="0125345b4684f247" providerId="LiveId" clId="{D4871A4A-C5EA-4668-91C5-C62012B0FEE8}" dt="2021-11-24T05:06:30.891" v="2383"/>
          <ac:spMkLst>
            <pc:docMk/>
            <pc:sldMk cId="938854438" sldId="477"/>
            <ac:spMk id="225" creationId="{E14B4367-C1E9-406C-AD04-7DDEF1C762C7}"/>
          </ac:spMkLst>
        </pc:spChg>
        <pc:spChg chg="mod">
          <ac:chgData name="Kanakubo Yuuka" userId="0125345b4684f247" providerId="LiveId" clId="{D4871A4A-C5EA-4668-91C5-C62012B0FEE8}" dt="2021-11-24T05:06:30.891" v="2383"/>
          <ac:spMkLst>
            <pc:docMk/>
            <pc:sldMk cId="938854438" sldId="477"/>
            <ac:spMk id="226" creationId="{FA7BE836-9EB2-4917-9D3D-549F2CAB691D}"/>
          </ac:spMkLst>
        </pc:spChg>
        <pc:spChg chg="mod">
          <ac:chgData name="Kanakubo Yuuka" userId="0125345b4684f247" providerId="LiveId" clId="{D4871A4A-C5EA-4668-91C5-C62012B0FEE8}" dt="2021-11-24T05:06:30.891" v="2383"/>
          <ac:spMkLst>
            <pc:docMk/>
            <pc:sldMk cId="938854438" sldId="477"/>
            <ac:spMk id="227" creationId="{808AFA16-AECC-4843-8706-E521B2AE9B0A}"/>
          </ac:spMkLst>
        </pc:spChg>
        <pc:spChg chg="mod">
          <ac:chgData name="Kanakubo Yuuka" userId="0125345b4684f247" providerId="LiveId" clId="{D4871A4A-C5EA-4668-91C5-C62012B0FEE8}" dt="2021-11-24T05:06:30.891" v="2383"/>
          <ac:spMkLst>
            <pc:docMk/>
            <pc:sldMk cId="938854438" sldId="477"/>
            <ac:spMk id="228" creationId="{F0F7DD8B-3752-4940-9552-A9AD6F1476D1}"/>
          </ac:spMkLst>
        </pc:spChg>
        <pc:spChg chg="mod">
          <ac:chgData name="Kanakubo Yuuka" userId="0125345b4684f247" providerId="LiveId" clId="{D4871A4A-C5EA-4668-91C5-C62012B0FEE8}" dt="2021-11-24T05:06:30.891" v="2383"/>
          <ac:spMkLst>
            <pc:docMk/>
            <pc:sldMk cId="938854438" sldId="477"/>
            <ac:spMk id="229" creationId="{953B927C-049A-47DF-ABC0-E7B0AA727D97}"/>
          </ac:spMkLst>
        </pc:spChg>
        <pc:spChg chg="mod">
          <ac:chgData name="Kanakubo Yuuka" userId="0125345b4684f247" providerId="LiveId" clId="{D4871A4A-C5EA-4668-91C5-C62012B0FEE8}" dt="2021-11-24T05:06:30.891" v="2383"/>
          <ac:spMkLst>
            <pc:docMk/>
            <pc:sldMk cId="938854438" sldId="477"/>
            <ac:spMk id="230" creationId="{5297472C-FA68-4BE1-AD2E-9B519763FD51}"/>
          </ac:spMkLst>
        </pc:spChg>
        <pc:spChg chg="mod">
          <ac:chgData name="Kanakubo Yuuka" userId="0125345b4684f247" providerId="LiveId" clId="{D4871A4A-C5EA-4668-91C5-C62012B0FEE8}" dt="2021-11-24T05:06:30.891" v="2383"/>
          <ac:spMkLst>
            <pc:docMk/>
            <pc:sldMk cId="938854438" sldId="477"/>
            <ac:spMk id="231" creationId="{52F16A00-5581-4C7D-AB50-0ECFB60A33BD}"/>
          </ac:spMkLst>
        </pc:spChg>
        <pc:spChg chg="mod">
          <ac:chgData name="Kanakubo Yuuka" userId="0125345b4684f247" providerId="LiveId" clId="{D4871A4A-C5EA-4668-91C5-C62012B0FEE8}" dt="2021-11-24T05:06:30.891" v="2383"/>
          <ac:spMkLst>
            <pc:docMk/>
            <pc:sldMk cId="938854438" sldId="477"/>
            <ac:spMk id="232" creationId="{07CD95F0-2319-4A0C-AAE1-74A1730F6CA1}"/>
          </ac:spMkLst>
        </pc:spChg>
        <pc:spChg chg="mod">
          <ac:chgData name="Kanakubo Yuuka" userId="0125345b4684f247" providerId="LiveId" clId="{D4871A4A-C5EA-4668-91C5-C62012B0FEE8}" dt="2021-11-24T05:06:30.891" v="2383"/>
          <ac:spMkLst>
            <pc:docMk/>
            <pc:sldMk cId="938854438" sldId="477"/>
            <ac:spMk id="233" creationId="{D8320E56-7FF9-4212-9C62-DD7B4C83BCE3}"/>
          </ac:spMkLst>
        </pc:spChg>
        <pc:spChg chg="mod">
          <ac:chgData name="Kanakubo Yuuka" userId="0125345b4684f247" providerId="LiveId" clId="{D4871A4A-C5EA-4668-91C5-C62012B0FEE8}" dt="2021-11-24T05:06:30.891" v="2383"/>
          <ac:spMkLst>
            <pc:docMk/>
            <pc:sldMk cId="938854438" sldId="477"/>
            <ac:spMk id="234" creationId="{B6E02C01-DB3E-4603-96C4-FD2C82973ED4}"/>
          </ac:spMkLst>
        </pc:spChg>
        <pc:spChg chg="mod">
          <ac:chgData name="Kanakubo Yuuka" userId="0125345b4684f247" providerId="LiveId" clId="{D4871A4A-C5EA-4668-91C5-C62012B0FEE8}" dt="2021-11-24T05:06:30.891" v="2383"/>
          <ac:spMkLst>
            <pc:docMk/>
            <pc:sldMk cId="938854438" sldId="477"/>
            <ac:spMk id="235" creationId="{805AAD8B-FF3D-4E0F-985C-F194A85FE2E9}"/>
          </ac:spMkLst>
        </pc:spChg>
        <pc:spChg chg="mod">
          <ac:chgData name="Kanakubo Yuuka" userId="0125345b4684f247" providerId="LiveId" clId="{D4871A4A-C5EA-4668-91C5-C62012B0FEE8}" dt="2021-11-24T05:06:30.891" v="2383"/>
          <ac:spMkLst>
            <pc:docMk/>
            <pc:sldMk cId="938854438" sldId="477"/>
            <ac:spMk id="236" creationId="{28CF53F5-7ECD-433C-83DB-C09E82EFA28D}"/>
          </ac:spMkLst>
        </pc:spChg>
        <pc:spChg chg="mod">
          <ac:chgData name="Kanakubo Yuuka" userId="0125345b4684f247" providerId="LiveId" clId="{D4871A4A-C5EA-4668-91C5-C62012B0FEE8}" dt="2021-11-24T05:06:30.891" v="2383"/>
          <ac:spMkLst>
            <pc:docMk/>
            <pc:sldMk cId="938854438" sldId="477"/>
            <ac:spMk id="237" creationId="{4B487A80-471C-4924-A004-CE3A90EBC202}"/>
          </ac:spMkLst>
        </pc:spChg>
        <pc:spChg chg="mod">
          <ac:chgData name="Kanakubo Yuuka" userId="0125345b4684f247" providerId="LiveId" clId="{D4871A4A-C5EA-4668-91C5-C62012B0FEE8}" dt="2021-11-24T05:06:30.891" v="2383"/>
          <ac:spMkLst>
            <pc:docMk/>
            <pc:sldMk cId="938854438" sldId="477"/>
            <ac:spMk id="238" creationId="{1285F39C-223D-4959-B0E4-7169E3E69EBE}"/>
          </ac:spMkLst>
        </pc:spChg>
        <pc:spChg chg="mod">
          <ac:chgData name="Kanakubo Yuuka" userId="0125345b4684f247" providerId="LiveId" clId="{D4871A4A-C5EA-4668-91C5-C62012B0FEE8}" dt="2021-11-24T05:06:30.891" v="2383"/>
          <ac:spMkLst>
            <pc:docMk/>
            <pc:sldMk cId="938854438" sldId="477"/>
            <ac:spMk id="239" creationId="{F698BD1D-A6D2-4443-92C7-5AD62AF12303}"/>
          </ac:spMkLst>
        </pc:spChg>
        <pc:spChg chg="mod">
          <ac:chgData name="Kanakubo Yuuka" userId="0125345b4684f247" providerId="LiveId" clId="{D4871A4A-C5EA-4668-91C5-C62012B0FEE8}" dt="2021-11-24T05:06:30.891" v="2383"/>
          <ac:spMkLst>
            <pc:docMk/>
            <pc:sldMk cId="938854438" sldId="477"/>
            <ac:spMk id="240" creationId="{820272B9-A091-4201-9A8D-14B07AE78576}"/>
          </ac:spMkLst>
        </pc:spChg>
        <pc:spChg chg="mod">
          <ac:chgData name="Kanakubo Yuuka" userId="0125345b4684f247" providerId="LiveId" clId="{D4871A4A-C5EA-4668-91C5-C62012B0FEE8}" dt="2021-11-24T05:06:30.891" v="2383"/>
          <ac:spMkLst>
            <pc:docMk/>
            <pc:sldMk cId="938854438" sldId="477"/>
            <ac:spMk id="241" creationId="{37D38EC0-4561-4142-A88E-DBF66B376375}"/>
          </ac:spMkLst>
        </pc:spChg>
        <pc:spChg chg="mod">
          <ac:chgData name="Kanakubo Yuuka" userId="0125345b4684f247" providerId="LiveId" clId="{D4871A4A-C5EA-4668-91C5-C62012B0FEE8}" dt="2021-11-24T05:06:30.891" v="2383"/>
          <ac:spMkLst>
            <pc:docMk/>
            <pc:sldMk cId="938854438" sldId="477"/>
            <ac:spMk id="242" creationId="{C085B385-3116-4046-AA84-E6822B0C07F7}"/>
          </ac:spMkLst>
        </pc:spChg>
        <pc:spChg chg="mod">
          <ac:chgData name="Kanakubo Yuuka" userId="0125345b4684f247" providerId="LiveId" clId="{D4871A4A-C5EA-4668-91C5-C62012B0FEE8}" dt="2021-11-24T05:06:30.891" v="2383"/>
          <ac:spMkLst>
            <pc:docMk/>
            <pc:sldMk cId="938854438" sldId="477"/>
            <ac:spMk id="243" creationId="{3EC18F1A-E154-4003-907E-18FDE70589DE}"/>
          </ac:spMkLst>
        </pc:spChg>
        <pc:spChg chg="mod">
          <ac:chgData name="Kanakubo Yuuka" userId="0125345b4684f247" providerId="LiveId" clId="{D4871A4A-C5EA-4668-91C5-C62012B0FEE8}" dt="2021-11-24T05:06:30.891" v="2383"/>
          <ac:spMkLst>
            <pc:docMk/>
            <pc:sldMk cId="938854438" sldId="477"/>
            <ac:spMk id="244" creationId="{EBACB732-0986-4831-9105-FFF9785E9697}"/>
          </ac:spMkLst>
        </pc:spChg>
        <pc:spChg chg="mod">
          <ac:chgData name="Kanakubo Yuuka" userId="0125345b4684f247" providerId="LiveId" clId="{D4871A4A-C5EA-4668-91C5-C62012B0FEE8}" dt="2021-11-24T05:06:30.891" v="2383"/>
          <ac:spMkLst>
            <pc:docMk/>
            <pc:sldMk cId="938854438" sldId="477"/>
            <ac:spMk id="245" creationId="{D5A60093-4894-4DE1-9E8E-512EC8929F06}"/>
          </ac:spMkLst>
        </pc:spChg>
        <pc:spChg chg="mod">
          <ac:chgData name="Kanakubo Yuuka" userId="0125345b4684f247" providerId="LiveId" clId="{D4871A4A-C5EA-4668-91C5-C62012B0FEE8}" dt="2021-11-24T05:06:30.891" v="2383"/>
          <ac:spMkLst>
            <pc:docMk/>
            <pc:sldMk cId="938854438" sldId="477"/>
            <ac:spMk id="246" creationId="{648CAED8-8078-4C52-B21E-5D35E1371267}"/>
          </ac:spMkLst>
        </pc:spChg>
        <pc:spChg chg="mod">
          <ac:chgData name="Kanakubo Yuuka" userId="0125345b4684f247" providerId="LiveId" clId="{D4871A4A-C5EA-4668-91C5-C62012B0FEE8}" dt="2021-11-24T05:06:30.891" v="2383"/>
          <ac:spMkLst>
            <pc:docMk/>
            <pc:sldMk cId="938854438" sldId="477"/>
            <ac:spMk id="247" creationId="{FBF81E14-4D19-4AF4-962D-C095F0C836EE}"/>
          </ac:spMkLst>
        </pc:spChg>
        <pc:spChg chg="mod">
          <ac:chgData name="Kanakubo Yuuka" userId="0125345b4684f247" providerId="LiveId" clId="{D4871A4A-C5EA-4668-91C5-C62012B0FEE8}" dt="2021-11-24T05:06:30.891" v="2383"/>
          <ac:spMkLst>
            <pc:docMk/>
            <pc:sldMk cId="938854438" sldId="477"/>
            <ac:spMk id="248" creationId="{8BE6CF12-9CFF-463A-86BB-14CA7B820CDA}"/>
          </ac:spMkLst>
        </pc:spChg>
        <pc:spChg chg="mod">
          <ac:chgData name="Kanakubo Yuuka" userId="0125345b4684f247" providerId="LiveId" clId="{D4871A4A-C5EA-4668-91C5-C62012B0FEE8}" dt="2021-11-24T05:06:30.891" v="2383"/>
          <ac:spMkLst>
            <pc:docMk/>
            <pc:sldMk cId="938854438" sldId="477"/>
            <ac:spMk id="249" creationId="{2383E86F-9285-4284-B445-D3531AF77C6F}"/>
          </ac:spMkLst>
        </pc:spChg>
        <pc:spChg chg="mod">
          <ac:chgData name="Kanakubo Yuuka" userId="0125345b4684f247" providerId="LiveId" clId="{D4871A4A-C5EA-4668-91C5-C62012B0FEE8}" dt="2021-11-24T05:06:30.891" v="2383"/>
          <ac:spMkLst>
            <pc:docMk/>
            <pc:sldMk cId="938854438" sldId="477"/>
            <ac:spMk id="250" creationId="{0041EEA3-0303-4F27-9D16-B40D1E3ACCB5}"/>
          </ac:spMkLst>
        </pc:spChg>
        <pc:spChg chg="mod">
          <ac:chgData name="Kanakubo Yuuka" userId="0125345b4684f247" providerId="LiveId" clId="{D4871A4A-C5EA-4668-91C5-C62012B0FEE8}" dt="2021-11-24T05:06:30.891" v="2383"/>
          <ac:spMkLst>
            <pc:docMk/>
            <pc:sldMk cId="938854438" sldId="477"/>
            <ac:spMk id="251" creationId="{8E2665C4-A40C-49E3-8A8B-CF45C09C9546}"/>
          </ac:spMkLst>
        </pc:spChg>
        <pc:spChg chg="mod">
          <ac:chgData name="Kanakubo Yuuka" userId="0125345b4684f247" providerId="LiveId" clId="{D4871A4A-C5EA-4668-91C5-C62012B0FEE8}" dt="2021-11-24T05:06:30.891" v="2383"/>
          <ac:spMkLst>
            <pc:docMk/>
            <pc:sldMk cId="938854438" sldId="477"/>
            <ac:spMk id="252" creationId="{8FAADE2C-A9E1-4DC9-9081-54048095F848}"/>
          </ac:spMkLst>
        </pc:spChg>
        <pc:spChg chg="mod">
          <ac:chgData name="Kanakubo Yuuka" userId="0125345b4684f247" providerId="LiveId" clId="{D4871A4A-C5EA-4668-91C5-C62012B0FEE8}" dt="2021-11-24T05:06:30.891" v="2383"/>
          <ac:spMkLst>
            <pc:docMk/>
            <pc:sldMk cId="938854438" sldId="477"/>
            <ac:spMk id="253" creationId="{635D629E-5A5D-4E4C-9D7B-153EA65CEF5E}"/>
          </ac:spMkLst>
        </pc:spChg>
        <pc:spChg chg="mod">
          <ac:chgData name="Kanakubo Yuuka" userId="0125345b4684f247" providerId="LiveId" clId="{D4871A4A-C5EA-4668-91C5-C62012B0FEE8}" dt="2021-11-24T05:06:30.891" v="2383"/>
          <ac:spMkLst>
            <pc:docMk/>
            <pc:sldMk cId="938854438" sldId="477"/>
            <ac:spMk id="254" creationId="{4209320E-DDF4-4448-B456-E8866061BBA3}"/>
          </ac:spMkLst>
        </pc:spChg>
        <pc:spChg chg="mod">
          <ac:chgData name="Kanakubo Yuuka" userId="0125345b4684f247" providerId="LiveId" clId="{D4871A4A-C5EA-4668-91C5-C62012B0FEE8}" dt="2021-11-24T05:06:30.891" v="2383"/>
          <ac:spMkLst>
            <pc:docMk/>
            <pc:sldMk cId="938854438" sldId="477"/>
            <ac:spMk id="255" creationId="{885B68D3-28C4-45C0-91B0-D859F3A87161}"/>
          </ac:spMkLst>
        </pc:spChg>
        <pc:spChg chg="mod">
          <ac:chgData name="Kanakubo Yuuka" userId="0125345b4684f247" providerId="LiveId" clId="{D4871A4A-C5EA-4668-91C5-C62012B0FEE8}" dt="2021-11-24T05:06:30.891" v="2383"/>
          <ac:spMkLst>
            <pc:docMk/>
            <pc:sldMk cId="938854438" sldId="477"/>
            <ac:spMk id="256" creationId="{6071E6C5-FDF0-4A5C-A5B6-D8BB587823ED}"/>
          </ac:spMkLst>
        </pc:spChg>
        <pc:spChg chg="mod">
          <ac:chgData name="Kanakubo Yuuka" userId="0125345b4684f247" providerId="LiveId" clId="{D4871A4A-C5EA-4668-91C5-C62012B0FEE8}" dt="2021-11-24T05:06:30.891" v="2383"/>
          <ac:spMkLst>
            <pc:docMk/>
            <pc:sldMk cId="938854438" sldId="477"/>
            <ac:spMk id="257" creationId="{4F54EB26-462F-4ED5-95EE-AB4FBA80AF8E}"/>
          </ac:spMkLst>
        </pc:spChg>
        <pc:spChg chg="mod">
          <ac:chgData name="Kanakubo Yuuka" userId="0125345b4684f247" providerId="LiveId" clId="{D4871A4A-C5EA-4668-91C5-C62012B0FEE8}" dt="2021-11-24T05:06:30.891" v="2383"/>
          <ac:spMkLst>
            <pc:docMk/>
            <pc:sldMk cId="938854438" sldId="477"/>
            <ac:spMk id="258" creationId="{79B91396-9071-47FE-8963-AA3357199FEC}"/>
          </ac:spMkLst>
        </pc:spChg>
        <pc:spChg chg="mod">
          <ac:chgData name="Kanakubo Yuuka" userId="0125345b4684f247" providerId="LiveId" clId="{D4871A4A-C5EA-4668-91C5-C62012B0FEE8}" dt="2021-11-24T05:06:30.891" v="2383"/>
          <ac:spMkLst>
            <pc:docMk/>
            <pc:sldMk cId="938854438" sldId="477"/>
            <ac:spMk id="259" creationId="{02142881-9243-4BB2-A6BB-2EEC1BE1A455}"/>
          </ac:spMkLst>
        </pc:spChg>
        <pc:spChg chg="mod">
          <ac:chgData name="Kanakubo Yuuka" userId="0125345b4684f247" providerId="LiveId" clId="{D4871A4A-C5EA-4668-91C5-C62012B0FEE8}" dt="2021-11-24T05:06:30.891" v="2383"/>
          <ac:spMkLst>
            <pc:docMk/>
            <pc:sldMk cId="938854438" sldId="477"/>
            <ac:spMk id="260" creationId="{43C8FA29-2BB8-4D6A-A737-B86ED9F7F762}"/>
          </ac:spMkLst>
        </pc:spChg>
        <pc:spChg chg="mod">
          <ac:chgData name="Kanakubo Yuuka" userId="0125345b4684f247" providerId="LiveId" clId="{D4871A4A-C5EA-4668-91C5-C62012B0FEE8}" dt="2021-11-24T05:06:30.891" v="2383"/>
          <ac:spMkLst>
            <pc:docMk/>
            <pc:sldMk cId="938854438" sldId="477"/>
            <ac:spMk id="261" creationId="{AD56F617-379F-4A27-967F-CF6ECC2B7E82}"/>
          </ac:spMkLst>
        </pc:spChg>
        <pc:spChg chg="mod">
          <ac:chgData name="Kanakubo Yuuka" userId="0125345b4684f247" providerId="LiveId" clId="{D4871A4A-C5EA-4668-91C5-C62012B0FEE8}" dt="2021-11-24T05:06:30.891" v="2383"/>
          <ac:spMkLst>
            <pc:docMk/>
            <pc:sldMk cId="938854438" sldId="477"/>
            <ac:spMk id="262" creationId="{3BC2A15A-13AB-4DDE-8655-5B5351A026D1}"/>
          </ac:spMkLst>
        </pc:spChg>
        <pc:spChg chg="mod">
          <ac:chgData name="Kanakubo Yuuka" userId="0125345b4684f247" providerId="LiveId" clId="{D4871A4A-C5EA-4668-91C5-C62012B0FEE8}" dt="2021-11-24T05:06:30.891" v="2383"/>
          <ac:spMkLst>
            <pc:docMk/>
            <pc:sldMk cId="938854438" sldId="477"/>
            <ac:spMk id="263" creationId="{9A98DABA-235D-40BF-BACA-93BDBA5E71AD}"/>
          </ac:spMkLst>
        </pc:spChg>
        <pc:spChg chg="mod">
          <ac:chgData name="Kanakubo Yuuka" userId="0125345b4684f247" providerId="LiveId" clId="{D4871A4A-C5EA-4668-91C5-C62012B0FEE8}" dt="2021-11-24T05:06:30.891" v="2383"/>
          <ac:spMkLst>
            <pc:docMk/>
            <pc:sldMk cId="938854438" sldId="477"/>
            <ac:spMk id="264" creationId="{E3DF32A0-F57F-488B-8B2B-64049A3A38DC}"/>
          </ac:spMkLst>
        </pc:spChg>
        <pc:spChg chg="mod">
          <ac:chgData name="Kanakubo Yuuka" userId="0125345b4684f247" providerId="LiveId" clId="{D4871A4A-C5EA-4668-91C5-C62012B0FEE8}" dt="2021-11-24T05:06:30.891" v="2383"/>
          <ac:spMkLst>
            <pc:docMk/>
            <pc:sldMk cId="938854438" sldId="477"/>
            <ac:spMk id="265" creationId="{EFF83D43-FBCD-445C-8C8B-80A557129C24}"/>
          </ac:spMkLst>
        </pc:spChg>
        <pc:spChg chg="mod">
          <ac:chgData name="Kanakubo Yuuka" userId="0125345b4684f247" providerId="LiveId" clId="{D4871A4A-C5EA-4668-91C5-C62012B0FEE8}" dt="2021-11-24T05:06:30.891" v="2383"/>
          <ac:spMkLst>
            <pc:docMk/>
            <pc:sldMk cId="938854438" sldId="477"/>
            <ac:spMk id="266" creationId="{8696B3FE-E456-43C5-9612-798912C9E911}"/>
          </ac:spMkLst>
        </pc:spChg>
        <pc:spChg chg="mod">
          <ac:chgData name="Kanakubo Yuuka" userId="0125345b4684f247" providerId="LiveId" clId="{D4871A4A-C5EA-4668-91C5-C62012B0FEE8}" dt="2021-11-24T05:06:30.891" v="2383"/>
          <ac:spMkLst>
            <pc:docMk/>
            <pc:sldMk cId="938854438" sldId="477"/>
            <ac:spMk id="267" creationId="{3A140180-2F2E-42BB-A6E2-410DA687B5BF}"/>
          </ac:spMkLst>
        </pc:spChg>
        <pc:spChg chg="mod">
          <ac:chgData name="Kanakubo Yuuka" userId="0125345b4684f247" providerId="LiveId" clId="{D4871A4A-C5EA-4668-91C5-C62012B0FEE8}" dt="2021-11-24T05:06:30.891" v="2383"/>
          <ac:spMkLst>
            <pc:docMk/>
            <pc:sldMk cId="938854438" sldId="477"/>
            <ac:spMk id="268" creationId="{60A3FE04-40F7-4F0A-A611-9F21AF47E3FC}"/>
          </ac:spMkLst>
        </pc:spChg>
        <pc:spChg chg="mod">
          <ac:chgData name="Kanakubo Yuuka" userId="0125345b4684f247" providerId="LiveId" clId="{D4871A4A-C5EA-4668-91C5-C62012B0FEE8}" dt="2021-11-24T05:06:30.891" v="2383"/>
          <ac:spMkLst>
            <pc:docMk/>
            <pc:sldMk cId="938854438" sldId="477"/>
            <ac:spMk id="269" creationId="{9EE39F90-07B6-4D81-A23F-FD215CB86F2A}"/>
          </ac:spMkLst>
        </pc:spChg>
        <pc:spChg chg="mod">
          <ac:chgData name="Kanakubo Yuuka" userId="0125345b4684f247" providerId="LiveId" clId="{D4871A4A-C5EA-4668-91C5-C62012B0FEE8}" dt="2021-11-24T05:06:30.891" v="2383"/>
          <ac:spMkLst>
            <pc:docMk/>
            <pc:sldMk cId="938854438" sldId="477"/>
            <ac:spMk id="270" creationId="{342DEA34-578D-430E-8661-657F4F459695}"/>
          </ac:spMkLst>
        </pc:spChg>
        <pc:spChg chg="mod">
          <ac:chgData name="Kanakubo Yuuka" userId="0125345b4684f247" providerId="LiveId" clId="{D4871A4A-C5EA-4668-91C5-C62012B0FEE8}" dt="2021-11-24T05:06:30.891" v="2383"/>
          <ac:spMkLst>
            <pc:docMk/>
            <pc:sldMk cId="938854438" sldId="477"/>
            <ac:spMk id="271" creationId="{1D2AAAC3-3862-459A-B336-720F045F7330}"/>
          </ac:spMkLst>
        </pc:spChg>
        <pc:spChg chg="mod">
          <ac:chgData name="Kanakubo Yuuka" userId="0125345b4684f247" providerId="LiveId" clId="{D4871A4A-C5EA-4668-91C5-C62012B0FEE8}" dt="2021-11-24T05:06:30.891" v="2383"/>
          <ac:spMkLst>
            <pc:docMk/>
            <pc:sldMk cId="938854438" sldId="477"/>
            <ac:spMk id="272" creationId="{12B5046D-7D3E-4E01-A3D2-2FE5FB62ADBF}"/>
          </ac:spMkLst>
        </pc:spChg>
        <pc:spChg chg="mod">
          <ac:chgData name="Kanakubo Yuuka" userId="0125345b4684f247" providerId="LiveId" clId="{D4871A4A-C5EA-4668-91C5-C62012B0FEE8}" dt="2021-11-24T05:06:30.891" v="2383"/>
          <ac:spMkLst>
            <pc:docMk/>
            <pc:sldMk cId="938854438" sldId="477"/>
            <ac:spMk id="273" creationId="{2C85562C-E5F4-4238-A0DC-9515C21CBDC0}"/>
          </ac:spMkLst>
        </pc:spChg>
        <pc:spChg chg="mod">
          <ac:chgData name="Kanakubo Yuuka" userId="0125345b4684f247" providerId="LiveId" clId="{D4871A4A-C5EA-4668-91C5-C62012B0FEE8}" dt="2021-11-24T05:06:30.891" v="2383"/>
          <ac:spMkLst>
            <pc:docMk/>
            <pc:sldMk cId="938854438" sldId="477"/>
            <ac:spMk id="274" creationId="{4177DE30-B31C-49B2-93F0-47B3B9A06C97}"/>
          </ac:spMkLst>
        </pc:spChg>
        <pc:spChg chg="mod">
          <ac:chgData name="Kanakubo Yuuka" userId="0125345b4684f247" providerId="LiveId" clId="{D4871A4A-C5EA-4668-91C5-C62012B0FEE8}" dt="2021-11-24T05:06:30.891" v="2383"/>
          <ac:spMkLst>
            <pc:docMk/>
            <pc:sldMk cId="938854438" sldId="477"/>
            <ac:spMk id="275" creationId="{5153FC4C-C78A-4753-BA53-90C5E222D6E4}"/>
          </ac:spMkLst>
        </pc:spChg>
        <pc:spChg chg="mod">
          <ac:chgData name="Kanakubo Yuuka" userId="0125345b4684f247" providerId="LiveId" clId="{D4871A4A-C5EA-4668-91C5-C62012B0FEE8}" dt="2021-11-24T05:06:30.891" v="2383"/>
          <ac:spMkLst>
            <pc:docMk/>
            <pc:sldMk cId="938854438" sldId="477"/>
            <ac:spMk id="276" creationId="{525BBD35-73B9-4246-A2F0-9F7E8DE6D4AA}"/>
          </ac:spMkLst>
        </pc:spChg>
        <pc:spChg chg="mod">
          <ac:chgData name="Kanakubo Yuuka" userId="0125345b4684f247" providerId="LiveId" clId="{D4871A4A-C5EA-4668-91C5-C62012B0FEE8}" dt="2021-11-24T05:06:30.891" v="2383"/>
          <ac:spMkLst>
            <pc:docMk/>
            <pc:sldMk cId="938854438" sldId="477"/>
            <ac:spMk id="277" creationId="{27380B67-1E2C-4B87-B2D9-7364D0BA7E9A}"/>
          </ac:spMkLst>
        </pc:spChg>
        <pc:spChg chg="mod">
          <ac:chgData name="Kanakubo Yuuka" userId="0125345b4684f247" providerId="LiveId" clId="{D4871A4A-C5EA-4668-91C5-C62012B0FEE8}" dt="2021-11-24T05:06:30.891" v="2383"/>
          <ac:spMkLst>
            <pc:docMk/>
            <pc:sldMk cId="938854438" sldId="477"/>
            <ac:spMk id="278" creationId="{306F8C0D-24AF-42FA-9408-87840A51F14E}"/>
          </ac:spMkLst>
        </pc:spChg>
        <pc:spChg chg="mod">
          <ac:chgData name="Kanakubo Yuuka" userId="0125345b4684f247" providerId="LiveId" clId="{D4871A4A-C5EA-4668-91C5-C62012B0FEE8}" dt="2021-11-24T05:06:30.891" v="2383"/>
          <ac:spMkLst>
            <pc:docMk/>
            <pc:sldMk cId="938854438" sldId="477"/>
            <ac:spMk id="279" creationId="{C339BF05-1265-4404-888B-3125CC2B4845}"/>
          </ac:spMkLst>
        </pc:spChg>
        <pc:spChg chg="mod">
          <ac:chgData name="Kanakubo Yuuka" userId="0125345b4684f247" providerId="LiveId" clId="{D4871A4A-C5EA-4668-91C5-C62012B0FEE8}" dt="2021-11-24T05:06:30.891" v="2383"/>
          <ac:spMkLst>
            <pc:docMk/>
            <pc:sldMk cId="938854438" sldId="477"/>
            <ac:spMk id="280" creationId="{A26C61F0-037A-41F4-8822-203D4D8B366D}"/>
          </ac:spMkLst>
        </pc:spChg>
        <pc:spChg chg="mod">
          <ac:chgData name="Kanakubo Yuuka" userId="0125345b4684f247" providerId="LiveId" clId="{D4871A4A-C5EA-4668-91C5-C62012B0FEE8}" dt="2021-11-24T05:06:30.891" v="2383"/>
          <ac:spMkLst>
            <pc:docMk/>
            <pc:sldMk cId="938854438" sldId="477"/>
            <ac:spMk id="281" creationId="{72BFD46B-F2C2-409C-AB88-AB99CCA12CAD}"/>
          </ac:spMkLst>
        </pc:spChg>
        <pc:spChg chg="mod">
          <ac:chgData name="Kanakubo Yuuka" userId="0125345b4684f247" providerId="LiveId" clId="{D4871A4A-C5EA-4668-91C5-C62012B0FEE8}" dt="2021-11-24T05:06:30.891" v="2383"/>
          <ac:spMkLst>
            <pc:docMk/>
            <pc:sldMk cId="938854438" sldId="477"/>
            <ac:spMk id="282" creationId="{F9B057EE-80B5-4134-8E76-C93B1CB04751}"/>
          </ac:spMkLst>
        </pc:spChg>
        <pc:spChg chg="mod">
          <ac:chgData name="Kanakubo Yuuka" userId="0125345b4684f247" providerId="LiveId" clId="{D4871A4A-C5EA-4668-91C5-C62012B0FEE8}" dt="2021-11-24T05:06:30.891" v="2383"/>
          <ac:spMkLst>
            <pc:docMk/>
            <pc:sldMk cId="938854438" sldId="477"/>
            <ac:spMk id="283" creationId="{8FC3337B-BAFE-4EEC-931D-E56E4D86EF64}"/>
          </ac:spMkLst>
        </pc:spChg>
        <pc:spChg chg="mod">
          <ac:chgData name="Kanakubo Yuuka" userId="0125345b4684f247" providerId="LiveId" clId="{D4871A4A-C5EA-4668-91C5-C62012B0FEE8}" dt="2021-11-24T05:06:30.891" v="2383"/>
          <ac:spMkLst>
            <pc:docMk/>
            <pc:sldMk cId="938854438" sldId="477"/>
            <ac:spMk id="284" creationId="{8ABF9A04-1285-40B9-BA01-4F032B828C6C}"/>
          </ac:spMkLst>
        </pc:spChg>
        <pc:spChg chg="mod">
          <ac:chgData name="Kanakubo Yuuka" userId="0125345b4684f247" providerId="LiveId" clId="{D4871A4A-C5EA-4668-91C5-C62012B0FEE8}" dt="2021-11-24T05:06:30.891" v="2383"/>
          <ac:spMkLst>
            <pc:docMk/>
            <pc:sldMk cId="938854438" sldId="477"/>
            <ac:spMk id="285" creationId="{0BBED22F-B768-49BA-924A-E85091F660CA}"/>
          </ac:spMkLst>
        </pc:spChg>
        <pc:spChg chg="mod">
          <ac:chgData name="Kanakubo Yuuka" userId="0125345b4684f247" providerId="LiveId" clId="{D4871A4A-C5EA-4668-91C5-C62012B0FEE8}" dt="2021-11-24T05:06:30.891" v="2383"/>
          <ac:spMkLst>
            <pc:docMk/>
            <pc:sldMk cId="938854438" sldId="477"/>
            <ac:spMk id="286" creationId="{5B91D416-52D2-4C5B-B528-ADCC80752C57}"/>
          </ac:spMkLst>
        </pc:spChg>
        <pc:spChg chg="mod">
          <ac:chgData name="Kanakubo Yuuka" userId="0125345b4684f247" providerId="LiveId" clId="{D4871A4A-C5EA-4668-91C5-C62012B0FEE8}" dt="2021-11-24T05:06:30.891" v="2383"/>
          <ac:spMkLst>
            <pc:docMk/>
            <pc:sldMk cId="938854438" sldId="477"/>
            <ac:spMk id="287" creationId="{A995A211-0141-4696-9203-E03136AFBCD3}"/>
          </ac:spMkLst>
        </pc:spChg>
        <pc:spChg chg="mod">
          <ac:chgData name="Kanakubo Yuuka" userId="0125345b4684f247" providerId="LiveId" clId="{D4871A4A-C5EA-4668-91C5-C62012B0FEE8}" dt="2021-11-24T05:06:30.891" v="2383"/>
          <ac:spMkLst>
            <pc:docMk/>
            <pc:sldMk cId="938854438" sldId="477"/>
            <ac:spMk id="288" creationId="{0A9935A2-DB89-4B54-8BB8-78AD8EA5C8D9}"/>
          </ac:spMkLst>
        </pc:spChg>
        <pc:spChg chg="mod">
          <ac:chgData name="Kanakubo Yuuka" userId="0125345b4684f247" providerId="LiveId" clId="{D4871A4A-C5EA-4668-91C5-C62012B0FEE8}" dt="2021-11-24T05:06:30.891" v="2383"/>
          <ac:spMkLst>
            <pc:docMk/>
            <pc:sldMk cId="938854438" sldId="477"/>
            <ac:spMk id="289" creationId="{795C0972-147A-45C9-90DA-547D54045321}"/>
          </ac:spMkLst>
        </pc:spChg>
        <pc:spChg chg="mod">
          <ac:chgData name="Kanakubo Yuuka" userId="0125345b4684f247" providerId="LiveId" clId="{D4871A4A-C5EA-4668-91C5-C62012B0FEE8}" dt="2021-11-24T05:06:30.891" v="2383"/>
          <ac:spMkLst>
            <pc:docMk/>
            <pc:sldMk cId="938854438" sldId="477"/>
            <ac:spMk id="290" creationId="{DC4698F2-042F-4273-924C-1C8877957F7A}"/>
          </ac:spMkLst>
        </pc:spChg>
        <pc:spChg chg="mod">
          <ac:chgData name="Kanakubo Yuuka" userId="0125345b4684f247" providerId="LiveId" clId="{D4871A4A-C5EA-4668-91C5-C62012B0FEE8}" dt="2021-11-24T05:06:30.891" v="2383"/>
          <ac:spMkLst>
            <pc:docMk/>
            <pc:sldMk cId="938854438" sldId="477"/>
            <ac:spMk id="291" creationId="{65A14102-A376-4700-95AE-F47BE980CAD5}"/>
          </ac:spMkLst>
        </pc:spChg>
        <pc:spChg chg="mod">
          <ac:chgData name="Kanakubo Yuuka" userId="0125345b4684f247" providerId="LiveId" clId="{D4871A4A-C5EA-4668-91C5-C62012B0FEE8}" dt="2021-11-24T05:06:30.891" v="2383"/>
          <ac:spMkLst>
            <pc:docMk/>
            <pc:sldMk cId="938854438" sldId="477"/>
            <ac:spMk id="292" creationId="{890D2C85-5E25-4DA6-9E69-D0F6DE14048D}"/>
          </ac:spMkLst>
        </pc:spChg>
        <pc:spChg chg="mod">
          <ac:chgData name="Kanakubo Yuuka" userId="0125345b4684f247" providerId="LiveId" clId="{D4871A4A-C5EA-4668-91C5-C62012B0FEE8}" dt="2021-11-24T05:06:30.891" v="2383"/>
          <ac:spMkLst>
            <pc:docMk/>
            <pc:sldMk cId="938854438" sldId="477"/>
            <ac:spMk id="293" creationId="{3DAC8159-6B29-48D8-8AB3-289EC9B88E42}"/>
          </ac:spMkLst>
        </pc:spChg>
        <pc:spChg chg="mod">
          <ac:chgData name="Kanakubo Yuuka" userId="0125345b4684f247" providerId="LiveId" clId="{D4871A4A-C5EA-4668-91C5-C62012B0FEE8}" dt="2021-11-24T05:06:30.891" v="2383"/>
          <ac:spMkLst>
            <pc:docMk/>
            <pc:sldMk cId="938854438" sldId="477"/>
            <ac:spMk id="294" creationId="{CBC0C034-4C29-4DD0-A2F8-C7E8D3A4F551}"/>
          </ac:spMkLst>
        </pc:spChg>
        <pc:spChg chg="mod">
          <ac:chgData name="Kanakubo Yuuka" userId="0125345b4684f247" providerId="LiveId" clId="{D4871A4A-C5EA-4668-91C5-C62012B0FEE8}" dt="2021-11-24T05:06:30.891" v="2383"/>
          <ac:spMkLst>
            <pc:docMk/>
            <pc:sldMk cId="938854438" sldId="477"/>
            <ac:spMk id="295" creationId="{ED734D92-D7DF-42A5-91B5-210E87AD9137}"/>
          </ac:spMkLst>
        </pc:spChg>
        <pc:spChg chg="mod">
          <ac:chgData name="Kanakubo Yuuka" userId="0125345b4684f247" providerId="LiveId" clId="{D4871A4A-C5EA-4668-91C5-C62012B0FEE8}" dt="2021-11-24T05:06:30.891" v="2383"/>
          <ac:spMkLst>
            <pc:docMk/>
            <pc:sldMk cId="938854438" sldId="477"/>
            <ac:spMk id="296" creationId="{3225F94E-E368-4EE8-AE78-BAAFAD645B4C}"/>
          </ac:spMkLst>
        </pc:spChg>
        <pc:spChg chg="mod">
          <ac:chgData name="Kanakubo Yuuka" userId="0125345b4684f247" providerId="LiveId" clId="{D4871A4A-C5EA-4668-91C5-C62012B0FEE8}" dt="2021-11-24T05:06:30.891" v="2383"/>
          <ac:spMkLst>
            <pc:docMk/>
            <pc:sldMk cId="938854438" sldId="477"/>
            <ac:spMk id="297" creationId="{619D955A-AFC0-42D2-A2EC-B47AEF91FB79}"/>
          </ac:spMkLst>
        </pc:spChg>
        <pc:spChg chg="mod">
          <ac:chgData name="Kanakubo Yuuka" userId="0125345b4684f247" providerId="LiveId" clId="{D4871A4A-C5EA-4668-91C5-C62012B0FEE8}" dt="2021-11-24T05:06:30.891" v="2383"/>
          <ac:spMkLst>
            <pc:docMk/>
            <pc:sldMk cId="938854438" sldId="477"/>
            <ac:spMk id="298" creationId="{49AF25CC-520A-4DFE-9519-A3DE99B9DF23}"/>
          </ac:spMkLst>
        </pc:spChg>
        <pc:spChg chg="mod">
          <ac:chgData name="Kanakubo Yuuka" userId="0125345b4684f247" providerId="LiveId" clId="{D4871A4A-C5EA-4668-91C5-C62012B0FEE8}" dt="2021-11-24T05:06:30.891" v="2383"/>
          <ac:spMkLst>
            <pc:docMk/>
            <pc:sldMk cId="938854438" sldId="477"/>
            <ac:spMk id="299" creationId="{017CF66B-6553-4017-80D0-693FE15FB9CC}"/>
          </ac:spMkLst>
        </pc:spChg>
        <pc:spChg chg="mod">
          <ac:chgData name="Kanakubo Yuuka" userId="0125345b4684f247" providerId="LiveId" clId="{D4871A4A-C5EA-4668-91C5-C62012B0FEE8}" dt="2021-11-24T05:06:30.891" v="2383"/>
          <ac:spMkLst>
            <pc:docMk/>
            <pc:sldMk cId="938854438" sldId="477"/>
            <ac:spMk id="300" creationId="{C35955E9-C8C5-47FD-AD6B-FA216C677492}"/>
          </ac:spMkLst>
        </pc:spChg>
        <pc:spChg chg="mod">
          <ac:chgData name="Kanakubo Yuuka" userId="0125345b4684f247" providerId="LiveId" clId="{D4871A4A-C5EA-4668-91C5-C62012B0FEE8}" dt="2021-11-24T05:06:30.891" v="2383"/>
          <ac:spMkLst>
            <pc:docMk/>
            <pc:sldMk cId="938854438" sldId="477"/>
            <ac:spMk id="301" creationId="{CA6C1693-8B74-48EC-ACD4-CB4A04F9A2A7}"/>
          </ac:spMkLst>
        </pc:spChg>
        <pc:spChg chg="mod">
          <ac:chgData name="Kanakubo Yuuka" userId="0125345b4684f247" providerId="LiveId" clId="{D4871A4A-C5EA-4668-91C5-C62012B0FEE8}" dt="2021-11-24T05:06:30.891" v="2383"/>
          <ac:spMkLst>
            <pc:docMk/>
            <pc:sldMk cId="938854438" sldId="477"/>
            <ac:spMk id="302" creationId="{BF95FA53-00CF-43A9-9E54-6F65E34CAFCC}"/>
          </ac:spMkLst>
        </pc:spChg>
        <pc:spChg chg="mod">
          <ac:chgData name="Kanakubo Yuuka" userId="0125345b4684f247" providerId="LiveId" clId="{D4871A4A-C5EA-4668-91C5-C62012B0FEE8}" dt="2021-11-24T05:06:30.891" v="2383"/>
          <ac:spMkLst>
            <pc:docMk/>
            <pc:sldMk cId="938854438" sldId="477"/>
            <ac:spMk id="303" creationId="{482D79FF-A182-42C6-9BDB-5EF6A6A0D166}"/>
          </ac:spMkLst>
        </pc:spChg>
        <pc:spChg chg="mod">
          <ac:chgData name="Kanakubo Yuuka" userId="0125345b4684f247" providerId="LiveId" clId="{D4871A4A-C5EA-4668-91C5-C62012B0FEE8}" dt="2021-11-24T05:06:30.891" v="2383"/>
          <ac:spMkLst>
            <pc:docMk/>
            <pc:sldMk cId="938854438" sldId="477"/>
            <ac:spMk id="304" creationId="{053422A9-AFED-41D4-9458-95C1D69411C7}"/>
          </ac:spMkLst>
        </pc:spChg>
        <pc:spChg chg="mod">
          <ac:chgData name="Kanakubo Yuuka" userId="0125345b4684f247" providerId="LiveId" clId="{D4871A4A-C5EA-4668-91C5-C62012B0FEE8}" dt="2021-11-24T05:06:30.891" v="2383"/>
          <ac:spMkLst>
            <pc:docMk/>
            <pc:sldMk cId="938854438" sldId="477"/>
            <ac:spMk id="305" creationId="{1A13C1F0-2BE8-405C-9FD9-3F1A644DF492}"/>
          </ac:spMkLst>
        </pc:spChg>
        <pc:spChg chg="mod">
          <ac:chgData name="Kanakubo Yuuka" userId="0125345b4684f247" providerId="LiveId" clId="{D4871A4A-C5EA-4668-91C5-C62012B0FEE8}" dt="2021-11-24T05:06:30.891" v="2383"/>
          <ac:spMkLst>
            <pc:docMk/>
            <pc:sldMk cId="938854438" sldId="477"/>
            <ac:spMk id="306" creationId="{5F509FBB-738E-4EDD-848B-50DC23B81F93}"/>
          </ac:spMkLst>
        </pc:spChg>
        <pc:spChg chg="mod">
          <ac:chgData name="Kanakubo Yuuka" userId="0125345b4684f247" providerId="LiveId" clId="{D4871A4A-C5EA-4668-91C5-C62012B0FEE8}" dt="2021-11-24T05:06:30.891" v="2383"/>
          <ac:spMkLst>
            <pc:docMk/>
            <pc:sldMk cId="938854438" sldId="477"/>
            <ac:spMk id="307" creationId="{02B3BCB9-6BEF-4196-8B6F-5FE69BE17FDB}"/>
          </ac:spMkLst>
        </pc:spChg>
        <pc:spChg chg="mod">
          <ac:chgData name="Kanakubo Yuuka" userId="0125345b4684f247" providerId="LiveId" clId="{D4871A4A-C5EA-4668-91C5-C62012B0FEE8}" dt="2021-11-24T05:06:30.891" v="2383"/>
          <ac:spMkLst>
            <pc:docMk/>
            <pc:sldMk cId="938854438" sldId="477"/>
            <ac:spMk id="308" creationId="{8275C1E9-D76A-41D5-942F-41EEA966F9DE}"/>
          </ac:spMkLst>
        </pc:spChg>
        <pc:spChg chg="mod">
          <ac:chgData name="Kanakubo Yuuka" userId="0125345b4684f247" providerId="LiveId" clId="{D4871A4A-C5EA-4668-91C5-C62012B0FEE8}" dt="2021-11-24T05:06:30.891" v="2383"/>
          <ac:spMkLst>
            <pc:docMk/>
            <pc:sldMk cId="938854438" sldId="477"/>
            <ac:spMk id="309" creationId="{8FB7B422-1432-44F9-8FCB-F3422F8E4D79}"/>
          </ac:spMkLst>
        </pc:spChg>
        <pc:spChg chg="mod">
          <ac:chgData name="Kanakubo Yuuka" userId="0125345b4684f247" providerId="LiveId" clId="{D4871A4A-C5EA-4668-91C5-C62012B0FEE8}" dt="2021-11-24T05:06:30.891" v="2383"/>
          <ac:spMkLst>
            <pc:docMk/>
            <pc:sldMk cId="938854438" sldId="477"/>
            <ac:spMk id="310" creationId="{09108C79-100A-4459-B346-65B928FA8569}"/>
          </ac:spMkLst>
        </pc:spChg>
        <pc:spChg chg="mod">
          <ac:chgData name="Kanakubo Yuuka" userId="0125345b4684f247" providerId="LiveId" clId="{D4871A4A-C5EA-4668-91C5-C62012B0FEE8}" dt="2021-11-24T05:06:30.891" v="2383"/>
          <ac:spMkLst>
            <pc:docMk/>
            <pc:sldMk cId="938854438" sldId="477"/>
            <ac:spMk id="311" creationId="{6DF9AD40-85DD-444C-87DA-82D940CCB812}"/>
          </ac:spMkLst>
        </pc:spChg>
        <pc:spChg chg="mod">
          <ac:chgData name="Kanakubo Yuuka" userId="0125345b4684f247" providerId="LiveId" clId="{D4871A4A-C5EA-4668-91C5-C62012B0FEE8}" dt="2021-11-24T05:06:30.891" v="2383"/>
          <ac:spMkLst>
            <pc:docMk/>
            <pc:sldMk cId="938854438" sldId="477"/>
            <ac:spMk id="312" creationId="{92082A8C-50E7-4DAA-AB80-29A33F17B466}"/>
          </ac:spMkLst>
        </pc:spChg>
        <pc:spChg chg="mod">
          <ac:chgData name="Kanakubo Yuuka" userId="0125345b4684f247" providerId="LiveId" clId="{D4871A4A-C5EA-4668-91C5-C62012B0FEE8}" dt="2021-11-24T05:06:30.891" v="2383"/>
          <ac:spMkLst>
            <pc:docMk/>
            <pc:sldMk cId="938854438" sldId="477"/>
            <ac:spMk id="313" creationId="{8BC2CB7A-1D35-42CA-B417-75DE5DDC0586}"/>
          </ac:spMkLst>
        </pc:spChg>
        <pc:spChg chg="mod">
          <ac:chgData name="Kanakubo Yuuka" userId="0125345b4684f247" providerId="LiveId" clId="{D4871A4A-C5EA-4668-91C5-C62012B0FEE8}" dt="2021-11-24T05:06:30.891" v="2383"/>
          <ac:spMkLst>
            <pc:docMk/>
            <pc:sldMk cId="938854438" sldId="477"/>
            <ac:spMk id="314" creationId="{8B6D39AD-9298-4C0E-A773-EDA5C7878DFA}"/>
          </ac:spMkLst>
        </pc:spChg>
        <pc:spChg chg="mod">
          <ac:chgData name="Kanakubo Yuuka" userId="0125345b4684f247" providerId="LiveId" clId="{D4871A4A-C5EA-4668-91C5-C62012B0FEE8}" dt="2021-11-24T05:06:30.891" v="2383"/>
          <ac:spMkLst>
            <pc:docMk/>
            <pc:sldMk cId="938854438" sldId="477"/>
            <ac:spMk id="315" creationId="{A9FB765C-1501-45FD-A780-C602E5F3586D}"/>
          </ac:spMkLst>
        </pc:spChg>
        <pc:spChg chg="mod">
          <ac:chgData name="Kanakubo Yuuka" userId="0125345b4684f247" providerId="LiveId" clId="{D4871A4A-C5EA-4668-91C5-C62012B0FEE8}" dt="2021-11-24T05:06:30.891" v="2383"/>
          <ac:spMkLst>
            <pc:docMk/>
            <pc:sldMk cId="938854438" sldId="477"/>
            <ac:spMk id="316" creationId="{3E4BBAEE-173D-4CE9-B717-2FAE2325C91A}"/>
          </ac:spMkLst>
        </pc:spChg>
        <pc:spChg chg="mod">
          <ac:chgData name="Kanakubo Yuuka" userId="0125345b4684f247" providerId="LiveId" clId="{D4871A4A-C5EA-4668-91C5-C62012B0FEE8}" dt="2021-11-24T05:06:30.891" v="2383"/>
          <ac:spMkLst>
            <pc:docMk/>
            <pc:sldMk cId="938854438" sldId="477"/>
            <ac:spMk id="317" creationId="{B8306F4E-3686-407A-B90D-4C243F022367}"/>
          </ac:spMkLst>
        </pc:spChg>
        <pc:spChg chg="mod">
          <ac:chgData name="Kanakubo Yuuka" userId="0125345b4684f247" providerId="LiveId" clId="{D4871A4A-C5EA-4668-91C5-C62012B0FEE8}" dt="2021-11-24T05:06:30.891" v="2383"/>
          <ac:spMkLst>
            <pc:docMk/>
            <pc:sldMk cId="938854438" sldId="477"/>
            <ac:spMk id="318" creationId="{5A9FA9CF-2395-4128-8391-A095420C752E}"/>
          </ac:spMkLst>
        </pc:spChg>
        <pc:spChg chg="mod">
          <ac:chgData name="Kanakubo Yuuka" userId="0125345b4684f247" providerId="LiveId" clId="{D4871A4A-C5EA-4668-91C5-C62012B0FEE8}" dt="2021-11-24T05:06:30.891" v="2383"/>
          <ac:spMkLst>
            <pc:docMk/>
            <pc:sldMk cId="938854438" sldId="477"/>
            <ac:spMk id="319" creationId="{8D2C06EE-8AAC-44F1-A2E2-3ECAD0C5953F}"/>
          </ac:spMkLst>
        </pc:spChg>
        <pc:spChg chg="mod">
          <ac:chgData name="Kanakubo Yuuka" userId="0125345b4684f247" providerId="LiveId" clId="{D4871A4A-C5EA-4668-91C5-C62012B0FEE8}" dt="2021-11-24T05:06:30.891" v="2383"/>
          <ac:spMkLst>
            <pc:docMk/>
            <pc:sldMk cId="938854438" sldId="477"/>
            <ac:spMk id="320" creationId="{2A0A6A80-B552-4F58-AEF9-E196086E6535}"/>
          </ac:spMkLst>
        </pc:spChg>
        <pc:spChg chg="mod">
          <ac:chgData name="Kanakubo Yuuka" userId="0125345b4684f247" providerId="LiveId" clId="{D4871A4A-C5EA-4668-91C5-C62012B0FEE8}" dt="2021-11-24T05:06:30.891" v="2383"/>
          <ac:spMkLst>
            <pc:docMk/>
            <pc:sldMk cId="938854438" sldId="477"/>
            <ac:spMk id="321" creationId="{665F381B-B38D-4FDD-9509-7F210542AAA7}"/>
          </ac:spMkLst>
        </pc:spChg>
        <pc:spChg chg="mod">
          <ac:chgData name="Kanakubo Yuuka" userId="0125345b4684f247" providerId="LiveId" clId="{D4871A4A-C5EA-4668-91C5-C62012B0FEE8}" dt="2021-11-24T05:06:30.891" v="2383"/>
          <ac:spMkLst>
            <pc:docMk/>
            <pc:sldMk cId="938854438" sldId="477"/>
            <ac:spMk id="322" creationId="{D4615CC9-8A28-4456-A9FE-F6808B1853A8}"/>
          </ac:spMkLst>
        </pc:spChg>
        <pc:spChg chg="mod">
          <ac:chgData name="Kanakubo Yuuka" userId="0125345b4684f247" providerId="LiveId" clId="{D4871A4A-C5EA-4668-91C5-C62012B0FEE8}" dt="2021-11-24T05:06:30.891" v="2383"/>
          <ac:spMkLst>
            <pc:docMk/>
            <pc:sldMk cId="938854438" sldId="477"/>
            <ac:spMk id="323" creationId="{18297B24-BE17-4BB2-BA67-5847B90BC6F2}"/>
          </ac:spMkLst>
        </pc:spChg>
        <pc:spChg chg="mod">
          <ac:chgData name="Kanakubo Yuuka" userId="0125345b4684f247" providerId="LiveId" clId="{D4871A4A-C5EA-4668-91C5-C62012B0FEE8}" dt="2021-11-24T05:06:30.891" v="2383"/>
          <ac:spMkLst>
            <pc:docMk/>
            <pc:sldMk cId="938854438" sldId="477"/>
            <ac:spMk id="324" creationId="{234C57A2-504A-4A43-B5BD-F59127EC3E3D}"/>
          </ac:spMkLst>
        </pc:spChg>
        <pc:spChg chg="mod">
          <ac:chgData name="Kanakubo Yuuka" userId="0125345b4684f247" providerId="LiveId" clId="{D4871A4A-C5EA-4668-91C5-C62012B0FEE8}" dt="2021-11-24T05:06:30.891" v="2383"/>
          <ac:spMkLst>
            <pc:docMk/>
            <pc:sldMk cId="938854438" sldId="477"/>
            <ac:spMk id="325" creationId="{6334AF4E-7080-4D53-8297-880F725D3310}"/>
          </ac:spMkLst>
        </pc:spChg>
        <pc:spChg chg="mod">
          <ac:chgData name="Kanakubo Yuuka" userId="0125345b4684f247" providerId="LiveId" clId="{D4871A4A-C5EA-4668-91C5-C62012B0FEE8}" dt="2021-11-24T05:06:30.891" v="2383"/>
          <ac:spMkLst>
            <pc:docMk/>
            <pc:sldMk cId="938854438" sldId="477"/>
            <ac:spMk id="326" creationId="{D728B435-F403-4AEF-9AE1-1E72D687C8BA}"/>
          </ac:spMkLst>
        </pc:spChg>
        <pc:spChg chg="mod">
          <ac:chgData name="Kanakubo Yuuka" userId="0125345b4684f247" providerId="LiveId" clId="{D4871A4A-C5EA-4668-91C5-C62012B0FEE8}" dt="2021-11-24T05:06:30.891" v="2383"/>
          <ac:spMkLst>
            <pc:docMk/>
            <pc:sldMk cId="938854438" sldId="477"/>
            <ac:spMk id="327" creationId="{94332B40-B9D4-409E-BA2E-6AB5A0B09EA9}"/>
          </ac:spMkLst>
        </pc:spChg>
        <pc:spChg chg="mod">
          <ac:chgData name="Kanakubo Yuuka" userId="0125345b4684f247" providerId="LiveId" clId="{D4871A4A-C5EA-4668-91C5-C62012B0FEE8}" dt="2021-11-24T05:06:30.891" v="2383"/>
          <ac:spMkLst>
            <pc:docMk/>
            <pc:sldMk cId="938854438" sldId="477"/>
            <ac:spMk id="328" creationId="{2525BF95-3F37-4481-9C88-1E204A3E5C25}"/>
          </ac:spMkLst>
        </pc:spChg>
        <pc:spChg chg="mod">
          <ac:chgData name="Kanakubo Yuuka" userId="0125345b4684f247" providerId="LiveId" clId="{D4871A4A-C5EA-4668-91C5-C62012B0FEE8}" dt="2021-11-24T05:06:30.891" v="2383"/>
          <ac:spMkLst>
            <pc:docMk/>
            <pc:sldMk cId="938854438" sldId="477"/>
            <ac:spMk id="329" creationId="{C2F4B155-F453-4E01-860F-0780487E9523}"/>
          </ac:spMkLst>
        </pc:spChg>
        <pc:spChg chg="mod">
          <ac:chgData name="Kanakubo Yuuka" userId="0125345b4684f247" providerId="LiveId" clId="{D4871A4A-C5EA-4668-91C5-C62012B0FEE8}" dt="2021-11-24T05:06:30.891" v="2383"/>
          <ac:spMkLst>
            <pc:docMk/>
            <pc:sldMk cId="938854438" sldId="477"/>
            <ac:spMk id="330" creationId="{21A23F1A-6380-402D-981A-E21C4C62D3BD}"/>
          </ac:spMkLst>
        </pc:spChg>
        <pc:spChg chg="mod">
          <ac:chgData name="Kanakubo Yuuka" userId="0125345b4684f247" providerId="LiveId" clId="{D4871A4A-C5EA-4668-91C5-C62012B0FEE8}" dt="2021-11-24T05:06:30.891" v="2383"/>
          <ac:spMkLst>
            <pc:docMk/>
            <pc:sldMk cId="938854438" sldId="477"/>
            <ac:spMk id="331" creationId="{D4243E3C-4D91-4A22-936B-C4898E5CC1F0}"/>
          </ac:spMkLst>
        </pc:spChg>
        <pc:spChg chg="mod">
          <ac:chgData name="Kanakubo Yuuka" userId="0125345b4684f247" providerId="LiveId" clId="{D4871A4A-C5EA-4668-91C5-C62012B0FEE8}" dt="2021-11-24T05:06:30.891" v="2383"/>
          <ac:spMkLst>
            <pc:docMk/>
            <pc:sldMk cId="938854438" sldId="477"/>
            <ac:spMk id="332" creationId="{6227B236-C07A-4E24-A476-F6C7E356323D}"/>
          </ac:spMkLst>
        </pc:spChg>
        <pc:spChg chg="mod">
          <ac:chgData name="Kanakubo Yuuka" userId="0125345b4684f247" providerId="LiveId" clId="{D4871A4A-C5EA-4668-91C5-C62012B0FEE8}" dt="2021-11-24T05:06:30.891" v="2383"/>
          <ac:spMkLst>
            <pc:docMk/>
            <pc:sldMk cId="938854438" sldId="477"/>
            <ac:spMk id="333" creationId="{27E0C639-7695-4DEF-85C8-BEE72F50C0E4}"/>
          </ac:spMkLst>
        </pc:spChg>
        <pc:spChg chg="mod">
          <ac:chgData name="Kanakubo Yuuka" userId="0125345b4684f247" providerId="LiveId" clId="{D4871A4A-C5EA-4668-91C5-C62012B0FEE8}" dt="2021-11-24T05:06:30.891" v="2383"/>
          <ac:spMkLst>
            <pc:docMk/>
            <pc:sldMk cId="938854438" sldId="477"/>
            <ac:spMk id="334" creationId="{4581BC9A-FD2F-4985-AF5C-19E2F8DAEF2C}"/>
          </ac:spMkLst>
        </pc:spChg>
        <pc:spChg chg="mod">
          <ac:chgData name="Kanakubo Yuuka" userId="0125345b4684f247" providerId="LiveId" clId="{D4871A4A-C5EA-4668-91C5-C62012B0FEE8}" dt="2021-11-24T05:06:30.891" v="2383"/>
          <ac:spMkLst>
            <pc:docMk/>
            <pc:sldMk cId="938854438" sldId="477"/>
            <ac:spMk id="335" creationId="{1EB0040C-319E-4D31-B40F-BE26258DF8DA}"/>
          </ac:spMkLst>
        </pc:spChg>
        <pc:spChg chg="mod">
          <ac:chgData name="Kanakubo Yuuka" userId="0125345b4684f247" providerId="LiveId" clId="{D4871A4A-C5EA-4668-91C5-C62012B0FEE8}" dt="2021-11-24T05:06:30.891" v="2383"/>
          <ac:spMkLst>
            <pc:docMk/>
            <pc:sldMk cId="938854438" sldId="477"/>
            <ac:spMk id="336" creationId="{C9CE02FB-8621-423F-B0C0-81A83999767B}"/>
          </ac:spMkLst>
        </pc:spChg>
        <pc:spChg chg="mod">
          <ac:chgData name="Kanakubo Yuuka" userId="0125345b4684f247" providerId="LiveId" clId="{D4871A4A-C5EA-4668-91C5-C62012B0FEE8}" dt="2021-11-24T05:06:30.891" v="2383"/>
          <ac:spMkLst>
            <pc:docMk/>
            <pc:sldMk cId="938854438" sldId="477"/>
            <ac:spMk id="337" creationId="{15DCB330-B33B-459E-A087-6B6148FE090C}"/>
          </ac:spMkLst>
        </pc:spChg>
        <pc:spChg chg="mod">
          <ac:chgData name="Kanakubo Yuuka" userId="0125345b4684f247" providerId="LiveId" clId="{D4871A4A-C5EA-4668-91C5-C62012B0FEE8}" dt="2021-11-24T05:06:30.891" v="2383"/>
          <ac:spMkLst>
            <pc:docMk/>
            <pc:sldMk cId="938854438" sldId="477"/>
            <ac:spMk id="338" creationId="{DBB63492-B1FA-4A51-BA4A-CF396C932727}"/>
          </ac:spMkLst>
        </pc:spChg>
        <pc:spChg chg="mod">
          <ac:chgData name="Kanakubo Yuuka" userId="0125345b4684f247" providerId="LiveId" clId="{D4871A4A-C5EA-4668-91C5-C62012B0FEE8}" dt="2021-11-24T05:06:30.891" v="2383"/>
          <ac:spMkLst>
            <pc:docMk/>
            <pc:sldMk cId="938854438" sldId="477"/>
            <ac:spMk id="339" creationId="{A81D79EB-336C-4009-A640-21C56AE7C9D8}"/>
          </ac:spMkLst>
        </pc:spChg>
        <pc:spChg chg="mod">
          <ac:chgData name="Kanakubo Yuuka" userId="0125345b4684f247" providerId="LiveId" clId="{D4871A4A-C5EA-4668-91C5-C62012B0FEE8}" dt="2021-11-24T05:06:30.891" v="2383"/>
          <ac:spMkLst>
            <pc:docMk/>
            <pc:sldMk cId="938854438" sldId="477"/>
            <ac:spMk id="340" creationId="{A5458CFF-F877-4F2F-A2A6-6F564F0152F3}"/>
          </ac:spMkLst>
        </pc:spChg>
        <pc:spChg chg="mod">
          <ac:chgData name="Kanakubo Yuuka" userId="0125345b4684f247" providerId="LiveId" clId="{D4871A4A-C5EA-4668-91C5-C62012B0FEE8}" dt="2021-11-24T05:06:30.891" v="2383"/>
          <ac:spMkLst>
            <pc:docMk/>
            <pc:sldMk cId="938854438" sldId="477"/>
            <ac:spMk id="341" creationId="{D4D9C4BA-AF78-44DF-AD36-6031FFCB5F4D}"/>
          </ac:spMkLst>
        </pc:spChg>
        <pc:spChg chg="mod">
          <ac:chgData name="Kanakubo Yuuka" userId="0125345b4684f247" providerId="LiveId" clId="{D4871A4A-C5EA-4668-91C5-C62012B0FEE8}" dt="2021-11-24T05:06:30.891" v="2383"/>
          <ac:spMkLst>
            <pc:docMk/>
            <pc:sldMk cId="938854438" sldId="477"/>
            <ac:spMk id="342" creationId="{F5DC9D3D-4D25-4AF4-995F-37285C530155}"/>
          </ac:spMkLst>
        </pc:spChg>
        <pc:spChg chg="mod">
          <ac:chgData name="Kanakubo Yuuka" userId="0125345b4684f247" providerId="LiveId" clId="{D4871A4A-C5EA-4668-91C5-C62012B0FEE8}" dt="2021-11-24T05:06:30.891" v="2383"/>
          <ac:spMkLst>
            <pc:docMk/>
            <pc:sldMk cId="938854438" sldId="477"/>
            <ac:spMk id="343" creationId="{6F5A504B-BA5D-4059-9543-5D6DD216E650}"/>
          </ac:spMkLst>
        </pc:spChg>
        <pc:spChg chg="mod">
          <ac:chgData name="Kanakubo Yuuka" userId="0125345b4684f247" providerId="LiveId" clId="{D4871A4A-C5EA-4668-91C5-C62012B0FEE8}" dt="2021-11-24T05:06:30.891" v="2383"/>
          <ac:spMkLst>
            <pc:docMk/>
            <pc:sldMk cId="938854438" sldId="477"/>
            <ac:spMk id="344" creationId="{8C82BFF8-A2E8-4AFB-9522-EE96114F90B0}"/>
          </ac:spMkLst>
        </pc:spChg>
        <pc:spChg chg="mod">
          <ac:chgData name="Kanakubo Yuuka" userId="0125345b4684f247" providerId="LiveId" clId="{D4871A4A-C5EA-4668-91C5-C62012B0FEE8}" dt="2021-11-24T05:06:30.891" v="2383"/>
          <ac:spMkLst>
            <pc:docMk/>
            <pc:sldMk cId="938854438" sldId="477"/>
            <ac:spMk id="345" creationId="{96F34D84-EB2A-43B9-8C00-12F0E32F7216}"/>
          </ac:spMkLst>
        </pc:spChg>
        <pc:spChg chg="mod">
          <ac:chgData name="Kanakubo Yuuka" userId="0125345b4684f247" providerId="LiveId" clId="{D4871A4A-C5EA-4668-91C5-C62012B0FEE8}" dt="2021-11-24T05:06:30.891" v="2383"/>
          <ac:spMkLst>
            <pc:docMk/>
            <pc:sldMk cId="938854438" sldId="477"/>
            <ac:spMk id="346" creationId="{EE358960-6BDF-4270-AC62-616BDB6B384D}"/>
          </ac:spMkLst>
        </pc:spChg>
        <pc:spChg chg="mod">
          <ac:chgData name="Kanakubo Yuuka" userId="0125345b4684f247" providerId="LiveId" clId="{D4871A4A-C5EA-4668-91C5-C62012B0FEE8}" dt="2021-11-24T05:06:30.891" v="2383"/>
          <ac:spMkLst>
            <pc:docMk/>
            <pc:sldMk cId="938854438" sldId="477"/>
            <ac:spMk id="347" creationId="{B96E1208-C6EC-4B1B-9303-5693B4EA948E}"/>
          </ac:spMkLst>
        </pc:spChg>
        <pc:spChg chg="mod">
          <ac:chgData name="Kanakubo Yuuka" userId="0125345b4684f247" providerId="LiveId" clId="{D4871A4A-C5EA-4668-91C5-C62012B0FEE8}" dt="2021-11-24T05:06:30.891" v="2383"/>
          <ac:spMkLst>
            <pc:docMk/>
            <pc:sldMk cId="938854438" sldId="477"/>
            <ac:spMk id="348" creationId="{A69F3E5D-1E22-4D42-880A-04D342AEEACB}"/>
          </ac:spMkLst>
        </pc:spChg>
        <pc:spChg chg="mod">
          <ac:chgData name="Kanakubo Yuuka" userId="0125345b4684f247" providerId="LiveId" clId="{D4871A4A-C5EA-4668-91C5-C62012B0FEE8}" dt="2021-11-24T05:06:30.891" v="2383"/>
          <ac:spMkLst>
            <pc:docMk/>
            <pc:sldMk cId="938854438" sldId="477"/>
            <ac:spMk id="349" creationId="{F672D17B-BBE7-4654-BD15-2216C00ABC3F}"/>
          </ac:spMkLst>
        </pc:spChg>
        <pc:spChg chg="mod">
          <ac:chgData name="Kanakubo Yuuka" userId="0125345b4684f247" providerId="LiveId" clId="{D4871A4A-C5EA-4668-91C5-C62012B0FEE8}" dt="2021-11-24T05:06:30.891" v="2383"/>
          <ac:spMkLst>
            <pc:docMk/>
            <pc:sldMk cId="938854438" sldId="477"/>
            <ac:spMk id="350" creationId="{EDFFCCB2-038C-4B55-BAE9-C2018B6575B1}"/>
          </ac:spMkLst>
        </pc:spChg>
        <pc:spChg chg="mod">
          <ac:chgData name="Kanakubo Yuuka" userId="0125345b4684f247" providerId="LiveId" clId="{D4871A4A-C5EA-4668-91C5-C62012B0FEE8}" dt="2021-11-24T05:06:30.891" v="2383"/>
          <ac:spMkLst>
            <pc:docMk/>
            <pc:sldMk cId="938854438" sldId="477"/>
            <ac:spMk id="351" creationId="{25AA73FF-4C5A-4FDA-A520-2050F90485BB}"/>
          </ac:spMkLst>
        </pc:spChg>
        <pc:spChg chg="mod">
          <ac:chgData name="Kanakubo Yuuka" userId="0125345b4684f247" providerId="LiveId" clId="{D4871A4A-C5EA-4668-91C5-C62012B0FEE8}" dt="2021-11-24T05:06:30.891" v="2383"/>
          <ac:spMkLst>
            <pc:docMk/>
            <pc:sldMk cId="938854438" sldId="477"/>
            <ac:spMk id="352" creationId="{EEC96096-23DF-419B-9D1B-92CFF5D7F789}"/>
          </ac:spMkLst>
        </pc:spChg>
        <pc:spChg chg="mod">
          <ac:chgData name="Kanakubo Yuuka" userId="0125345b4684f247" providerId="LiveId" clId="{D4871A4A-C5EA-4668-91C5-C62012B0FEE8}" dt="2021-11-24T05:06:30.891" v="2383"/>
          <ac:spMkLst>
            <pc:docMk/>
            <pc:sldMk cId="938854438" sldId="477"/>
            <ac:spMk id="353" creationId="{4D6903B4-AEEC-4A5B-866F-85EAF29A60BB}"/>
          </ac:spMkLst>
        </pc:spChg>
        <pc:spChg chg="mod">
          <ac:chgData name="Kanakubo Yuuka" userId="0125345b4684f247" providerId="LiveId" clId="{D4871A4A-C5EA-4668-91C5-C62012B0FEE8}" dt="2021-11-24T05:06:30.891" v="2383"/>
          <ac:spMkLst>
            <pc:docMk/>
            <pc:sldMk cId="938854438" sldId="477"/>
            <ac:spMk id="354" creationId="{521E6A33-1B70-4A5B-A975-ECE97A8F60EC}"/>
          </ac:spMkLst>
        </pc:spChg>
        <pc:spChg chg="mod">
          <ac:chgData name="Kanakubo Yuuka" userId="0125345b4684f247" providerId="LiveId" clId="{D4871A4A-C5EA-4668-91C5-C62012B0FEE8}" dt="2021-11-24T05:06:30.891" v="2383"/>
          <ac:spMkLst>
            <pc:docMk/>
            <pc:sldMk cId="938854438" sldId="477"/>
            <ac:spMk id="355" creationId="{EE008818-C979-46F9-AE1C-A68C889A1042}"/>
          </ac:spMkLst>
        </pc:spChg>
        <pc:spChg chg="mod">
          <ac:chgData name="Kanakubo Yuuka" userId="0125345b4684f247" providerId="LiveId" clId="{D4871A4A-C5EA-4668-91C5-C62012B0FEE8}" dt="2021-11-24T05:06:30.891" v="2383"/>
          <ac:spMkLst>
            <pc:docMk/>
            <pc:sldMk cId="938854438" sldId="477"/>
            <ac:spMk id="356" creationId="{28A11654-8D14-4C40-8E48-B73FFAA33074}"/>
          </ac:spMkLst>
        </pc:spChg>
        <pc:spChg chg="mod">
          <ac:chgData name="Kanakubo Yuuka" userId="0125345b4684f247" providerId="LiveId" clId="{D4871A4A-C5EA-4668-91C5-C62012B0FEE8}" dt="2021-11-24T05:06:30.891" v="2383"/>
          <ac:spMkLst>
            <pc:docMk/>
            <pc:sldMk cId="938854438" sldId="477"/>
            <ac:spMk id="357" creationId="{D97758CF-F32D-40DD-9AF9-65FB967239ED}"/>
          </ac:spMkLst>
        </pc:spChg>
        <pc:spChg chg="mod">
          <ac:chgData name="Kanakubo Yuuka" userId="0125345b4684f247" providerId="LiveId" clId="{D4871A4A-C5EA-4668-91C5-C62012B0FEE8}" dt="2021-11-24T05:06:30.891" v="2383"/>
          <ac:spMkLst>
            <pc:docMk/>
            <pc:sldMk cId="938854438" sldId="477"/>
            <ac:spMk id="358" creationId="{0583436B-879D-4BE7-A2BE-CD4C9E980217}"/>
          </ac:spMkLst>
        </pc:spChg>
        <pc:spChg chg="mod">
          <ac:chgData name="Kanakubo Yuuka" userId="0125345b4684f247" providerId="LiveId" clId="{D4871A4A-C5EA-4668-91C5-C62012B0FEE8}" dt="2021-11-24T05:06:30.891" v="2383"/>
          <ac:spMkLst>
            <pc:docMk/>
            <pc:sldMk cId="938854438" sldId="477"/>
            <ac:spMk id="359" creationId="{6149C4D9-7849-4C9E-B0DF-2EA424C73678}"/>
          </ac:spMkLst>
        </pc:spChg>
        <pc:spChg chg="mod">
          <ac:chgData name="Kanakubo Yuuka" userId="0125345b4684f247" providerId="LiveId" clId="{D4871A4A-C5EA-4668-91C5-C62012B0FEE8}" dt="2021-11-24T05:06:30.891" v="2383"/>
          <ac:spMkLst>
            <pc:docMk/>
            <pc:sldMk cId="938854438" sldId="477"/>
            <ac:spMk id="360" creationId="{4FCF6A17-71C2-4844-B41B-88440C620014}"/>
          </ac:spMkLst>
        </pc:spChg>
        <pc:spChg chg="mod">
          <ac:chgData name="Kanakubo Yuuka" userId="0125345b4684f247" providerId="LiveId" clId="{D4871A4A-C5EA-4668-91C5-C62012B0FEE8}" dt="2021-11-24T05:06:30.891" v="2383"/>
          <ac:spMkLst>
            <pc:docMk/>
            <pc:sldMk cId="938854438" sldId="477"/>
            <ac:spMk id="361" creationId="{141F0678-A5F6-49BA-935C-438633763E6A}"/>
          </ac:spMkLst>
        </pc:spChg>
        <pc:spChg chg="mod">
          <ac:chgData name="Kanakubo Yuuka" userId="0125345b4684f247" providerId="LiveId" clId="{D4871A4A-C5EA-4668-91C5-C62012B0FEE8}" dt="2021-11-24T05:06:30.891" v="2383"/>
          <ac:spMkLst>
            <pc:docMk/>
            <pc:sldMk cId="938854438" sldId="477"/>
            <ac:spMk id="362" creationId="{7B0EBFAA-612B-47F8-98A0-3CBE67776574}"/>
          </ac:spMkLst>
        </pc:spChg>
        <pc:spChg chg="mod">
          <ac:chgData name="Kanakubo Yuuka" userId="0125345b4684f247" providerId="LiveId" clId="{D4871A4A-C5EA-4668-91C5-C62012B0FEE8}" dt="2021-11-24T05:06:30.891" v="2383"/>
          <ac:spMkLst>
            <pc:docMk/>
            <pc:sldMk cId="938854438" sldId="477"/>
            <ac:spMk id="363" creationId="{F74D72F8-16AD-43FE-9AE1-9BB0BAB70E98}"/>
          </ac:spMkLst>
        </pc:spChg>
        <pc:spChg chg="add mod">
          <ac:chgData name="Kanakubo Yuuka" userId="0125345b4684f247" providerId="LiveId" clId="{D4871A4A-C5EA-4668-91C5-C62012B0FEE8}" dt="2021-11-24T06:05:56.569" v="2967" actId="1076"/>
          <ac:spMkLst>
            <pc:docMk/>
            <pc:sldMk cId="938854438" sldId="477"/>
            <ac:spMk id="364" creationId="{0C9F2D9C-ED4B-454E-B46C-5DBFBBD69BE4}"/>
          </ac:spMkLst>
        </pc:spChg>
        <pc:spChg chg="add mod">
          <ac:chgData name="Kanakubo Yuuka" userId="0125345b4684f247" providerId="LiveId" clId="{D4871A4A-C5EA-4668-91C5-C62012B0FEE8}" dt="2021-11-24T06:05:56.569" v="2967" actId="1076"/>
          <ac:spMkLst>
            <pc:docMk/>
            <pc:sldMk cId="938854438" sldId="477"/>
            <ac:spMk id="365" creationId="{03CBD4B2-343B-4508-A1B4-E678EB936E90}"/>
          </ac:spMkLst>
        </pc:spChg>
        <pc:spChg chg="add mod ord">
          <ac:chgData name="Kanakubo Yuuka" userId="0125345b4684f247" providerId="LiveId" clId="{D4871A4A-C5EA-4668-91C5-C62012B0FEE8}" dt="2021-11-26T01:07:21.353" v="6815" actId="14100"/>
          <ac:spMkLst>
            <pc:docMk/>
            <pc:sldMk cId="938854438" sldId="477"/>
            <ac:spMk id="366" creationId="{F64477C8-2936-4CFC-8FE8-C93E6F1D03A4}"/>
          </ac:spMkLst>
        </pc:spChg>
        <pc:spChg chg="add mod">
          <ac:chgData name="Kanakubo Yuuka" userId="0125345b4684f247" providerId="LiveId" clId="{D4871A4A-C5EA-4668-91C5-C62012B0FEE8}" dt="2021-11-26T01:07:24.582" v="6816" actId="1076"/>
          <ac:spMkLst>
            <pc:docMk/>
            <pc:sldMk cId="938854438" sldId="477"/>
            <ac:spMk id="367" creationId="{263FEC3E-FFD3-46D7-8A8B-94F4952B82EE}"/>
          </ac:spMkLst>
        </pc:spChg>
        <pc:spChg chg="add mod">
          <ac:chgData name="Kanakubo Yuuka" userId="0125345b4684f247" providerId="LiveId" clId="{D4871A4A-C5EA-4668-91C5-C62012B0FEE8}" dt="2021-11-26T01:05:52.749" v="6805" actId="1076"/>
          <ac:spMkLst>
            <pc:docMk/>
            <pc:sldMk cId="938854438" sldId="477"/>
            <ac:spMk id="368" creationId="{8DDF1111-8770-4B82-8FB8-BF004EC919D7}"/>
          </ac:spMkLst>
        </pc:spChg>
        <pc:spChg chg="add mod">
          <ac:chgData name="Kanakubo Yuuka" userId="0125345b4684f247" providerId="LiveId" clId="{D4871A4A-C5EA-4668-91C5-C62012B0FEE8}" dt="2021-11-26T01:05:52.749" v="6805" actId="1076"/>
          <ac:spMkLst>
            <pc:docMk/>
            <pc:sldMk cId="938854438" sldId="477"/>
            <ac:spMk id="369" creationId="{8956336F-118B-4DBA-993B-2854A455A2E4}"/>
          </ac:spMkLst>
        </pc:spChg>
        <pc:spChg chg="add mod">
          <ac:chgData name="Kanakubo Yuuka" userId="0125345b4684f247" providerId="LiveId" clId="{D4871A4A-C5EA-4668-91C5-C62012B0FEE8}" dt="2021-11-26T01:05:52.749" v="6805" actId="1076"/>
          <ac:spMkLst>
            <pc:docMk/>
            <pc:sldMk cId="938854438" sldId="477"/>
            <ac:spMk id="370" creationId="{1D082F44-19B1-4912-98FB-A06F4F546661}"/>
          </ac:spMkLst>
        </pc:spChg>
        <pc:spChg chg="add mod">
          <ac:chgData name="Kanakubo Yuuka" userId="0125345b4684f247" providerId="LiveId" clId="{D4871A4A-C5EA-4668-91C5-C62012B0FEE8}" dt="2021-11-24T08:21:07.433" v="3991" actId="1076"/>
          <ac:spMkLst>
            <pc:docMk/>
            <pc:sldMk cId="938854438" sldId="477"/>
            <ac:spMk id="371" creationId="{CB33DFCA-45D7-4D35-9BB7-C6736122BAFE}"/>
          </ac:spMkLst>
        </pc:spChg>
        <pc:spChg chg="add mod">
          <ac:chgData name="Kanakubo Yuuka" userId="0125345b4684f247" providerId="LiveId" clId="{D4871A4A-C5EA-4668-91C5-C62012B0FEE8}" dt="2021-11-26T01:06:26.094" v="6811" actId="1076"/>
          <ac:spMkLst>
            <pc:docMk/>
            <pc:sldMk cId="938854438" sldId="477"/>
            <ac:spMk id="372" creationId="{04183B7B-5D07-417A-8EDD-DB2D7ABD7764}"/>
          </ac:spMkLst>
        </pc:spChg>
        <pc:spChg chg="add mod">
          <ac:chgData name="Kanakubo Yuuka" userId="0125345b4684f247" providerId="LiveId" clId="{D4871A4A-C5EA-4668-91C5-C62012B0FEE8}" dt="2021-12-01T02:45:20.794" v="11043" actId="1076"/>
          <ac:spMkLst>
            <pc:docMk/>
            <pc:sldMk cId="938854438" sldId="477"/>
            <ac:spMk id="373" creationId="{CE3CAE3F-4A5F-475B-8ED7-482D003436E5}"/>
          </ac:spMkLst>
        </pc:spChg>
        <pc:spChg chg="add mod">
          <ac:chgData name="Kanakubo Yuuka" userId="0125345b4684f247" providerId="LiveId" clId="{D4871A4A-C5EA-4668-91C5-C62012B0FEE8}" dt="2021-11-26T01:05:52.749" v="6805" actId="1076"/>
          <ac:spMkLst>
            <pc:docMk/>
            <pc:sldMk cId="938854438" sldId="477"/>
            <ac:spMk id="374" creationId="{23698856-BF65-4D8F-AFB6-6AA4DFEBD6BF}"/>
          </ac:spMkLst>
        </pc:spChg>
        <pc:spChg chg="add mod ord">
          <ac:chgData name="Kanakubo Yuuka" userId="0125345b4684f247" providerId="LiveId" clId="{D4871A4A-C5EA-4668-91C5-C62012B0FEE8}" dt="2021-11-26T01:05:57.371" v="6806" actId="1076"/>
          <ac:spMkLst>
            <pc:docMk/>
            <pc:sldMk cId="938854438" sldId="477"/>
            <ac:spMk id="375" creationId="{7B3B3C4E-28F9-4109-AD9F-F2C65D534811}"/>
          </ac:spMkLst>
        </pc:spChg>
        <pc:spChg chg="add del mod">
          <ac:chgData name="Kanakubo Yuuka" userId="0125345b4684f247" providerId="LiveId" clId="{D4871A4A-C5EA-4668-91C5-C62012B0FEE8}" dt="2021-11-24T08:22:47.261" v="4006" actId="478"/>
          <ac:spMkLst>
            <pc:docMk/>
            <pc:sldMk cId="938854438" sldId="477"/>
            <ac:spMk id="376" creationId="{4FDC9B3C-EAE7-498A-B1AE-F0EB4A859549}"/>
          </ac:spMkLst>
        </pc:spChg>
        <pc:spChg chg="add del mod">
          <ac:chgData name="Kanakubo Yuuka" userId="0125345b4684f247" providerId="LiveId" clId="{D4871A4A-C5EA-4668-91C5-C62012B0FEE8}" dt="2021-11-24T08:22:49.208" v="4007" actId="478"/>
          <ac:spMkLst>
            <pc:docMk/>
            <pc:sldMk cId="938854438" sldId="477"/>
            <ac:spMk id="377" creationId="{3466EB1F-3BF9-4130-B8B3-AD034D4CACEE}"/>
          </ac:spMkLst>
        </pc:spChg>
        <pc:spChg chg="add del mod">
          <ac:chgData name="Kanakubo Yuuka" userId="0125345b4684f247" providerId="LiveId" clId="{D4871A4A-C5EA-4668-91C5-C62012B0FEE8}" dt="2021-11-24T08:23:42.008" v="4016" actId="478"/>
          <ac:spMkLst>
            <pc:docMk/>
            <pc:sldMk cId="938854438" sldId="477"/>
            <ac:spMk id="378" creationId="{17A12675-1150-4C31-B617-868A1EF0A7D0}"/>
          </ac:spMkLst>
        </pc:spChg>
        <pc:spChg chg="add del mod">
          <ac:chgData name="Kanakubo Yuuka" userId="0125345b4684f247" providerId="LiveId" clId="{D4871A4A-C5EA-4668-91C5-C62012B0FEE8}" dt="2021-11-24T08:23:42.008" v="4016" actId="478"/>
          <ac:spMkLst>
            <pc:docMk/>
            <pc:sldMk cId="938854438" sldId="477"/>
            <ac:spMk id="379" creationId="{00AAF415-D9DC-4BA2-94CA-64BAD787E2E7}"/>
          </ac:spMkLst>
        </pc:spChg>
        <pc:spChg chg="add del mod">
          <ac:chgData name="Kanakubo Yuuka" userId="0125345b4684f247" providerId="LiveId" clId="{D4871A4A-C5EA-4668-91C5-C62012B0FEE8}" dt="2021-11-24T08:24:04.676" v="4023"/>
          <ac:spMkLst>
            <pc:docMk/>
            <pc:sldMk cId="938854438" sldId="477"/>
            <ac:spMk id="382" creationId="{9CDEB50C-FCBE-4751-8A89-7B8EAD4A80A3}"/>
          </ac:spMkLst>
        </pc:spChg>
        <pc:spChg chg="add del mod">
          <ac:chgData name="Kanakubo Yuuka" userId="0125345b4684f247" providerId="LiveId" clId="{D4871A4A-C5EA-4668-91C5-C62012B0FEE8}" dt="2021-11-24T08:24:04.297" v="4022"/>
          <ac:spMkLst>
            <pc:docMk/>
            <pc:sldMk cId="938854438" sldId="477"/>
            <ac:spMk id="383" creationId="{014CE3DB-E004-495E-9765-CABF854F2327}"/>
          </ac:spMkLst>
        </pc:spChg>
        <pc:spChg chg="add mod">
          <ac:chgData name="Kanakubo Yuuka" userId="0125345b4684f247" providerId="LiveId" clId="{D4871A4A-C5EA-4668-91C5-C62012B0FEE8}" dt="2021-11-26T01:05:52.749" v="6805" actId="1076"/>
          <ac:spMkLst>
            <pc:docMk/>
            <pc:sldMk cId="938854438" sldId="477"/>
            <ac:spMk id="388" creationId="{3ABC4E35-9B4E-4175-87AC-CBE9FD9F207B}"/>
          </ac:spMkLst>
        </pc:spChg>
        <pc:spChg chg="add mod">
          <ac:chgData name="Kanakubo Yuuka" userId="0125345b4684f247" providerId="LiveId" clId="{D4871A4A-C5EA-4668-91C5-C62012B0FEE8}" dt="2021-11-26T01:05:52.749" v="6805" actId="1076"/>
          <ac:spMkLst>
            <pc:docMk/>
            <pc:sldMk cId="938854438" sldId="477"/>
            <ac:spMk id="389" creationId="{DC6CC02D-A567-4C50-BEF6-8800FD5814AB}"/>
          </ac:spMkLst>
        </pc:spChg>
        <pc:spChg chg="add mod">
          <ac:chgData name="Kanakubo Yuuka" userId="0125345b4684f247" providerId="LiveId" clId="{D4871A4A-C5EA-4668-91C5-C62012B0FEE8}" dt="2021-11-26T01:05:52.749" v="6805" actId="1076"/>
          <ac:spMkLst>
            <pc:docMk/>
            <pc:sldMk cId="938854438" sldId="477"/>
            <ac:spMk id="390" creationId="{40C0D713-3AA4-44C5-BFC2-24DBFC1CC545}"/>
          </ac:spMkLst>
        </pc:spChg>
        <pc:spChg chg="add del mod ord">
          <ac:chgData name="Kanakubo Yuuka" userId="0125345b4684f247" providerId="LiveId" clId="{D4871A4A-C5EA-4668-91C5-C62012B0FEE8}" dt="2021-11-25T02:51:13.093" v="4217" actId="478"/>
          <ac:spMkLst>
            <pc:docMk/>
            <pc:sldMk cId="938854438" sldId="477"/>
            <ac:spMk id="393" creationId="{CF52B6CB-0184-4DD6-BF61-F450E91F9384}"/>
          </ac:spMkLst>
        </pc:spChg>
        <pc:spChg chg="add del mod">
          <ac:chgData name="Kanakubo Yuuka" userId="0125345b4684f247" providerId="LiveId" clId="{D4871A4A-C5EA-4668-91C5-C62012B0FEE8}" dt="2021-11-25T02:51:10.828" v="4216" actId="478"/>
          <ac:spMkLst>
            <pc:docMk/>
            <pc:sldMk cId="938854438" sldId="477"/>
            <ac:spMk id="394" creationId="{8DC4E76D-43C0-4ECE-8B4C-7BFE86EC390D}"/>
          </ac:spMkLst>
        </pc:spChg>
        <pc:spChg chg="add mod ord">
          <ac:chgData name="Kanakubo Yuuka" userId="0125345b4684f247" providerId="LiveId" clId="{D4871A4A-C5EA-4668-91C5-C62012B0FEE8}" dt="2021-11-26T01:05:52.749" v="6805" actId="1076"/>
          <ac:spMkLst>
            <pc:docMk/>
            <pc:sldMk cId="938854438" sldId="477"/>
            <ac:spMk id="395" creationId="{61A678FF-ADC3-4B2F-8853-F7BF03846973}"/>
          </ac:spMkLst>
        </pc:spChg>
        <pc:spChg chg="add del mod">
          <ac:chgData name="Kanakubo Yuuka" userId="0125345b4684f247" providerId="LiveId" clId="{D4871A4A-C5EA-4668-91C5-C62012B0FEE8}" dt="2021-11-25T02:52:38.110" v="4256"/>
          <ac:spMkLst>
            <pc:docMk/>
            <pc:sldMk cId="938854438" sldId="477"/>
            <ac:spMk id="396" creationId="{9DD8401E-6822-45B2-9FD7-28113F2E8D01}"/>
          </ac:spMkLst>
        </pc:spChg>
        <pc:spChg chg="add mod ord">
          <ac:chgData name="Kanakubo Yuuka" userId="0125345b4684f247" providerId="LiveId" clId="{D4871A4A-C5EA-4668-91C5-C62012B0FEE8}" dt="2021-11-26T01:05:52.749" v="6805" actId="1076"/>
          <ac:spMkLst>
            <pc:docMk/>
            <pc:sldMk cId="938854438" sldId="477"/>
            <ac:spMk id="397" creationId="{72DB22EF-17E6-46D6-8C8F-BA61F7F252D9}"/>
          </ac:spMkLst>
        </pc:spChg>
        <pc:spChg chg="add del mod">
          <ac:chgData name="Kanakubo Yuuka" userId="0125345b4684f247" providerId="LiveId" clId="{D4871A4A-C5EA-4668-91C5-C62012B0FEE8}" dt="2021-11-25T02:52:44.518" v="4259" actId="478"/>
          <ac:spMkLst>
            <pc:docMk/>
            <pc:sldMk cId="938854438" sldId="477"/>
            <ac:spMk id="398" creationId="{115EC143-72AF-4ED0-996F-A1EBC4B9F9AA}"/>
          </ac:spMkLst>
        </pc:spChg>
        <pc:spChg chg="add mod ord">
          <ac:chgData name="Kanakubo Yuuka" userId="0125345b4684f247" providerId="LiveId" clId="{D4871A4A-C5EA-4668-91C5-C62012B0FEE8}" dt="2021-11-26T01:05:52.749" v="6805" actId="1076"/>
          <ac:spMkLst>
            <pc:docMk/>
            <pc:sldMk cId="938854438" sldId="477"/>
            <ac:spMk id="399" creationId="{786621C4-693B-4D23-A85A-B40E06D827ED}"/>
          </ac:spMkLst>
        </pc:spChg>
        <pc:spChg chg="add del mod">
          <ac:chgData name="Kanakubo Yuuka" userId="0125345b4684f247" providerId="LiveId" clId="{D4871A4A-C5EA-4668-91C5-C62012B0FEE8}" dt="2021-11-25T02:53:15.148" v="4265" actId="478"/>
          <ac:spMkLst>
            <pc:docMk/>
            <pc:sldMk cId="938854438" sldId="477"/>
            <ac:spMk id="400" creationId="{CF95ECC0-334E-483D-A2E8-96E450B36F83}"/>
          </ac:spMkLst>
        </pc:spChg>
        <pc:spChg chg="add del mod">
          <ac:chgData name="Kanakubo Yuuka" userId="0125345b4684f247" providerId="LiveId" clId="{D4871A4A-C5EA-4668-91C5-C62012B0FEE8}" dt="2021-11-25T02:57:26.679" v="4301" actId="478"/>
          <ac:spMkLst>
            <pc:docMk/>
            <pc:sldMk cId="938854438" sldId="477"/>
            <ac:spMk id="403" creationId="{A469B738-CDD7-4CC5-A5F6-F47BBD6E5BB7}"/>
          </ac:spMkLst>
        </pc:spChg>
        <pc:spChg chg="add del mod">
          <ac:chgData name="Kanakubo Yuuka" userId="0125345b4684f247" providerId="LiveId" clId="{D4871A4A-C5EA-4668-91C5-C62012B0FEE8}" dt="2021-11-25T02:56:16.526" v="4294" actId="478"/>
          <ac:spMkLst>
            <pc:docMk/>
            <pc:sldMk cId="938854438" sldId="477"/>
            <ac:spMk id="404" creationId="{361D3DFD-4CCB-4255-8D56-0A01784A1199}"/>
          </ac:spMkLst>
        </pc:spChg>
        <pc:spChg chg="add del mod">
          <ac:chgData name="Kanakubo Yuuka" userId="0125345b4684f247" providerId="LiveId" clId="{D4871A4A-C5EA-4668-91C5-C62012B0FEE8}" dt="2021-11-25T02:57:26.679" v="4301" actId="478"/>
          <ac:spMkLst>
            <pc:docMk/>
            <pc:sldMk cId="938854438" sldId="477"/>
            <ac:spMk id="405" creationId="{C1AB6DA9-2523-4335-8BC6-4B82C593D23F}"/>
          </ac:spMkLst>
        </pc:spChg>
        <pc:spChg chg="add del mod">
          <ac:chgData name="Kanakubo Yuuka" userId="0125345b4684f247" providerId="LiveId" clId="{D4871A4A-C5EA-4668-91C5-C62012B0FEE8}" dt="2021-11-25T02:57:27.927" v="4302" actId="478"/>
          <ac:spMkLst>
            <pc:docMk/>
            <pc:sldMk cId="938854438" sldId="477"/>
            <ac:spMk id="406" creationId="{BC44B1CD-3F14-4BED-B015-2CD5FB61C56A}"/>
          </ac:spMkLst>
        </pc:spChg>
        <pc:spChg chg="add del mod">
          <ac:chgData name="Kanakubo Yuuka" userId="0125345b4684f247" providerId="LiveId" clId="{D4871A4A-C5EA-4668-91C5-C62012B0FEE8}" dt="2021-11-25T02:57:28.722" v="4303" actId="478"/>
          <ac:spMkLst>
            <pc:docMk/>
            <pc:sldMk cId="938854438" sldId="477"/>
            <ac:spMk id="407" creationId="{C7469366-D1E4-4358-968A-53DA028D3929}"/>
          </ac:spMkLst>
        </pc:spChg>
        <pc:spChg chg="add mod">
          <ac:chgData name="Kanakubo Yuuka" userId="0125345b4684f247" providerId="LiveId" clId="{D4871A4A-C5EA-4668-91C5-C62012B0FEE8}" dt="2021-11-26T01:05:52.749" v="6805" actId="1076"/>
          <ac:spMkLst>
            <pc:docMk/>
            <pc:sldMk cId="938854438" sldId="477"/>
            <ac:spMk id="408" creationId="{6A60DD12-FDC7-41E5-827B-C6E147B26316}"/>
          </ac:spMkLst>
        </pc:spChg>
        <pc:spChg chg="add mod ord">
          <ac:chgData name="Kanakubo Yuuka" userId="0125345b4684f247" providerId="LiveId" clId="{D4871A4A-C5EA-4668-91C5-C62012B0FEE8}" dt="2021-11-26T01:05:52.749" v="6805" actId="1076"/>
          <ac:spMkLst>
            <pc:docMk/>
            <pc:sldMk cId="938854438" sldId="477"/>
            <ac:spMk id="409" creationId="{4585F58E-9DDB-4ED9-9775-035A71F3C73C}"/>
          </ac:spMkLst>
        </pc:spChg>
        <pc:grpChg chg="add mod">
          <ac:chgData name="Kanakubo Yuuka" userId="0125345b4684f247" providerId="LiveId" clId="{D4871A4A-C5EA-4668-91C5-C62012B0FEE8}" dt="2021-11-24T06:05:56.569" v="2967" actId="1076"/>
          <ac:grpSpMkLst>
            <pc:docMk/>
            <pc:sldMk cId="938854438" sldId="477"/>
            <ac:grpSpMk id="10" creationId="{518F2256-997E-4F28-BBED-EC33887E84E2}"/>
          </ac:grpSpMkLst>
        </pc:grpChg>
        <pc:grpChg chg="mod">
          <ac:chgData name="Kanakubo Yuuka" userId="0125345b4684f247" providerId="LiveId" clId="{D4871A4A-C5EA-4668-91C5-C62012B0FEE8}" dt="2021-11-24T05:06:30.891" v="2383"/>
          <ac:grpSpMkLst>
            <pc:docMk/>
            <pc:sldMk cId="938854438" sldId="477"/>
            <ac:grpSpMk id="14" creationId="{F0DFC15D-0506-47C6-9665-06A075B00C4E}"/>
          </ac:grpSpMkLst>
        </pc:grpChg>
        <pc:grpChg chg="mod">
          <ac:chgData name="Kanakubo Yuuka" userId="0125345b4684f247" providerId="LiveId" clId="{D4871A4A-C5EA-4668-91C5-C62012B0FEE8}" dt="2021-11-24T05:06:30.891" v="2383"/>
          <ac:grpSpMkLst>
            <pc:docMk/>
            <pc:sldMk cId="938854438" sldId="477"/>
            <ac:grpSpMk id="18" creationId="{36658ACA-00E5-42EF-9D2E-577068E0972F}"/>
          </ac:grpSpMkLst>
        </pc:grpChg>
        <pc:grpChg chg="mod">
          <ac:chgData name="Kanakubo Yuuka" userId="0125345b4684f247" providerId="LiveId" clId="{D4871A4A-C5EA-4668-91C5-C62012B0FEE8}" dt="2021-11-24T05:06:30.891" v="2383"/>
          <ac:grpSpMkLst>
            <pc:docMk/>
            <pc:sldMk cId="938854438" sldId="477"/>
            <ac:grpSpMk id="19" creationId="{F55A27DB-3ED4-46A5-9519-651944A293A3}"/>
          </ac:grpSpMkLst>
        </pc:grpChg>
        <pc:grpChg chg="mod">
          <ac:chgData name="Kanakubo Yuuka" userId="0125345b4684f247" providerId="LiveId" clId="{D4871A4A-C5EA-4668-91C5-C62012B0FEE8}" dt="2021-11-24T05:06:30.891" v="2383"/>
          <ac:grpSpMkLst>
            <pc:docMk/>
            <pc:sldMk cId="938854438" sldId="477"/>
            <ac:grpSpMk id="27" creationId="{54348ADF-D4DE-4E67-B63A-5ADF32E06EE6}"/>
          </ac:grpSpMkLst>
        </pc:grpChg>
        <pc:grpChg chg="mod">
          <ac:chgData name="Kanakubo Yuuka" userId="0125345b4684f247" providerId="LiveId" clId="{D4871A4A-C5EA-4668-91C5-C62012B0FEE8}" dt="2021-11-24T05:06:30.891" v="2383"/>
          <ac:grpSpMkLst>
            <pc:docMk/>
            <pc:sldMk cId="938854438" sldId="477"/>
            <ac:grpSpMk id="28" creationId="{724CC0A5-B598-406E-AC8B-6B478741167C}"/>
          </ac:grpSpMkLst>
        </pc:grpChg>
        <pc:grpChg chg="mod">
          <ac:chgData name="Kanakubo Yuuka" userId="0125345b4684f247" providerId="LiveId" clId="{D4871A4A-C5EA-4668-91C5-C62012B0FEE8}" dt="2021-11-24T05:06:30.891" v="2383"/>
          <ac:grpSpMkLst>
            <pc:docMk/>
            <pc:sldMk cId="938854438" sldId="477"/>
            <ac:grpSpMk id="49" creationId="{190722FB-AFDC-4A78-9E7F-06173D245507}"/>
          </ac:grpSpMkLst>
        </pc:grpChg>
        <pc:grpChg chg="mod">
          <ac:chgData name="Kanakubo Yuuka" userId="0125345b4684f247" providerId="LiveId" clId="{D4871A4A-C5EA-4668-91C5-C62012B0FEE8}" dt="2021-11-24T05:06:30.891" v="2383"/>
          <ac:grpSpMkLst>
            <pc:docMk/>
            <pc:sldMk cId="938854438" sldId="477"/>
            <ac:grpSpMk id="63" creationId="{DABB4D6C-A19E-4738-B4A0-15E8A5AA2218}"/>
          </ac:grpSpMkLst>
        </pc:grpChg>
        <pc:grpChg chg="add mod">
          <ac:chgData name="Kanakubo Yuuka" userId="0125345b4684f247" providerId="LiveId" clId="{D4871A4A-C5EA-4668-91C5-C62012B0FEE8}" dt="2021-11-24T06:05:56.569" v="2967" actId="1076"/>
          <ac:grpSpMkLst>
            <pc:docMk/>
            <pc:sldMk cId="938854438" sldId="477"/>
            <ac:grpSpMk id="125" creationId="{B649FC80-A5E5-4E19-86F1-FC8C7944CB82}"/>
          </ac:grpSpMkLst>
        </pc:grpChg>
        <pc:grpChg chg="mod">
          <ac:chgData name="Kanakubo Yuuka" userId="0125345b4684f247" providerId="LiveId" clId="{D4871A4A-C5EA-4668-91C5-C62012B0FEE8}" dt="2021-11-24T05:06:30.891" v="2383"/>
          <ac:grpSpMkLst>
            <pc:docMk/>
            <pc:sldMk cId="938854438" sldId="477"/>
            <ac:grpSpMk id="126" creationId="{7F2D3B0A-CBF1-4AD5-8BAF-7137F38C56ED}"/>
          </ac:grpSpMkLst>
        </pc:grpChg>
        <pc:grpChg chg="mod">
          <ac:chgData name="Kanakubo Yuuka" userId="0125345b4684f247" providerId="LiveId" clId="{D4871A4A-C5EA-4668-91C5-C62012B0FEE8}" dt="2021-11-24T05:06:30.891" v="2383"/>
          <ac:grpSpMkLst>
            <pc:docMk/>
            <pc:sldMk cId="938854438" sldId="477"/>
            <ac:grpSpMk id="127" creationId="{4AF25CC0-EEBD-4C1E-A74C-49F93A348991}"/>
          </ac:grpSpMkLst>
        </pc:grpChg>
        <pc:grpChg chg="mod">
          <ac:chgData name="Kanakubo Yuuka" userId="0125345b4684f247" providerId="LiveId" clId="{D4871A4A-C5EA-4668-91C5-C62012B0FEE8}" dt="2021-11-24T05:06:30.891" v="2383"/>
          <ac:grpSpMkLst>
            <pc:docMk/>
            <pc:sldMk cId="938854438" sldId="477"/>
            <ac:grpSpMk id="129" creationId="{0CDA79B2-2E3A-4B31-A7CB-764D6E363E68}"/>
          </ac:grpSpMkLst>
        </pc:grpChg>
        <pc:grpChg chg="mod">
          <ac:chgData name="Kanakubo Yuuka" userId="0125345b4684f247" providerId="LiveId" clId="{D4871A4A-C5EA-4668-91C5-C62012B0FEE8}" dt="2021-11-24T05:06:30.891" v="2383"/>
          <ac:grpSpMkLst>
            <pc:docMk/>
            <pc:sldMk cId="938854438" sldId="477"/>
            <ac:grpSpMk id="130" creationId="{B924826E-C8BC-4967-86A5-C354EF7FDA70}"/>
          </ac:grpSpMkLst>
        </pc:grpChg>
        <pc:grpChg chg="mod">
          <ac:chgData name="Kanakubo Yuuka" userId="0125345b4684f247" providerId="LiveId" clId="{D4871A4A-C5EA-4668-91C5-C62012B0FEE8}" dt="2021-11-24T05:06:30.891" v="2383"/>
          <ac:grpSpMkLst>
            <pc:docMk/>
            <pc:sldMk cId="938854438" sldId="477"/>
            <ac:grpSpMk id="131" creationId="{539CFE29-1F7E-4901-AE34-DE4B2B9C6B84}"/>
          </ac:grpSpMkLst>
        </pc:grpChg>
        <pc:grpChg chg="mod">
          <ac:chgData name="Kanakubo Yuuka" userId="0125345b4684f247" providerId="LiveId" clId="{D4871A4A-C5EA-4668-91C5-C62012B0FEE8}" dt="2021-11-24T05:06:30.891" v="2383"/>
          <ac:grpSpMkLst>
            <pc:docMk/>
            <pc:sldMk cId="938854438" sldId="477"/>
            <ac:grpSpMk id="132" creationId="{AD4EAA79-012C-4003-B55F-DC17CB84B1B4}"/>
          </ac:grpSpMkLst>
        </pc:grpChg>
        <pc:grpChg chg="mod">
          <ac:chgData name="Kanakubo Yuuka" userId="0125345b4684f247" providerId="LiveId" clId="{D4871A4A-C5EA-4668-91C5-C62012B0FEE8}" dt="2021-11-24T05:06:30.891" v="2383"/>
          <ac:grpSpMkLst>
            <pc:docMk/>
            <pc:sldMk cId="938854438" sldId="477"/>
            <ac:grpSpMk id="133" creationId="{1DF63849-DC7E-4A3A-B1B6-7217F7B52888}"/>
          </ac:grpSpMkLst>
        </pc:grpChg>
        <pc:grpChg chg="mod">
          <ac:chgData name="Kanakubo Yuuka" userId="0125345b4684f247" providerId="LiveId" clId="{D4871A4A-C5EA-4668-91C5-C62012B0FEE8}" dt="2021-11-24T05:06:30.891" v="2383"/>
          <ac:grpSpMkLst>
            <pc:docMk/>
            <pc:sldMk cId="938854438" sldId="477"/>
            <ac:grpSpMk id="140" creationId="{EBA6023F-58B2-481E-89C0-94D15AE3D648}"/>
          </ac:grpSpMkLst>
        </pc:grpChg>
        <pc:grpChg chg="mod">
          <ac:chgData name="Kanakubo Yuuka" userId="0125345b4684f247" providerId="LiveId" clId="{D4871A4A-C5EA-4668-91C5-C62012B0FEE8}" dt="2021-11-24T05:06:30.891" v="2383"/>
          <ac:grpSpMkLst>
            <pc:docMk/>
            <pc:sldMk cId="938854438" sldId="477"/>
            <ac:grpSpMk id="141" creationId="{1445B8FA-6642-4825-82CB-EAA593463A84}"/>
          </ac:grpSpMkLst>
        </pc:grpChg>
        <pc:cxnChg chg="add mod">
          <ac:chgData name="Kanakubo Yuuka" userId="0125345b4684f247" providerId="LiveId" clId="{D4871A4A-C5EA-4668-91C5-C62012B0FEE8}" dt="2021-11-24T06:05:56.569" v="2967" actId="1076"/>
          <ac:cxnSpMkLst>
            <pc:docMk/>
            <pc:sldMk cId="938854438" sldId="477"/>
            <ac:cxnSpMk id="6" creationId="{C52134E0-BCB7-45F7-B6DA-F4E8F5B66AE7}"/>
          </ac:cxnSpMkLst>
        </pc:cxnChg>
        <pc:cxnChg chg="add mod">
          <ac:chgData name="Kanakubo Yuuka" userId="0125345b4684f247" providerId="LiveId" clId="{D4871A4A-C5EA-4668-91C5-C62012B0FEE8}" dt="2021-11-24T06:05:56.569" v="2967" actId="1076"/>
          <ac:cxnSpMkLst>
            <pc:docMk/>
            <pc:sldMk cId="938854438" sldId="477"/>
            <ac:cxnSpMk id="7" creationId="{880CF067-B97E-423E-AD04-4BBAC8B78EE1}"/>
          </ac:cxnSpMkLst>
        </pc:cxnChg>
        <pc:cxnChg chg="add mod">
          <ac:chgData name="Kanakubo Yuuka" userId="0125345b4684f247" providerId="LiveId" clId="{D4871A4A-C5EA-4668-91C5-C62012B0FEE8}" dt="2021-11-24T06:05:56.569" v="2967" actId="1076"/>
          <ac:cxnSpMkLst>
            <pc:docMk/>
            <pc:sldMk cId="938854438" sldId="477"/>
            <ac:cxnSpMk id="8" creationId="{AF60131B-1592-4F53-8B54-3C196A30D7FD}"/>
          </ac:cxnSpMkLst>
        </pc:cxnChg>
        <pc:cxnChg chg="add mod">
          <ac:chgData name="Kanakubo Yuuka" userId="0125345b4684f247" providerId="LiveId" clId="{D4871A4A-C5EA-4668-91C5-C62012B0FEE8}" dt="2021-11-24T06:05:56.569" v="2967" actId="1076"/>
          <ac:cxnSpMkLst>
            <pc:docMk/>
            <pc:sldMk cId="938854438" sldId="477"/>
            <ac:cxnSpMk id="9" creationId="{1737ED5A-FEBC-45AC-8EB9-2DEEB5192DD3}"/>
          </ac:cxnSpMkLst>
        </pc:cxnChg>
        <pc:cxnChg chg="add mod">
          <ac:chgData name="Kanakubo Yuuka" userId="0125345b4684f247" providerId="LiveId" clId="{D4871A4A-C5EA-4668-91C5-C62012B0FEE8}" dt="2021-11-26T01:06:14.807" v="6809" actId="14100"/>
          <ac:cxnSpMkLst>
            <pc:docMk/>
            <pc:sldMk cId="938854438" sldId="477"/>
            <ac:cxnSpMk id="378" creationId="{5781A50E-0B86-443E-8516-964571E95521}"/>
          </ac:cxnSpMkLst>
        </pc:cxnChg>
        <pc:cxnChg chg="add mod">
          <ac:chgData name="Kanakubo Yuuka" userId="0125345b4684f247" providerId="LiveId" clId="{D4871A4A-C5EA-4668-91C5-C62012B0FEE8}" dt="2021-11-26T01:06:09.647" v="6808" actId="14100"/>
          <ac:cxnSpMkLst>
            <pc:docMk/>
            <pc:sldMk cId="938854438" sldId="477"/>
            <ac:cxnSpMk id="381" creationId="{BA573C75-E6AC-45D2-B4F6-5223CFD71E7E}"/>
          </ac:cxnSpMkLst>
        </pc:cxnChg>
        <pc:cxnChg chg="add mod">
          <ac:chgData name="Kanakubo Yuuka" userId="0125345b4684f247" providerId="LiveId" clId="{D4871A4A-C5EA-4668-91C5-C62012B0FEE8}" dt="2021-11-26T01:06:05.080" v="6807" actId="14100"/>
          <ac:cxnSpMkLst>
            <pc:docMk/>
            <pc:sldMk cId="938854438" sldId="477"/>
            <ac:cxnSpMk id="384" creationId="{DE3E85E7-3523-4BE4-9382-5C94D58E5BE8}"/>
          </ac:cxnSpMkLst>
        </pc:cxnChg>
        <pc:cxnChg chg="add del mod">
          <ac:chgData name="Kanakubo Yuuka" userId="0125345b4684f247" providerId="LiveId" clId="{D4871A4A-C5EA-4668-91C5-C62012B0FEE8}" dt="2021-11-25T02:55:25.343" v="4285" actId="478"/>
          <ac:cxnSpMkLst>
            <pc:docMk/>
            <pc:sldMk cId="938854438" sldId="477"/>
            <ac:cxnSpMk id="402" creationId="{FEE051F0-0539-492F-A0AE-91EE003176F5}"/>
          </ac:cxnSpMkLst>
        </pc:cxnChg>
      </pc:sldChg>
      <pc:sldChg chg="addSp delSp modSp add mod">
        <pc:chgData name="Kanakubo Yuuka" userId="0125345b4684f247" providerId="LiveId" clId="{D4871A4A-C5EA-4668-91C5-C62012B0FEE8}" dt="2021-11-29T19:42:58.102" v="10376" actId="1076"/>
        <pc:sldMkLst>
          <pc:docMk/>
          <pc:sldMk cId="781371284" sldId="478"/>
        </pc:sldMkLst>
        <pc:spChg chg="mod">
          <ac:chgData name="Kanakubo Yuuka" userId="0125345b4684f247" providerId="LiveId" clId="{D4871A4A-C5EA-4668-91C5-C62012B0FEE8}" dt="2021-11-25T04:28:14.913" v="4962" actId="403"/>
          <ac:spMkLst>
            <pc:docMk/>
            <pc:sldMk cId="781371284" sldId="478"/>
            <ac:spMk id="2" creationId="{632C49DD-998F-4584-94E4-39D86EDF01CE}"/>
          </ac:spMkLst>
        </pc:spChg>
        <pc:spChg chg="del">
          <ac:chgData name="Kanakubo Yuuka" userId="0125345b4684f247" providerId="LiveId" clId="{D4871A4A-C5EA-4668-91C5-C62012B0FEE8}" dt="2021-11-24T04:47:06.233" v="1852" actId="478"/>
          <ac:spMkLst>
            <pc:docMk/>
            <pc:sldMk cId="781371284" sldId="478"/>
            <ac:spMk id="7" creationId="{FDC35E8C-19FA-4CA0-980F-56C44BFD7FFA}"/>
          </ac:spMkLst>
        </pc:spChg>
        <pc:spChg chg="del">
          <ac:chgData name="Kanakubo Yuuka" userId="0125345b4684f247" providerId="LiveId" clId="{D4871A4A-C5EA-4668-91C5-C62012B0FEE8}" dt="2021-11-24T04:47:06.233" v="1852" actId="478"/>
          <ac:spMkLst>
            <pc:docMk/>
            <pc:sldMk cId="781371284" sldId="478"/>
            <ac:spMk id="10" creationId="{504C702F-643D-400E-9F9D-0E297A3E066C}"/>
          </ac:spMkLst>
        </pc:spChg>
        <pc:spChg chg="del">
          <ac:chgData name="Kanakubo Yuuka" userId="0125345b4684f247" providerId="LiveId" clId="{D4871A4A-C5EA-4668-91C5-C62012B0FEE8}" dt="2021-11-24T04:47:06.233" v="1852" actId="478"/>
          <ac:spMkLst>
            <pc:docMk/>
            <pc:sldMk cId="781371284" sldId="478"/>
            <ac:spMk id="11" creationId="{5EE161AB-0A15-4363-95C0-020041CB6391}"/>
          </ac:spMkLst>
        </pc:spChg>
        <pc:spChg chg="del">
          <ac:chgData name="Kanakubo Yuuka" userId="0125345b4684f247" providerId="LiveId" clId="{D4871A4A-C5EA-4668-91C5-C62012B0FEE8}" dt="2021-11-24T04:47:06.233" v="1852" actId="478"/>
          <ac:spMkLst>
            <pc:docMk/>
            <pc:sldMk cId="781371284" sldId="478"/>
            <ac:spMk id="15" creationId="{4777072E-EF19-4263-B97C-B98979133B6D}"/>
          </ac:spMkLst>
        </pc:spChg>
        <pc:spChg chg="del">
          <ac:chgData name="Kanakubo Yuuka" userId="0125345b4684f247" providerId="LiveId" clId="{D4871A4A-C5EA-4668-91C5-C62012B0FEE8}" dt="2021-11-24T04:47:08.181" v="1853" actId="478"/>
          <ac:spMkLst>
            <pc:docMk/>
            <pc:sldMk cId="781371284" sldId="478"/>
            <ac:spMk id="21" creationId="{B6AF3D0C-0679-4A12-A64B-42BF13337A05}"/>
          </ac:spMkLst>
        </pc:spChg>
        <pc:spChg chg="del">
          <ac:chgData name="Kanakubo Yuuka" userId="0125345b4684f247" providerId="LiveId" clId="{D4871A4A-C5EA-4668-91C5-C62012B0FEE8}" dt="2021-11-24T04:47:06.233" v="1852" actId="478"/>
          <ac:spMkLst>
            <pc:docMk/>
            <pc:sldMk cId="781371284" sldId="478"/>
            <ac:spMk id="22" creationId="{E5E709D4-CB48-4F87-9703-B3AB97C81122}"/>
          </ac:spMkLst>
        </pc:spChg>
        <pc:spChg chg="del">
          <ac:chgData name="Kanakubo Yuuka" userId="0125345b4684f247" providerId="LiveId" clId="{D4871A4A-C5EA-4668-91C5-C62012B0FEE8}" dt="2021-11-24T04:47:06.233" v="1852" actId="478"/>
          <ac:spMkLst>
            <pc:docMk/>
            <pc:sldMk cId="781371284" sldId="478"/>
            <ac:spMk id="23" creationId="{B7F9F395-4ACB-45E1-9857-5A192F06B5EF}"/>
          </ac:spMkLst>
        </pc:spChg>
        <pc:spChg chg="del">
          <ac:chgData name="Kanakubo Yuuka" userId="0125345b4684f247" providerId="LiveId" clId="{D4871A4A-C5EA-4668-91C5-C62012B0FEE8}" dt="2021-11-24T04:47:06.233" v="1852" actId="478"/>
          <ac:spMkLst>
            <pc:docMk/>
            <pc:sldMk cId="781371284" sldId="478"/>
            <ac:spMk id="24" creationId="{08F5BE6F-4D22-452F-8B85-368404AFCC51}"/>
          </ac:spMkLst>
        </pc:spChg>
        <pc:spChg chg="del">
          <ac:chgData name="Kanakubo Yuuka" userId="0125345b4684f247" providerId="LiveId" clId="{D4871A4A-C5EA-4668-91C5-C62012B0FEE8}" dt="2021-11-24T04:47:06.233" v="1852" actId="478"/>
          <ac:spMkLst>
            <pc:docMk/>
            <pc:sldMk cId="781371284" sldId="478"/>
            <ac:spMk id="26" creationId="{51E5915E-9750-4FD0-A14C-DC2E5BBB76FD}"/>
          </ac:spMkLst>
        </pc:spChg>
        <pc:spChg chg="del">
          <ac:chgData name="Kanakubo Yuuka" userId="0125345b4684f247" providerId="LiveId" clId="{D4871A4A-C5EA-4668-91C5-C62012B0FEE8}" dt="2021-11-24T04:47:06.233" v="1852" actId="478"/>
          <ac:spMkLst>
            <pc:docMk/>
            <pc:sldMk cId="781371284" sldId="478"/>
            <ac:spMk id="27" creationId="{517888CE-AE9D-4711-A764-C039D9E76041}"/>
          </ac:spMkLst>
        </pc:spChg>
        <pc:spChg chg="del">
          <ac:chgData name="Kanakubo Yuuka" userId="0125345b4684f247" providerId="LiveId" clId="{D4871A4A-C5EA-4668-91C5-C62012B0FEE8}" dt="2021-11-24T04:47:06.233" v="1852" actId="478"/>
          <ac:spMkLst>
            <pc:docMk/>
            <pc:sldMk cId="781371284" sldId="478"/>
            <ac:spMk id="28" creationId="{A88987EE-3CF6-4463-897F-D8C2BBBA3E17}"/>
          </ac:spMkLst>
        </pc:spChg>
        <pc:spChg chg="mod">
          <ac:chgData name="Kanakubo Yuuka" userId="0125345b4684f247" providerId="LiveId" clId="{D4871A4A-C5EA-4668-91C5-C62012B0FEE8}" dt="2021-11-24T04:47:31.299" v="1885"/>
          <ac:spMkLst>
            <pc:docMk/>
            <pc:sldMk cId="781371284" sldId="478"/>
            <ac:spMk id="29" creationId="{19C72734-6ADF-4E9F-A5CF-D148DB914B0E}"/>
          </ac:spMkLst>
        </pc:spChg>
        <pc:spChg chg="del">
          <ac:chgData name="Kanakubo Yuuka" userId="0125345b4684f247" providerId="LiveId" clId="{D4871A4A-C5EA-4668-91C5-C62012B0FEE8}" dt="2021-11-24T04:47:06.233" v="1852" actId="478"/>
          <ac:spMkLst>
            <pc:docMk/>
            <pc:sldMk cId="781371284" sldId="478"/>
            <ac:spMk id="31" creationId="{240586C4-F737-437D-8A4F-F7D54BCDE96D}"/>
          </ac:spMkLst>
        </pc:spChg>
        <pc:spChg chg="mod">
          <ac:chgData name="Kanakubo Yuuka" userId="0125345b4684f247" providerId="LiveId" clId="{D4871A4A-C5EA-4668-91C5-C62012B0FEE8}" dt="2021-11-24T04:47:31.299" v="1885"/>
          <ac:spMkLst>
            <pc:docMk/>
            <pc:sldMk cId="781371284" sldId="478"/>
            <ac:spMk id="32" creationId="{72A2D7B5-5E76-4D28-8BC7-25D609E0F3DB}"/>
          </ac:spMkLst>
        </pc:spChg>
        <pc:spChg chg="mod">
          <ac:chgData name="Kanakubo Yuuka" userId="0125345b4684f247" providerId="LiveId" clId="{D4871A4A-C5EA-4668-91C5-C62012B0FEE8}" dt="2021-11-24T04:47:31.299" v="1885"/>
          <ac:spMkLst>
            <pc:docMk/>
            <pc:sldMk cId="781371284" sldId="478"/>
            <ac:spMk id="33" creationId="{EEDBE5AB-4D50-4E11-9037-DD536BA511D6}"/>
          </ac:spMkLst>
        </pc:spChg>
        <pc:spChg chg="mod">
          <ac:chgData name="Kanakubo Yuuka" userId="0125345b4684f247" providerId="LiveId" clId="{D4871A4A-C5EA-4668-91C5-C62012B0FEE8}" dt="2021-11-24T04:47:31.299" v="1885"/>
          <ac:spMkLst>
            <pc:docMk/>
            <pc:sldMk cId="781371284" sldId="478"/>
            <ac:spMk id="34" creationId="{D511BE4A-6AFF-465C-B164-F9A85DD472DA}"/>
          </ac:spMkLst>
        </pc:spChg>
        <pc:spChg chg="mod">
          <ac:chgData name="Kanakubo Yuuka" userId="0125345b4684f247" providerId="LiveId" clId="{D4871A4A-C5EA-4668-91C5-C62012B0FEE8}" dt="2021-11-24T04:47:31.299" v="1885"/>
          <ac:spMkLst>
            <pc:docMk/>
            <pc:sldMk cId="781371284" sldId="478"/>
            <ac:spMk id="35" creationId="{A3A21E9C-5B44-43C7-A502-AFF4C6366940}"/>
          </ac:spMkLst>
        </pc:spChg>
        <pc:spChg chg="mod">
          <ac:chgData name="Kanakubo Yuuka" userId="0125345b4684f247" providerId="LiveId" clId="{D4871A4A-C5EA-4668-91C5-C62012B0FEE8}" dt="2021-11-24T04:47:31.299" v="1885"/>
          <ac:spMkLst>
            <pc:docMk/>
            <pc:sldMk cId="781371284" sldId="478"/>
            <ac:spMk id="38" creationId="{7D8853C9-C77A-48F4-A701-631699FF9DF0}"/>
          </ac:spMkLst>
        </pc:spChg>
        <pc:spChg chg="mod">
          <ac:chgData name="Kanakubo Yuuka" userId="0125345b4684f247" providerId="LiveId" clId="{D4871A4A-C5EA-4668-91C5-C62012B0FEE8}" dt="2021-11-24T04:47:31.299" v="1885"/>
          <ac:spMkLst>
            <pc:docMk/>
            <pc:sldMk cId="781371284" sldId="478"/>
            <ac:spMk id="39" creationId="{3244F3DE-46B0-4B25-809C-B4A1DADD1BB7}"/>
          </ac:spMkLst>
        </pc:spChg>
        <pc:spChg chg="mod">
          <ac:chgData name="Kanakubo Yuuka" userId="0125345b4684f247" providerId="LiveId" clId="{D4871A4A-C5EA-4668-91C5-C62012B0FEE8}" dt="2021-11-24T04:47:31.299" v="1885"/>
          <ac:spMkLst>
            <pc:docMk/>
            <pc:sldMk cId="781371284" sldId="478"/>
            <ac:spMk id="41" creationId="{153AE9A7-D2D4-487B-9CBF-B13078F2B9C1}"/>
          </ac:spMkLst>
        </pc:spChg>
        <pc:spChg chg="mod">
          <ac:chgData name="Kanakubo Yuuka" userId="0125345b4684f247" providerId="LiveId" clId="{D4871A4A-C5EA-4668-91C5-C62012B0FEE8}" dt="2021-11-24T04:47:31.299" v="1885"/>
          <ac:spMkLst>
            <pc:docMk/>
            <pc:sldMk cId="781371284" sldId="478"/>
            <ac:spMk id="42" creationId="{8FF6B436-45EA-44F3-9E38-85F22B507FF4}"/>
          </ac:spMkLst>
        </pc:spChg>
        <pc:spChg chg="mod">
          <ac:chgData name="Kanakubo Yuuka" userId="0125345b4684f247" providerId="LiveId" clId="{D4871A4A-C5EA-4668-91C5-C62012B0FEE8}" dt="2021-11-24T04:47:31.299" v="1885"/>
          <ac:spMkLst>
            <pc:docMk/>
            <pc:sldMk cId="781371284" sldId="478"/>
            <ac:spMk id="43" creationId="{133563AC-B624-4B31-A6E9-03C800B35B1D}"/>
          </ac:spMkLst>
        </pc:spChg>
        <pc:spChg chg="mod">
          <ac:chgData name="Kanakubo Yuuka" userId="0125345b4684f247" providerId="LiveId" clId="{D4871A4A-C5EA-4668-91C5-C62012B0FEE8}" dt="2021-11-24T04:47:31.299" v="1885"/>
          <ac:spMkLst>
            <pc:docMk/>
            <pc:sldMk cId="781371284" sldId="478"/>
            <ac:spMk id="44" creationId="{E741FAEB-EE32-434C-B55D-22FF7D5D2C5B}"/>
          </ac:spMkLst>
        </pc:spChg>
        <pc:spChg chg="mod">
          <ac:chgData name="Kanakubo Yuuka" userId="0125345b4684f247" providerId="LiveId" clId="{D4871A4A-C5EA-4668-91C5-C62012B0FEE8}" dt="2021-11-24T04:47:31.299" v="1885"/>
          <ac:spMkLst>
            <pc:docMk/>
            <pc:sldMk cId="781371284" sldId="478"/>
            <ac:spMk id="45" creationId="{F64F5317-ECD3-42BE-8588-730D3F012041}"/>
          </ac:spMkLst>
        </pc:spChg>
        <pc:spChg chg="mod">
          <ac:chgData name="Kanakubo Yuuka" userId="0125345b4684f247" providerId="LiveId" clId="{D4871A4A-C5EA-4668-91C5-C62012B0FEE8}" dt="2021-11-24T04:47:31.299" v="1885"/>
          <ac:spMkLst>
            <pc:docMk/>
            <pc:sldMk cId="781371284" sldId="478"/>
            <ac:spMk id="47" creationId="{3AE90D3D-33C3-45CC-8556-1E35C2C4EF5D}"/>
          </ac:spMkLst>
        </pc:spChg>
        <pc:spChg chg="mod">
          <ac:chgData name="Kanakubo Yuuka" userId="0125345b4684f247" providerId="LiveId" clId="{D4871A4A-C5EA-4668-91C5-C62012B0FEE8}" dt="2021-11-24T04:47:31.299" v="1885"/>
          <ac:spMkLst>
            <pc:docMk/>
            <pc:sldMk cId="781371284" sldId="478"/>
            <ac:spMk id="48" creationId="{1EA472E6-93DC-4812-AE95-0D3B8140AE9E}"/>
          </ac:spMkLst>
        </pc:spChg>
        <pc:spChg chg="mod">
          <ac:chgData name="Kanakubo Yuuka" userId="0125345b4684f247" providerId="LiveId" clId="{D4871A4A-C5EA-4668-91C5-C62012B0FEE8}" dt="2021-11-24T04:47:31.299" v="1885"/>
          <ac:spMkLst>
            <pc:docMk/>
            <pc:sldMk cId="781371284" sldId="478"/>
            <ac:spMk id="49" creationId="{3DDBB0EC-690E-43BB-ABCE-DD21384AA039}"/>
          </ac:spMkLst>
        </pc:spChg>
        <pc:spChg chg="mod">
          <ac:chgData name="Kanakubo Yuuka" userId="0125345b4684f247" providerId="LiveId" clId="{D4871A4A-C5EA-4668-91C5-C62012B0FEE8}" dt="2021-11-24T04:47:31.299" v="1885"/>
          <ac:spMkLst>
            <pc:docMk/>
            <pc:sldMk cId="781371284" sldId="478"/>
            <ac:spMk id="50" creationId="{DF5E104B-FD32-4B34-839D-4AC2058F5609}"/>
          </ac:spMkLst>
        </pc:spChg>
        <pc:spChg chg="mod">
          <ac:chgData name="Kanakubo Yuuka" userId="0125345b4684f247" providerId="LiveId" clId="{D4871A4A-C5EA-4668-91C5-C62012B0FEE8}" dt="2021-11-24T04:47:31.299" v="1885"/>
          <ac:spMkLst>
            <pc:docMk/>
            <pc:sldMk cId="781371284" sldId="478"/>
            <ac:spMk id="51" creationId="{A6A05188-8994-4ABA-9A22-5089AABDAEAA}"/>
          </ac:spMkLst>
        </pc:spChg>
        <pc:spChg chg="mod">
          <ac:chgData name="Kanakubo Yuuka" userId="0125345b4684f247" providerId="LiveId" clId="{D4871A4A-C5EA-4668-91C5-C62012B0FEE8}" dt="2021-11-24T04:47:31.299" v="1885"/>
          <ac:spMkLst>
            <pc:docMk/>
            <pc:sldMk cId="781371284" sldId="478"/>
            <ac:spMk id="52" creationId="{DA6D7601-E1E3-4E23-B425-00130E0BF4B8}"/>
          </ac:spMkLst>
        </pc:spChg>
        <pc:spChg chg="mod">
          <ac:chgData name="Kanakubo Yuuka" userId="0125345b4684f247" providerId="LiveId" clId="{D4871A4A-C5EA-4668-91C5-C62012B0FEE8}" dt="2021-11-24T04:47:31.299" v="1885"/>
          <ac:spMkLst>
            <pc:docMk/>
            <pc:sldMk cId="781371284" sldId="478"/>
            <ac:spMk id="53" creationId="{F8DF7F61-950D-4B6F-B3D8-05196C505E07}"/>
          </ac:spMkLst>
        </pc:spChg>
        <pc:spChg chg="mod">
          <ac:chgData name="Kanakubo Yuuka" userId="0125345b4684f247" providerId="LiveId" clId="{D4871A4A-C5EA-4668-91C5-C62012B0FEE8}" dt="2021-11-24T04:47:31.299" v="1885"/>
          <ac:spMkLst>
            <pc:docMk/>
            <pc:sldMk cId="781371284" sldId="478"/>
            <ac:spMk id="56" creationId="{02AE471B-ABF2-4C09-84D9-2D4029A63DED}"/>
          </ac:spMkLst>
        </pc:spChg>
        <pc:spChg chg="mod">
          <ac:chgData name="Kanakubo Yuuka" userId="0125345b4684f247" providerId="LiveId" clId="{D4871A4A-C5EA-4668-91C5-C62012B0FEE8}" dt="2021-11-24T04:47:31.299" v="1885"/>
          <ac:spMkLst>
            <pc:docMk/>
            <pc:sldMk cId="781371284" sldId="478"/>
            <ac:spMk id="57" creationId="{5109AB5F-5852-459E-8352-C1059C23389A}"/>
          </ac:spMkLst>
        </pc:spChg>
        <pc:spChg chg="add mod">
          <ac:chgData name="Kanakubo Yuuka" userId="0125345b4684f247" providerId="LiveId" clId="{D4871A4A-C5EA-4668-91C5-C62012B0FEE8}" dt="2021-11-29T19:42:58.102" v="10376" actId="1076"/>
          <ac:spMkLst>
            <pc:docMk/>
            <pc:sldMk cId="781371284" sldId="478"/>
            <ac:spMk id="60" creationId="{1EFD5703-674C-4E9E-AEEB-61AE5B33AAE2}"/>
          </ac:spMkLst>
        </pc:spChg>
        <pc:spChg chg="add del mod">
          <ac:chgData name="Kanakubo Yuuka" userId="0125345b4684f247" providerId="LiveId" clId="{D4871A4A-C5EA-4668-91C5-C62012B0FEE8}" dt="2021-11-24T04:48:54.823" v="1947" actId="478"/>
          <ac:spMkLst>
            <pc:docMk/>
            <pc:sldMk cId="781371284" sldId="478"/>
            <ac:spMk id="61" creationId="{97281417-A345-4C90-98D7-8CA831FA044C}"/>
          </ac:spMkLst>
        </pc:spChg>
        <pc:spChg chg="add mod ord">
          <ac:chgData name="Kanakubo Yuuka" userId="0125345b4684f247" providerId="LiveId" clId="{D4871A4A-C5EA-4668-91C5-C62012B0FEE8}" dt="2021-11-25T04:27:49.721" v="4958" actId="167"/>
          <ac:spMkLst>
            <pc:docMk/>
            <pc:sldMk cId="781371284" sldId="478"/>
            <ac:spMk id="61" creationId="{DA6DFA4F-50B4-478B-A809-0B4843DD325F}"/>
          </ac:spMkLst>
        </pc:spChg>
        <pc:spChg chg="add del mod">
          <ac:chgData name="Kanakubo Yuuka" userId="0125345b4684f247" providerId="LiveId" clId="{D4871A4A-C5EA-4668-91C5-C62012B0FEE8}" dt="2021-11-24T04:47:53.286" v="1887" actId="478"/>
          <ac:spMkLst>
            <pc:docMk/>
            <pc:sldMk cId="781371284" sldId="478"/>
            <ac:spMk id="62" creationId="{56E3E58C-EAC8-4786-8437-22099F3242AD}"/>
          </ac:spMkLst>
        </pc:spChg>
        <pc:spChg chg="add del mod">
          <ac:chgData name="Kanakubo Yuuka" userId="0125345b4684f247" providerId="LiveId" clId="{D4871A4A-C5EA-4668-91C5-C62012B0FEE8}" dt="2021-11-27T01:49:20.301" v="7275" actId="478"/>
          <ac:spMkLst>
            <pc:docMk/>
            <pc:sldMk cId="781371284" sldId="478"/>
            <ac:spMk id="63" creationId="{AFB49CA7-D570-46E9-8CD7-4356D834F31D}"/>
          </ac:spMkLst>
        </pc:spChg>
        <pc:spChg chg="add mod">
          <ac:chgData name="Kanakubo Yuuka" userId="0125345b4684f247" providerId="LiveId" clId="{D4871A4A-C5EA-4668-91C5-C62012B0FEE8}" dt="2021-11-29T19:42:43.128" v="10374" actId="1076"/>
          <ac:spMkLst>
            <pc:docMk/>
            <pc:sldMk cId="781371284" sldId="478"/>
            <ac:spMk id="64" creationId="{086A1849-9849-4781-A584-A516040DBD81}"/>
          </ac:spMkLst>
        </pc:spChg>
        <pc:grpChg chg="add mod">
          <ac:chgData name="Kanakubo Yuuka" userId="0125345b4684f247" providerId="LiveId" clId="{D4871A4A-C5EA-4668-91C5-C62012B0FEE8}" dt="2021-11-25T04:27:54.707" v="4959" actId="1076"/>
          <ac:grpSpMkLst>
            <pc:docMk/>
            <pc:sldMk cId="781371284" sldId="478"/>
            <ac:grpSpMk id="25" creationId="{1F7676AD-3AC1-4E0F-A24F-891688D25169}"/>
          </ac:grpSpMkLst>
        </pc:grpChg>
        <pc:grpChg chg="mod">
          <ac:chgData name="Kanakubo Yuuka" userId="0125345b4684f247" providerId="LiveId" clId="{D4871A4A-C5EA-4668-91C5-C62012B0FEE8}" dt="2021-11-24T04:47:31.299" v="1885"/>
          <ac:grpSpMkLst>
            <pc:docMk/>
            <pc:sldMk cId="781371284" sldId="478"/>
            <ac:grpSpMk id="36" creationId="{ACD67AC6-1254-453A-9F24-1515B4BBE1EE}"/>
          </ac:grpSpMkLst>
        </pc:grpChg>
        <pc:grpChg chg="mod">
          <ac:chgData name="Kanakubo Yuuka" userId="0125345b4684f247" providerId="LiveId" clId="{D4871A4A-C5EA-4668-91C5-C62012B0FEE8}" dt="2021-11-24T04:47:31.299" v="1885"/>
          <ac:grpSpMkLst>
            <pc:docMk/>
            <pc:sldMk cId="781371284" sldId="478"/>
            <ac:grpSpMk id="37" creationId="{E0828253-3E0A-43B1-B7D5-45E43571A10C}"/>
          </ac:grpSpMkLst>
        </pc:grpChg>
        <pc:grpChg chg="mod">
          <ac:chgData name="Kanakubo Yuuka" userId="0125345b4684f247" providerId="LiveId" clId="{D4871A4A-C5EA-4668-91C5-C62012B0FEE8}" dt="2021-11-24T04:47:31.299" v="1885"/>
          <ac:grpSpMkLst>
            <pc:docMk/>
            <pc:sldMk cId="781371284" sldId="478"/>
            <ac:grpSpMk id="40" creationId="{9DA4661F-98FE-487A-B676-998A5079BE8D}"/>
          </ac:grpSpMkLst>
        </pc:grpChg>
        <pc:grpChg chg="mod">
          <ac:chgData name="Kanakubo Yuuka" userId="0125345b4684f247" providerId="LiveId" clId="{D4871A4A-C5EA-4668-91C5-C62012B0FEE8}" dt="2021-11-24T04:47:31.299" v="1885"/>
          <ac:grpSpMkLst>
            <pc:docMk/>
            <pc:sldMk cId="781371284" sldId="478"/>
            <ac:grpSpMk id="46" creationId="{7E25EAA8-CD63-4B19-A419-B78CA64FECB9}"/>
          </ac:grpSpMkLst>
        </pc:grpChg>
        <pc:picChg chg="del">
          <ac:chgData name="Kanakubo Yuuka" userId="0125345b4684f247" providerId="LiveId" clId="{D4871A4A-C5EA-4668-91C5-C62012B0FEE8}" dt="2021-11-24T04:47:06.233" v="1852" actId="478"/>
          <ac:picMkLst>
            <pc:docMk/>
            <pc:sldMk cId="781371284" sldId="478"/>
            <ac:picMk id="6" creationId="{2DCA5E5F-1F4C-4A42-ABB9-F4143657C5F4}"/>
          </ac:picMkLst>
        </pc:picChg>
        <pc:picChg chg="del">
          <ac:chgData name="Kanakubo Yuuka" userId="0125345b4684f247" providerId="LiveId" clId="{D4871A4A-C5EA-4668-91C5-C62012B0FEE8}" dt="2021-11-24T04:47:06.233" v="1852" actId="478"/>
          <ac:picMkLst>
            <pc:docMk/>
            <pc:sldMk cId="781371284" sldId="478"/>
            <ac:picMk id="8" creationId="{95B4208C-898D-4A11-81A3-E7F12E97F4FF}"/>
          </ac:picMkLst>
        </pc:picChg>
        <pc:picChg chg="del">
          <ac:chgData name="Kanakubo Yuuka" userId="0125345b4684f247" providerId="LiveId" clId="{D4871A4A-C5EA-4668-91C5-C62012B0FEE8}" dt="2021-11-24T04:47:06.233" v="1852" actId="478"/>
          <ac:picMkLst>
            <pc:docMk/>
            <pc:sldMk cId="781371284" sldId="478"/>
            <ac:picMk id="9" creationId="{9CD00DB6-8D3B-48CC-B0F5-D97B931C9AAA}"/>
          </ac:picMkLst>
        </pc:picChg>
        <pc:picChg chg="del">
          <ac:chgData name="Kanakubo Yuuka" userId="0125345b4684f247" providerId="LiveId" clId="{D4871A4A-C5EA-4668-91C5-C62012B0FEE8}" dt="2021-11-24T04:47:06.233" v="1852" actId="478"/>
          <ac:picMkLst>
            <pc:docMk/>
            <pc:sldMk cId="781371284" sldId="478"/>
            <ac:picMk id="30" creationId="{B5DF42BF-7216-4C1F-9428-1B72BDA8E097}"/>
          </ac:picMkLst>
        </pc:picChg>
        <pc:cxnChg chg="del">
          <ac:chgData name="Kanakubo Yuuka" userId="0125345b4684f247" providerId="LiveId" clId="{D4871A4A-C5EA-4668-91C5-C62012B0FEE8}" dt="2021-11-24T04:47:06.233" v="1852" actId="478"/>
          <ac:cxnSpMkLst>
            <pc:docMk/>
            <pc:sldMk cId="781371284" sldId="478"/>
            <ac:cxnSpMk id="13" creationId="{FB5A6946-5371-40AD-B6D8-6D088D8302B8}"/>
          </ac:cxnSpMkLst>
        </pc:cxnChg>
        <pc:cxnChg chg="mod">
          <ac:chgData name="Kanakubo Yuuka" userId="0125345b4684f247" providerId="LiveId" clId="{D4871A4A-C5EA-4668-91C5-C62012B0FEE8}" dt="2021-11-24T04:47:31.299" v="1885"/>
          <ac:cxnSpMkLst>
            <pc:docMk/>
            <pc:sldMk cId="781371284" sldId="478"/>
            <ac:cxnSpMk id="54" creationId="{1B7DCED7-5C13-4C3D-BCD3-76040B14708D}"/>
          </ac:cxnSpMkLst>
        </pc:cxnChg>
        <pc:cxnChg chg="mod">
          <ac:chgData name="Kanakubo Yuuka" userId="0125345b4684f247" providerId="LiveId" clId="{D4871A4A-C5EA-4668-91C5-C62012B0FEE8}" dt="2021-11-24T04:47:31.299" v="1885"/>
          <ac:cxnSpMkLst>
            <pc:docMk/>
            <pc:sldMk cId="781371284" sldId="478"/>
            <ac:cxnSpMk id="55" creationId="{6A8C4647-6D5C-4C81-AB5E-4189DBD25A6B}"/>
          </ac:cxnSpMkLst>
        </pc:cxnChg>
        <pc:cxnChg chg="mod">
          <ac:chgData name="Kanakubo Yuuka" userId="0125345b4684f247" providerId="LiveId" clId="{D4871A4A-C5EA-4668-91C5-C62012B0FEE8}" dt="2021-11-24T04:47:31.299" v="1885"/>
          <ac:cxnSpMkLst>
            <pc:docMk/>
            <pc:sldMk cId="781371284" sldId="478"/>
            <ac:cxnSpMk id="58" creationId="{85A73FDD-94C7-4E03-8140-60B495BC2EF3}"/>
          </ac:cxnSpMkLst>
        </pc:cxnChg>
        <pc:cxnChg chg="mod">
          <ac:chgData name="Kanakubo Yuuka" userId="0125345b4684f247" providerId="LiveId" clId="{D4871A4A-C5EA-4668-91C5-C62012B0FEE8}" dt="2021-11-24T04:47:31.299" v="1885"/>
          <ac:cxnSpMkLst>
            <pc:docMk/>
            <pc:sldMk cId="781371284" sldId="478"/>
            <ac:cxnSpMk id="59" creationId="{13DBCA29-93BF-4A7A-9904-7F0790E4B249}"/>
          </ac:cxnSpMkLst>
        </pc:cxnChg>
      </pc:sldChg>
      <pc:sldChg chg="add del">
        <pc:chgData name="Kanakubo Yuuka" userId="0125345b4684f247" providerId="LiveId" clId="{D4871A4A-C5EA-4668-91C5-C62012B0FEE8}" dt="2021-11-24T04:44:52.521" v="1841" actId="2696"/>
        <pc:sldMkLst>
          <pc:docMk/>
          <pc:sldMk cId="3511574830" sldId="478"/>
        </pc:sldMkLst>
      </pc:sldChg>
      <pc:sldChg chg="addSp delSp modSp new add del mod ord">
        <pc:chgData name="Kanakubo Yuuka" userId="0125345b4684f247" providerId="LiveId" clId="{D4871A4A-C5EA-4668-91C5-C62012B0FEE8}" dt="2021-12-01T00:41:22.806" v="10521" actId="2696"/>
        <pc:sldMkLst>
          <pc:docMk/>
          <pc:sldMk cId="1688372865" sldId="479"/>
        </pc:sldMkLst>
        <pc:spChg chg="mod">
          <ac:chgData name="Kanakubo Yuuka" userId="0125345b4684f247" providerId="LiveId" clId="{D4871A4A-C5EA-4668-91C5-C62012B0FEE8}" dt="2021-11-24T05:00:42.161" v="2342" actId="20577"/>
          <ac:spMkLst>
            <pc:docMk/>
            <pc:sldMk cId="1688372865" sldId="479"/>
            <ac:spMk id="2" creationId="{C78B2C80-8717-4636-8D50-43FFF90774AD}"/>
          </ac:spMkLst>
        </pc:spChg>
        <pc:spChg chg="add mod">
          <ac:chgData name="Kanakubo Yuuka" userId="0125345b4684f247" providerId="LiveId" clId="{D4871A4A-C5EA-4668-91C5-C62012B0FEE8}" dt="2021-11-26T00:28:36.219" v="6423" actId="14100"/>
          <ac:spMkLst>
            <pc:docMk/>
            <pc:sldMk cId="1688372865" sldId="479"/>
            <ac:spMk id="6" creationId="{D33B7C4B-1149-4CBA-90D5-B8B043DDCBEC}"/>
          </ac:spMkLst>
        </pc:spChg>
        <pc:spChg chg="add mod">
          <ac:chgData name="Kanakubo Yuuka" userId="0125345b4684f247" providerId="LiveId" clId="{D4871A4A-C5EA-4668-91C5-C62012B0FEE8}" dt="2021-11-24T05:00:52.168" v="2343" actId="1076"/>
          <ac:spMkLst>
            <pc:docMk/>
            <pc:sldMk cId="1688372865" sldId="479"/>
            <ac:spMk id="7" creationId="{6F34756F-EB5D-4A16-85C5-683B8585B046}"/>
          </ac:spMkLst>
        </pc:spChg>
        <pc:spChg chg="add mod">
          <ac:chgData name="Kanakubo Yuuka" userId="0125345b4684f247" providerId="LiveId" clId="{D4871A4A-C5EA-4668-91C5-C62012B0FEE8}" dt="2021-11-26T00:31:24.927" v="6449" actId="1036"/>
          <ac:spMkLst>
            <pc:docMk/>
            <pc:sldMk cId="1688372865" sldId="479"/>
            <ac:spMk id="8" creationId="{E2C0AF28-A7D8-46D2-BB62-F31EB2BD34C0}"/>
          </ac:spMkLst>
        </pc:spChg>
        <pc:spChg chg="add mod">
          <ac:chgData name="Kanakubo Yuuka" userId="0125345b4684f247" providerId="LiveId" clId="{D4871A4A-C5EA-4668-91C5-C62012B0FEE8}" dt="2021-11-24T05:00:52.168" v="2343" actId="1076"/>
          <ac:spMkLst>
            <pc:docMk/>
            <pc:sldMk cId="1688372865" sldId="479"/>
            <ac:spMk id="9" creationId="{122C6386-D3AA-4DB5-A02D-0EFE0207765A}"/>
          </ac:spMkLst>
        </pc:spChg>
        <pc:spChg chg="mod">
          <ac:chgData name="Kanakubo Yuuka" userId="0125345b4684f247" providerId="LiveId" clId="{D4871A4A-C5EA-4668-91C5-C62012B0FEE8}" dt="2021-11-24T04:59:21.394" v="2280"/>
          <ac:spMkLst>
            <pc:docMk/>
            <pc:sldMk cId="1688372865" sldId="479"/>
            <ac:spMk id="11" creationId="{7D1D4130-BE24-46FD-955A-CCC8361CF4EB}"/>
          </ac:spMkLst>
        </pc:spChg>
        <pc:spChg chg="mod">
          <ac:chgData name="Kanakubo Yuuka" userId="0125345b4684f247" providerId="LiveId" clId="{D4871A4A-C5EA-4668-91C5-C62012B0FEE8}" dt="2021-11-24T04:59:21.394" v="2280"/>
          <ac:spMkLst>
            <pc:docMk/>
            <pc:sldMk cId="1688372865" sldId="479"/>
            <ac:spMk id="12" creationId="{10C16412-343D-46E5-B792-6DB195D3F6F6}"/>
          </ac:spMkLst>
        </pc:spChg>
        <pc:spChg chg="mod">
          <ac:chgData name="Kanakubo Yuuka" userId="0125345b4684f247" providerId="LiveId" clId="{D4871A4A-C5EA-4668-91C5-C62012B0FEE8}" dt="2021-11-24T04:59:21.394" v="2280"/>
          <ac:spMkLst>
            <pc:docMk/>
            <pc:sldMk cId="1688372865" sldId="479"/>
            <ac:spMk id="13" creationId="{FC3782A2-58E5-4FE3-A41B-5D34B4DEF0D2}"/>
          </ac:spMkLst>
        </pc:spChg>
        <pc:spChg chg="mod">
          <ac:chgData name="Kanakubo Yuuka" userId="0125345b4684f247" providerId="LiveId" clId="{D4871A4A-C5EA-4668-91C5-C62012B0FEE8}" dt="2021-11-24T04:59:21.394" v="2280"/>
          <ac:spMkLst>
            <pc:docMk/>
            <pc:sldMk cId="1688372865" sldId="479"/>
            <ac:spMk id="14" creationId="{58E96FDC-D7EE-4744-842C-9E167CE80231}"/>
          </ac:spMkLst>
        </pc:spChg>
        <pc:spChg chg="mod">
          <ac:chgData name="Kanakubo Yuuka" userId="0125345b4684f247" providerId="LiveId" clId="{D4871A4A-C5EA-4668-91C5-C62012B0FEE8}" dt="2021-11-24T04:59:21.394" v="2280"/>
          <ac:spMkLst>
            <pc:docMk/>
            <pc:sldMk cId="1688372865" sldId="479"/>
            <ac:spMk id="15" creationId="{EC9FBB86-355D-4680-BBEA-68FEC73FEE62}"/>
          </ac:spMkLst>
        </pc:spChg>
        <pc:spChg chg="mod">
          <ac:chgData name="Kanakubo Yuuka" userId="0125345b4684f247" providerId="LiveId" clId="{D4871A4A-C5EA-4668-91C5-C62012B0FEE8}" dt="2021-11-24T04:59:21.394" v="2280"/>
          <ac:spMkLst>
            <pc:docMk/>
            <pc:sldMk cId="1688372865" sldId="479"/>
            <ac:spMk id="16" creationId="{6702339F-9C1C-4E5C-A974-12107A823263}"/>
          </ac:spMkLst>
        </pc:spChg>
        <pc:spChg chg="mod">
          <ac:chgData name="Kanakubo Yuuka" userId="0125345b4684f247" providerId="LiveId" clId="{D4871A4A-C5EA-4668-91C5-C62012B0FEE8}" dt="2021-11-24T04:59:21.394" v="2280"/>
          <ac:spMkLst>
            <pc:docMk/>
            <pc:sldMk cId="1688372865" sldId="479"/>
            <ac:spMk id="17" creationId="{E32993C4-E178-42C1-9DBE-2CB0B8F07A27}"/>
          </ac:spMkLst>
        </pc:spChg>
        <pc:spChg chg="mod">
          <ac:chgData name="Kanakubo Yuuka" userId="0125345b4684f247" providerId="LiveId" clId="{D4871A4A-C5EA-4668-91C5-C62012B0FEE8}" dt="2021-11-24T04:59:21.394" v="2280"/>
          <ac:spMkLst>
            <pc:docMk/>
            <pc:sldMk cId="1688372865" sldId="479"/>
            <ac:spMk id="18" creationId="{16E4BDD4-2C41-4B34-9F82-80AD7EE9E898}"/>
          </ac:spMkLst>
        </pc:spChg>
        <pc:spChg chg="mod">
          <ac:chgData name="Kanakubo Yuuka" userId="0125345b4684f247" providerId="LiveId" clId="{D4871A4A-C5EA-4668-91C5-C62012B0FEE8}" dt="2021-11-24T04:59:21.394" v="2280"/>
          <ac:spMkLst>
            <pc:docMk/>
            <pc:sldMk cId="1688372865" sldId="479"/>
            <ac:spMk id="19" creationId="{E721247E-AAFA-4863-84B0-0616C691493D}"/>
          </ac:spMkLst>
        </pc:spChg>
        <pc:spChg chg="mod">
          <ac:chgData name="Kanakubo Yuuka" userId="0125345b4684f247" providerId="LiveId" clId="{D4871A4A-C5EA-4668-91C5-C62012B0FEE8}" dt="2021-11-24T04:59:21.394" v="2280"/>
          <ac:spMkLst>
            <pc:docMk/>
            <pc:sldMk cId="1688372865" sldId="479"/>
            <ac:spMk id="20" creationId="{CB3CE2DA-5E31-4292-AE26-EA5D4BB53675}"/>
          </ac:spMkLst>
        </pc:spChg>
        <pc:spChg chg="mod">
          <ac:chgData name="Kanakubo Yuuka" userId="0125345b4684f247" providerId="LiveId" clId="{D4871A4A-C5EA-4668-91C5-C62012B0FEE8}" dt="2021-11-24T04:59:21.394" v="2280"/>
          <ac:spMkLst>
            <pc:docMk/>
            <pc:sldMk cId="1688372865" sldId="479"/>
            <ac:spMk id="21" creationId="{8991CD0A-514F-4C83-B77F-EC20BFA3FC26}"/>
          </ac:spMkLst>
        </pc:spChg>
        <pc:spChg chg="mod">
          <ac:chgData name="Kanakubo Yuuka" userId="0125345b4684f247" providerId="LiveId" clId="{D4871A4A-C5EA-4668-91C5-C62012B0FEE8}" dt="2021-11-24T04:59:21.394" v="2280"/>
          <ac:spMkLst>
            <pc:docMk/>
            <pc:sldMk cId="1688372865" sldId="479"/>
            <ac:spMk id="22" creationId="{E3303FCB-A0CB-49D5-9F9D-8A4279ADDC34}"/>
          </ac:spMkLst>
        </pc:spChg>
        <pc:spChg chg="mod">
          <ac:chgData name="Kanakubo Yuuka" userId="0125345b4684f247" providerId="LiveId" clId="{D4871A4A-C5EA-4668-91C5-C62012B0FEE8}" dt="2021-11-24T04:59:21.394" v="2280"/>
          <ac:spMkLst>
            <pc:docMk/>
            <pc:sldMk cId="1688372865" sldId="479"/>
            <ac:spMk id="23" creationId="{F488E693-C5CC-4A15-8CD3-2F511EDB71B7}"/>
          </ac:spMkLst>
        </pc:spChg>
        <pc:spChg chg="mod">
          <ac:chgData name="Kanakubo Yuuka" userId="0125345b4684f247" providerId="LiveId" clId="{D4871A4A-C5EA-4668-91C5-C62012B0FEE8}" dt="2021-11-24T04:59:21.394" v="2280"/>
          <ac:spMkLst>
            <pc:docMk/>
            <pc:sldMk cId="1688372865" sldId="479"/>
            <ac:spMk id="24" creationId="{CDE91E44-8A46-4343-B83D-0A3CA65A898C}"/>
          </ac:spMkLst>
        </pc:spChg>
        <pc:spChg chg="mod">
          <ac:chgData name="Kanakubo Yuuka" userId="0125345b4684f247" providerId="LiveId" clId="{D4871A4A-C5EA-4668-91C5-C62012B0FEE8}" dt="2021-11-24T04:59:21.394" v="2280"/>
          <ac:spMkLst>
            <pc:docMk/>
            <pc:sldMk cId="1688372865" sldId="479"/>
            <ac:spMk id="25" creationId="{2EBBD111-2B35-4240-ABBF-C35FAFF7268D}"/>
          </ac:spMkLst>
        </pc:spChg>
        <pc:spChg chg="mod">
          <ac:chgData name="Kanakubo Yuuka" userId="0125345b4684f247" providerId="LiveId" clId="{D4871A4A-C5EA-4668-91C5-C62012B0FEE8}" dt="2021-11-24T04:59:21.394" v="2280"/>
          <ac:spMkLst>
            <pc:docMk/>
            <pc:sldMk cId="1688372865" sldId="479"/>
            <ac:spMk id="26" creationId="{BFF49781-0AF7-4073-BB7B-B5E1C6A1F4DE}"/>
          </ac:spMkLst>
        </pc:spChg>
        <pc:spChg chg="mod">
          <ac:chgData name="Kanakubo Yuuka" userId="0125345b4684f247" providerId="LiveId" clId="{D4871A4A-C5EA-4668-91C5-C62012B0FEE8}" dt="2021-11-24T04:59:21.394" v="2280"/>
          <ac:spMkLst>
            <pc:docMk/>
            <pc:sldMk cId="1688372865" sldId="479"/>
            <ac:spMk id="27" creationId="{96502A43-C47A-48AB-A7FE-E25FBD51C440}"/>
          </ac:spMkLst>
        </pc:spChg>
        <pc:spChg chg="mod">
          <ac:chgData name="Kanakubo Yuuka" userId="0125345b4684f247" providerId="LiveId" clId="{D4871A4A-C5EA-4668-91C5-C62012B0FEE8}" dt="2021-11-24T04:59:21.394" v="2280"/>
          <ac:spMkLst>
            <pc:docMk/>
            <pc:sldMk cId="1688372865" sldId="479"/>
            <ac:spMk id="28" creationId="{6AFCA42C-17FB-4DF7-8B48-425A8D9BC56E}"/>
          </ac:spMkLst>
        </pc:spChg>
        <pc:spChg chg="mod">
          <ac:chgData name="Kanakubo Yuuka" userId="0125345b4684f247" providerId="LiveId" clId="{D4871A4A-C5EA-4668-91C5-C62012B0FEE8}" dt="2021-11-24T04:59:21.394" v="2280"/>
          <ac:spMkLst>
            <pc:docMk/>
            <pc:sldMk cId="1688372865" sldId="479"/>
            <ac:spMk id="29" creationId="{ADE7D79D-4D53-4B71-8876-E9FEE9093806}"/>
          </ac:spMkLst>
        </pc:spChg>
        <pc:spChg chg="mod">
          <ac:chgData name="Kanakubo Yuuka" userId="0125345b4684f247" providerId="LiveId" clId="{D4871A4A-C5EA-4668-91C5-C62012B0FEE8}" dt="2021-11-24T04:59:21.394" v="2280"/>
          <ac:spMkLst>
            <pc:docMk/>
            <pc:sldMk cId="1688372865" sldId="479"/>
            <ac:spMk id="30" creationId="{34CEA617-31DB-46A6-ACDF-7414D3F862DC}"/>
          </ac:spMkLst>
        </pc:spChg>
        <pc:spChg chg="mod">
          <ac:chgData name="Kanakubo Yuuka" userId="0125345b4684f247" providerId="LiveId" clId="{D4871A4A-C5EA-4668-91C5-C62012B0FEE8}" dt="2021-11-24T04:59:21.394" v="2280"/>
          <ac:spMkLst>
            <pc:docMk/>
            <pc:sldMk cId="1688372865" sldId="479"/>
            <ac:spMk id="31" creationId="{D7AC3C04-F4C9-4BD3-B32F-5836C36EB4C9}"/>
          </ac:spMkLst>
        </pc:spChg>
        <pc:spChg chg="mod">
          <ac:chgData name="Kanakubo Yuuka" userId="0125345b4684f247" providerId="LiveId" clId="{D4871A4A-C5EA-4668-91C5-C62012B0FEE8}" dt="2021-11-24T04:59:21.394" v="2280"/>
          <ac:spMkLst>
            <pc:docMk/>
            <pc:sldMk cId="1688372865" sldId="479"/>
            <ac:spMk id="32" creationId="{6BEAE927-18FA-402B-B750-4AF2D1556941}"/>
          </ac:spMkLst>
        </pc:spChg>
        <pc:spChg chg="mod">
          <ac:chgData name="Kanakubo Yuuka" userId="0125345b4684f247" providerId="LiveId" clId="{D4871A4A-C5EA-4668-91C5-C62012B0FEE8}" dt="2021-11-24T04:59:21.394" v="2280"/>
          <ac:spMkLst>
            <pc:docMk/>
            <pc:sldMk cId="1688372865" sldId="479"/>
            <ac:spMk id="33" creationId="{01C2F4FE-E41A-4419-948A-4E9C576755E1}"/>
          </ac:spMkLst>
        </pc:spChg>
        <pc:spChg chg="mod">
          <ac:chgData name="Kanakubo Yuuka" userId="0125345b4684f247" providerId="LiveId" clId="{D4871A4A-C5EA-4668-91C5-C62012B0FEE8}" dt="2021-11-24T04:59:21.394" v="2280"/>
          <ac:spMkLst>
            <pc:docMk/>
            <pc:sldMk cId="1688372865" sldId="479"/>
            <ac:spMk id="34" creationId="{489633FB-4A7E-4F86-B192-4A7A8EE821F2}"/>
          </ac:spMkLst>
        </pc:spChg>
        <pc:spChg chg="mod">
          <ac:chgData name="Kanakubo Yuuka" userId="0125345b4684f247" providerId="LiveId" clId="{D4871A4A-C5EA-4668-91C5-C62012B0FEE8}" dt="2021-11-24T04:59:21.394" v="2280"/>
          <ac:spMkLst>
            <pc:docMk/>
            <pc:sldMk cId="1688372865" sldId="479"/>
            <ac:spMk id="35" creationId="{4E23470E-A189-445F-AE1E-7FA9FCF39114}"/>
          </ac:spMkLst>
        </pc:spChg>
        <pc:spChg chg="mod">
          <ac:chgData name="Kanakubo Yuuka" userId="0125345b4684f247" providerId="LiveId" clId="{D4871A4A-C5EA-4668-91C5-C62012B0FEE8}" dt="2021-11-24T04:59:21.394" v="2280"/>
          <ac:spMkLst>
            <pc:docMk/>
            <pc:sldMk cId="1688372865" sldId="479"/>
            <ac:spMk id="36" creationId="{A1EC9769-6BEB-4123-ACFF-0F07D12ACC6D}"/>
          </ac:spMkLst>
        </pc:spChg>
        <pc:spChg chg="mod">
          <ac:chgData name="Kanakubo Yuuka" userId="0125345b4684f247" providerId="LiveId" clId="{D4871A4A-C5EA-4668-91C5-C62012B0FEE8}" dt="2021-11-24T04:59:21.394" v="2280"/>
          <ac:spMkLst>
            <pc:docMk/>
            <pc:sldMk cId="1688372865" sldId="479"/>
            <ac:spMk id="38" creationId="{B9429A92-470A-4813-857B-203351B50850}"/>
          </ac:spMkLst>
        </pc:spChg>
        <pc:spChg chg="mod">
          <ac:chgData name="Kanakubo Yuuka" userId="0125345b4684f247" providerId="LiveId" clId="{D4871A4A-C5EA-4668-91C5-C62012B0FEE8}" dt="2021-11-24T04:59:21.394" v="2280"/>
          <ac:spMkLst>
            <pc:docMk/>
            <pc:sldMk cId="1688372865" sldId="479"/>
            <ac:spMk id="39" creationId="{FABE63E8-E7A9-415C-9FA0-83720A2D4915}"/>
          </ac:spMkLst>
        </pc:spChg>
        <pc:spChg chg="mod">
          <ac:chgData name="Kanakubo Yuuka" userId="0125345b4684f247" providerId="LiveId" clId="{D4871A4A-C5EA-4668-91C5-C62012B0FEE8}" dt="2021-11-24T04:59:21.394" v="2280"/>
          <ac:spMkLst>
            <pc:docMk/>
            <pc:sldMk cId="1688372865" sldId="479"/>
            <ac:spMk id="40" creationId="{09E695D4-3977-4BA8-A3C9-DB83902FE4ED}"/>
          </ac:spMkLst>
        </pc:spChg>
        <pc:spChg chg="mod">
          <ac:chgData name="Kanakubo Yuuka" userId="0125345b4684f247" providerId="LiveId" clId="{D4871A4A-C5EA-4668-91C5-C62012B0FEE8}" dt="2021-11-24T04:59:21.394" v="2280"/>
          <ac:spMkLst>
            <pc:docMk/>
            <pc:sldMk cId="1688372865" sldId="479"/>
            <ac:spMk id="41" creationId="{D6ED0430-D9F8-4961-A7D7-B26EC756A9FE}"/>
          </ac:spMkLst>
        </pc:spChg>
        <pc:spChg chg="mod">
          <ac:chgData name="Kanakubo Yuuka" userId="0125345b4684f247" providerId="LiveId" clId="{D4871A4A-C5EA-4668-91C5-C62012B0FEE8}" dt="2021-11-24T04:59:21.394" v="2280"/>
          <ac:spMkLst>
            <pc:docMk/>
            <pc:sldMk cId="1688372865" sldId="479"/>
            <ac:spMk id="42" creationId="{8051916E-FF0C-497A-B902-AF76FF1AE71D}"/>
          </ac:spMkLst>
        </pc:spChg>
        <pc:spChg chg="mod">
          <ac:chgData name="Kanakubo Yuuka" userId="0125345b4684f247" providerId="LiveId" clId="{D4871A4A-C5EA-4668-91C5-C62012B0FEE8}" dt="2021-11-24T04:59:21.394" v="2280"/>
          <ac:spMkLst>
            <pc:docMk/>
            <pc:sldMk cId="1688372865" sldId="479"/>
            <ac:spMk id="43" creationId="{0638B31E-8DDF-45D7-AF4B-114903DFC18D}"/>
          </ac:spMkLst>
        </pc:spChg>
        <pc:spChg chg="mod">
          <ac:chgData name="Kanakubo Yuuka" userId="0125345b4684f247" providerId="LiveId" clId="{D4871A4A-C5EA-4668-91C5-C62012B0FEE8}" dt="2021-11-24T04:59:21.394" v="2280"/>
          <ac:spMkLst>
            <pc:docMk/>
            <pc:sldMk cId="1688372865" sldId="479"/>
            <ac:spMk id="44" creationId="{D6ACBDD7-F630-4DD7-BB2F-E7FFED1CB755}"/>
          </ac:spMkLst>
        </pc:spChg>
        <pc:spChg chg="mod">
          <ac:chgData name="Kanakubo Yuuka" userId="0125345b4684f247" providerId="LiveId" clId="{D4871A4A-C5EA-4668-91C5-C62012B0FEE8}" dt="2021-11-24T04:59:21.394" v="2280"/>
          <ac:spMkLst>
            <pc:docMk/>
            <pc:sldMk cId="1688372865" sldId="479"/>
            <ac:spMk id="45" creationId="{F1F31995-B0CA-4A67-A9E1-DADA1612783C}"/>
          </ac:spMkLst>
        </pc:spChg>
        <pc:spChg chg="mod">
          <ac:chgData name="Kanakubo Yuuka" userId="0125345b4684f247" providerId="LiveId" clId="{D4871A4A-C5EA-4668-91C5-C62012B0FEE8}" dt="2021-11-24T04:59:21.394" v="2280"/>
          <ac:spMkLst>
            <pc:docMk/>
            <pc:sldMk cId="1688372865" sldId="479"/>
            <ac:spMk id="46" creationId="{53062DA6-2FF3-4459-916F-E05273AFA51E}"/>
          </ac:spMkLst>
        </pc:spChg>
        <pc:spChg chg="mod">
          <ac:chgData name="Kanakubo Yuuka" userId="0125345b4684f247" providerId="LiveId" clId="{D4871A4A-C5EA-4668-91C5-C62012B0FEE8}" dt="2021-11-24T04:59:21.394" v="2280"/>
          <ac:spMkLst>
            <pc:docMk/>
            <pc:sldMk cId="1688372865" sldId="479"/>
            <ac:spMk id="47" creationId="{E58CE2A6-3CF0-47CB-AD17-3B01A9046E7B}"/>
          </ac:spMkLst>
        </pc:spChg>
        <pc:spChg chg="mod">
          <ac:chgData name="Kanakubo Yuuka" userId="0125345b4684f247" providerId="LiveId" clId="{D4871A4A-C5EA-4668-91C5-C62012B0FEE8}" dt="2021-11-24T04:59:21.394" v="2280"/>
          <ac:spMkLst>
            <pc:docMk/>
            <pc:sldMk cId="1688372865" sldId="479"/>
            <ac:spMk id="48" creationId="{2955C016-7474-40EA-8CA4-12F1B7DEBC66}"/>
          </ac:spMkLst>
        </pc:spChg>
        <pc:spChg chg="mod">
          <ac:chgData name="Kanakubo Yuuka" userId="0125345b4684f247" providerId="LiveId" clId="{D4871A4A-C5EA-4668-91C5-C62012B0FEE8}" dt="2021-11-24T04:59:21.394" v="2280"/>
          <ac:spMkLst>
            <pc:docMk/>
            <pc:sldMk cId="1688372865" sldId="479"/>
            <ac:spMk id="49" creationId="{434A1A27-B741-4FF3-9CC9-D372195365BE}"/>
          </ac:spMkLst>
        </pc:spChg>
        <pc:spChg chg="mod">
          <ac:chgData name="Kanakubo Yuuka" userId="0125345b4684f247" providerId="LiveId" clId="{D4871A4A-C5EA-4668-91C5-C62012B0FEE8}" dt="2021-11-24T04:59:21.394" v="2280"/>
          <ac:spMkLst>
            <pc:docMk/>
            <pc:sldMk cId="1688372865" sldId="479"/>
            <ac:spMk id="50" creationId="{8A4ED9F9-AD10-4BCD-A4C5-5076ED00696E}"/>
          </ac:spMkLst>
        </pc:spChg>
        <pc:spChg chg="mod">
          <ac:chgData name="Kanakubo Yuuka" userId="0125345b4684f247" providerId="LiveId" clId="{D4871A4A-C5EA-4668-91C5-C62012B0FEE8}" dt="2021-11-24T04:59:21.394" v="2280"/>
          <ac:spMkLst>
            <pc:docMk/>
            <pc:sldMk cId="1688372865" sldId="479"/>
            <ac:spMk id="51" creationId="{F0049246-8377-4977-BC93-67C78E4D09D8}"/>
          </ac:spMkLst>
        </pc:spChg>
        <pc:spChg chg="mod">
          <ac:chgData name="Kanakubo Yuuka" userId="0125345b4684f247" providerId="LiveId" clId="{D4871A4A-C5EA-4668-91C5-C62012B0FEE8}" dt="2021-11-24T04:59:21.394" v="2280"/>
          <ac:spMkLst>
            <pc:docMk/>
            <pc:sldMk cId="1688372865" sldId="479"/>
            <ac:spMk id="52" creationId="{BA26DB8B-7668-48F0-8171-737AB0BF219B}"/>
          </ac:spMkLst>
        </pc:spChg>
        <pc:spChg chg="mod">
          <ac:chgData name="Kanakubo Yuuka" userId="0125345b4684f247" providerId="LiveId" clId="{D4871A4A-C5EA-4668-91C5-C62012B0FEE8}" dt="2021-11-24T04:59:21.394" v="2280"/>
          <ac:spMkLst>
            <pc:docMk/>
            <pc:sldMk cId="1688372865" sldId="479"/>
            <ac:spMk id="53" creationId="{5CE38F2C-6549-49DE-B64D-8E35E531A56C}"/>
          </ac:spMkLst>
        </pc:spChg>
        <pc:spChg chg="mod">
          <ac:chgData name="Kanakubo Yuuka" userId="0125345b4684f247" providerId="LiveId" clId="{D4871A4A-C5EA-4668-91C5-C62012B0FEE8}" dt="2021-11-24T04:59:21.394" v="2280"/>
          <ac:spMkLst>
            <pc:docMk/>
            <pc:sldMk cId="1688372865" sldId="479"/>
            <ac:spMk id="54" creationId="{60A9A3F0-6346-4B13-8A5A-75031CE7D82D}"/>
          </ac:spMkLst>
        </pc:spChg>
        <pc:spChg chg="mod">
          <ac:chgData name="Kanakubo Yuuka" userId="0125345b4684f247" providerId="LiveId" clId="{D4871A4A-C5EA-4668-91C5-C62012B0FEE8}" dt="2021-11-24T04:59:21.394" v="2280"/>
          <ac:spMkLst>
            <pc:docMk/>
            <pc:sldMk cId="1688372865" sldId="479"/>
            <ac:spMk id="55" creationId="{3A9C3F95-ACD1-4B1B-8EF1-29A7D702E0A5}"/>
          </ac:spMkLst>
        </pc:spChg>
        <pc:spChg chg="mod">
          <ac:chgData name="Kanakubo Yuuka" userId="0125345b4684f247" providerId="LiveId" clId="{D4871A4A-C5EA-4668-91C5-C62012B0FEE8}" dt="2021-11-24T04:59:21.394" v="2280"/>
          <ac:spMkLst>
            <pc:docMk/>
            <pc:sldMk cId="1688372865" sldId="479"/>
            <ac:spMk id="56" creationId="{E49D5B54-F7AB-4D15-BAE4-40B1414AAAA3}"/>
          </ac:spMkLst>
        </pc:spChg>
        <pc:spChg chg="mod">
          <ac:chgData name="Kanakubo Yuuka" userId="0125345b4684f247" providerId="LiveId" clId="{D4871A4A-C5EA-4668-91C5-C62012B0FEE8}" dt="2021-11-24T04:59:21.394" v="2280"/>
          <ac:spMkLst>
            <pc:docMk/>
            <pc:sldMk cId="1688372865" sldId="479"/>
            <ac:spMk id="57" creationId="{F6D74103-9980-4597-BBD3-5A8FF847DE54}"/>
          </ac:spMkLst>
        </pc:spChg>
        <pc:spChg chg="mod">
          <ac:chgData name="Kanakubo Yuuka" userId="0125345b4684f247" providerId="LiveId" clId="{D4871A4A-C5EA-4668-91C5-C62012B0FEE8}" dt="2021-11-24T04:59:21.394" v="2280"/>
          <ac:spMkLst>
            <pc:docMk/>
            <pc:sldMk cId="1688372865" sldId="479"/>
            <ac:spMk id="58" creationId="{4E9F1E39-7D7E-4750-B97A-A330B95E8B79}"/>
          </ac:spMkLst>
        </pc:spChg>
        <pc:spChg chg="mod">
          <ac:chgData name="Kanakubo Yuuka" userId="0125345b4684f247" providerId="LiveId" clId="{D4871A4A-C5EA-4668-91C5-C62012B0FEE8}" dt="2021-11-24T04:59:21.394" v="2280"/>
          <ac:spMkLst>
            <pc:docMk/>
            <pc:sldMk cId="1688372865" sldId="479"/>
            <ac:spMk id="59" creationId="{E81B1339-86CE-4D61-9A59-9DBEEEA1C42E}"/>
          </ac:spMkLst>
        </pc:spChg>
        <pc:spChg chg="mod">
          <ac:chgData name="Kanakubo Yuuka" userId="0125345b4684f247" providerId="LiveId" clId="{D4871A4A-C5EA-4668-91C5-C62012B0FEE8}" dt="2021-11-24T04:59:21.394" v="2280"/>
          <ac:spMkLst>
            <pc:docMk/>
            <pc:sldMk cId="1688372865" sldId="479"/>
            <ac:spMk id="60" creationId="{C16B8CFE-C910-4B88-87EA-5BC25082AC13}"/>
          </ac:spMkLst>
        </pc:spChg>
        <pc:spChg chg="mod">
          <ac:chgData name="Kanakubo Yuuka" userId="0125345b4684f247" providerId="LiveId" clId="{D4871A4A-C5EA-4668-91C5-C62012B0FEE8}" dt="2021-11-24T04:59:21.394" v="2280"/>
          <ac:spMkLst>
            <pc:docMk/>
            <pc:sldMk cId="1688372865" sldId="479"/>
            <ac:spMk id="61" creationId="{9F113CF2-559F-44F5-912D-8107D6430E05}"/>
          </ac:spMkLst>
        </pc:spChg>
        <pc:spChg chg="mod">
          <ac:chgData name="Kanakubo Yuuka" userId="0125345b4684f247" providerId="LiveId" clId="{D4871A4A-C5EA-4668-91C5-C62012B0FEE8}" dt="2021-11-24T04:59:21.394" v="2280"/>
          <ac:spMkLst>
            <pc:docMk/>
            <pc:sldMk cId="1688372865" sldId="479"/>
            <ac:spMk id="62" creationId="{B71328F1-43B6-4FB1-8244-18FAB868BD35}"/>
          </ac:spMkLst>
        </pc:spChg>
        <pc:spChg chg="mod">
          <ac:chgData name="Kanakubo Yuuka" userId="0125345b4684f247" providerId="LiveId" clId="{D4871A4A-C5EA-4668-91C5-C62012B0FEE8}" dt="2021-11-24T04:59:21.394" v="2280"/>
          <ac:spMkLst>
            <pc:docMk/>
            <pc:sldMk cId="1688372865" sldId="479"/>
            <ac:spMk id="63" creationId="{A0FE7330-DFE8-4F80-8CF0-4A2A5C98E3D6}"/>
          </ac:spMkLst>
        </pc:spChg>
        <pc:spChg chg="mod">
          <ac:chgData name="Kanakubo Yuuka" userId="0125345b4684f247" providerId="LiveId" clId="{D4871A4A-C5EA-4668-91C5-C62012B0FEE8}" dt="2021-11-24T04:59:21.394" v="2280"/>
          <ac:spMkLst>
            <pc:docMk/>
            <pc:sldMk cId="1688372865" sldId="479"/>
            <ac:spMk id="64" creationId="{A3F350C9-E677-44B3-A887-5013185CFBA5}"/>
          </ac:spMkLst>
        </pc:spChg>
        <pc:spChg chg="mod">
          <ac:chgData name="Kanakubo Yuuka" userId="0125345b4684f247" providerId="LiveId" clId="{D4871A4A-C5EA-4668-91C5-C62012B0FEE8}" dt="2021-11-24T04:59:21.394" v="2280"/>
          <ac:spMkLst>
            <pc:docMk/>
            <pc:sldMk cId="1688372865" sldId="479"/>
            <ac:spMk id="65" creationId="{65B256A9-E790-4536-B5C6-9D1091D8410D}"/>
          </ac:spMkLst>
        </pc:spChg>
        <pc:spChg chg="mod">
          <ac:chgData name="Kanakubo Yuuka" userId="0125345b4684f247" providerId="LiveId" clId="{D4871A4A-C5EA-4668-91C5-C62012B0FEE8}" dt="2021-11-24T04:59:21.394" v="2280"/>
          <ac:spMkLst>
            <pc:docMk/>
            <pc:sldMk cId="1688372865" sldId="479"/>
            <ac:spMk id="66" creationId="{0FFFC4A6-D995-4BC6-AFE2-093F5CFBCC24}"/>
          </ac:spMkLst>
        </pc:spChg>
        <pc:spChg chg="mod">
          <ac:chgData name="Kanakubo Yuuka" userId="0125345b4684f247" providerId="LiveId" clId="{D4871A4A-C5EA-4668-91C5-C62012B0FEE8}" dt="2021-11-24T04:59:21.394" v="2280"/>
          <ac:spMkLst>
            <pc:docMk/>
            <pc:sldMk cId="1688372865" sldId="479"/>
            <ac:spMk id="67" creationId="{FD29D2EA-A6A0-49A9-BF19-8A632DE42C8C}"/>
          </ac:spMkLst>
        </pc:spChg>
        <pc:spChg chg="mod">
          <ac:chgData name="Kanakubo Yuuka" userId="0125345b4684f247" providerId="LiveId" clId="{D4871A4A-C5EA-4668-91C5-C62012B0FEE8}" dt="2021-11-24T04:59:21.394" v="2280"/>
          <ac:spMkLst>
            <pc:docMk/>
            <pc:sldMk cId="1688372865" sldId="479"/>
            <ac:spMk id="68" creationId="{AB2EA3D1-00B0-4748-8A12-969981B9E93D}"/>
          </ac:spMkLst>
        </pc:spChg>
        <pc:spChg chg="mod">
          <ac:chgData name="Kanakubo Yuuka" userId="0125345b4684f247" providerId="LiveId" clId="{D4871A4A-C5EA-4668-91C5-C62012B0FEE8}" dt="2021-11-24T04:59:21.394" v="2280"/>
          <ac:spMkLst>
            <pc:docMk/>
            <pc:sldMk cId="1688372865" sldId="479"/>
            <ac:spMk id="69" creationId="{553C82BD-1118-4473-ACFF-C74E32CB90E4}"/>
          </ac:spMkLst>
        </pc:spChg>
        <pc:spChg chg="mod">
          <ac:chgData name="Kanakubo Yuuka" userId="0125345b4684f247" providerId="LiveId" clId="{D4871A4A-C5EA-4668-91C5-C62012B0FEE8}" dt="2021-11-24T04:59:21.394" v="2280"/>
          <ac:spMkLst>
            <pc:docMk/>
            <pc:sldMk cId="1688372865" sldId="479"/>
            <ac:spMk id="70" creationId="{DA8C515B-46DB-4AEE-A965-B7AB77715452}"/>
          </ac:spMkLst>
        </pc:spChg>
        <pc:spChg chg="mod">
          <ac:chgData name="Kanakubo Yuuka" userId="0125345b4684f247" providerId="LiveId" clId="{D4871A4A-C5EA-4668-91C5-C62012B0FEE8}" dt="2021-11-24T04:59:21.394" v="2280"/>
          <ac:spMkLst>
            <pc:docMk/>
            <pc:sldMk cId="1688372865" sldId="479"/>
            <ac:spMk id="71" creationId="{DD7BA97E-780B-4F46-B3B5-9EA22359C6C7}"/>
          </ac:spMkLst>
        </pc:spChg>
        <pc:spChg chg="mod">
          <ac:chgData name="Kanakubo Yuuka" userId="0125345b4684f247" providerId="LiveId" clId="{D4871A4A-C5EA-4668-91C5-C62012B0FEE8}" dt="2021-11-24T04:59:21.394" v="2280"/>
          <ac:spMkLst>
            <pc:docMk/>
            <pc:sldMk cId="1688372865" sldId="479"/>
            <ac:spMk id="72" creationId="{A9403C25-B252-4854-9EDE-8F46419BBB14}"/>
          </ac:spMkLst>
        </pc:spChg>
        <pc:spChg chg="mod">
          <ac:chgData name="Kanakubo Yuuka" userId="0125345b4684f247" providerId="LiveId" clId="{D4871A4A-C5EA-4668-91C5-C62012B0FEE8}" dt="2021-11-24T04:59:21.394" v="2280"/>
          <ac:spMkLst>
            <pc:docMk/>
            <pc:sldMk cId="1688372865" sldId="479"/>
            <ac:spMk id="73" creationId="{C7EDC0B4-8A99-4F6F-8BA5-BA610F229B0A}"/>
          </ac:spMkLst>
        </pc:spChg>
        <pc:spChg chg="mod">
          <ac:chgData name="Kanakubo Yuuka" userId="0125345b4684f247" providerId="LiveId" clId="{D4871A4A-C5EA-4668-91C5-C62012B0FEE8}" dt="2021-11-24T04:59:21.394" v="2280"/>
          <ac:spMkLst>
            <pc:docMk/>
            <pc:sldMk cId="1688372865" sldId="479"/>
            <ac:spMk id="74" creationId="{E44F9DE7-FFE6-4888-8FE8-9F44AD8DDD57}"/>
          </ac:spMkLst>
        </pc:spChg>
        <pc:spChg chg="mod">
          <ac:chgData name="Kanakubo Yuuka" userId="0125345b4684f247" providerId="LiveId" clId="{D4871A4A-C5EA-4668-91C5-C62012B0FEE8}" dt="2021-11-24T04:59:21.394" v="2280"/>
          <ac:spMkLst>
            <pc:docMk/>
            <pc:sldMk cId="1688372865" sldId="479"/>
            <ac:spMk id="75" creationId="{D525C64A-0B86-4734-BC9F-BBA23290C775}"/>
          </ac:spMkLst>
        </pc:spChg>
        <pc:spChg chg="mod">
          <ac:chgData name="Kanakubo Yuuka" userId="0125345b4684f247" providerId="LiveId" clId="{D4871A4A-C5EA-4668-91C5-C62012B0FEE8}" dt="2021-11-24T04:59:21.394" v="2280"/>
          <ac:spMkLst>
            <pc:docMk/>
            <pc:sldMk cId="1688372865" sldId="479"/>
            <ac:spMk id="76" creationId="{DFC043F6-1DEC-4BDA-880B-6E554F2D82DB}"/>
          </ac:spMkLst>
        </pc:spChg>
        <pc:spChg chg="mod">
          <ac:chgData name="Kanakubo Yuuka" userId="0125345b4684f247" providerId="LiveId" clId="{D4871A4A-C5EA-4668-91C5-C62012B0FEE8}" dt="2021-11-24T04:59:21.394" v="2280"/>
          <ac:spMkLst>
            <pc:docMk/>
            <pc:sldMk cId="1688372865" sldId="479"/>
            <ac:spMk id="77" creationId="{62CAF9FA-645E-4411-8A9F-27EE653F65BE}"/>
          </ac:spMkLst>
        </pc:spChg>
        <pc:spChg chg="mod">
          <ac:chgData name="Kanakubo Yuuka" userId="0125345b4684f247" providerId="LiveId" clId="{D4871A4A-C5EA-4668-91C5-C62012B0FEE8}" dt="2021-11-24T04:59:21.394" v="2280"/>
          <ac:spMkLst>
            <pc:docMk/>
            <pc:sldMk cId="1688372865" sldId="479"/>
            <ac:spMk id="78" creationId="{8D0AE28D-B813-4AB1-AE86-0017EE739C84}"/>
          </ac:spMkLst>
        </pc:spChg>
        <pc:spChg chg="mod">
          <ac:chgData name="Kanakubo Yuuka" userId="0125345b4684f247" providerId="LiveId" clId="{D4871A4A-C5EA-4668-91C5-C62012B0FEE8}" dt="2021-11-24T04:59:21.394" v="2280"/>
          <ac:spMkLst>
            <pc:docMk/>
            <pc:sldMk cId="1688372865" sldId="479"/>
            <ac:spMk id="79" creationId="{2CFCDE56-2479-4844-B3F2-AA04E0780D95}"/>
          </ac:spMkLst>
        </pc:spChg>
        <pc:spChg chg="mod">
          <ac:chgData name="Kanakubo Yuuka" userId="0125345b4684f247" providerId="LiveId" clId="{D4871A4A-C5EA-4668-91C5-C62012B0FEE8}" dt="2021-11-24T04:59:21.394" v="2280"/>
          <ac:spMkLst>
            <pc:docMk/>
            <pc:sldMk cId="1688372865" sldId="479"/>
            <ac:spMk id="80" creationId="{8915DFE6-68A4-45B7-B112-1AF77DA75207}"/>
          </ac:spMkLst>
        </pc:spChg>
        <pc:spChg chg="mod">
          <ac:chgData name="Kanakubo Yuuka" userId="0125345b4684f247" providerId="LiveId" clId="{D4871A4A-C5EA-4668-91C5-C62012B0FEE8}" dt="2021-11-24T04:59:21.394" v="2280"/>
          <ac:spMkLst>
            <pc:docMk/>
            <pc:sldMk cId="1688372865" sldId="479"/>
            <ac:spMk id="81" creationId="{4953BDEC-7C46-4174-A83C-BD610226F8E9}"/>
          </ac:spMkLst>
        </pc:spChg>
        <pc:spChg chg="mod">
          <ac:chgData name="Kanakubo Yuuka" userId="0125345b4684f247" providerId="LiveId" clId="{D4871A4A-C5EA-4668-91C5-C62012B0FEE8}" dt="2021-11-24T04:59:21.394" v="2280"/>
          <ac:spMkLst>
            <pc:docMk/>
            <pc:sldMk cId="1688372865" sldId="479"/>
            <ac:spMk id="82" creationId="{118A1F28-CF16-4A98-BF09-87FE1C61B1B2}"/>
          </ac:spMkLst>
        </pc:spChg>
        <pc:spChg chg="mod">
          <ac:chgData name="Kanakubo Yuuka" userId="0125345b4684f247" providerId="LiveId" clId="{D4871A4A-C5EA-4668-91C5-C62012B0FEE8}" dt="2021-11-24T04:59:21.394" v="2280"/>
          <ac:spMkLst>
            <pc:docMk/>
            <pc:sldMk cId="1688372865" sldId="479"/>
            <ac:spMk id="83" creationId="{55EBF3EF-E878-4C26-8FE1-F42F9BB07BF7}"/>
          </ac:spMkLst>
        </pc:spChg>
        <pc:spChg chg="mod">
          <ac:chgData name="Kanakubo Yuuka" userId="0125345b4684f247" providerId="LiveId" clId="{D4871A4A-C5EA-4668-91C5-C62012B0FEE8}" dt="2021-11-24T04:59:21.394" v="2280"/>
          <ac:spMkLst>
            <pc:docMk/>
            <pc:sldMk cId="1688372865" sldId="479"/>
            <ac:spMk id="85" creationId="{BBEA96F0-9A74-4D13-B0EC-D6DA58882F8E}"/>
          </ac:spMkLst>
        </pc:spChg>
        <pc:spChg chg="mod">
          <ac:chgData name="Kanakubo Yuuka" userId="0125345b4684f247" providerId="LiveId" clId="{D4871A4A-C5EA-4668-91C5-C62012B0FEE8}" dt="2021-11-24T04:59:21.394" v="2280"/>
          <ac:spMkLst>
            <pc:docMk/>
            <pc:sldMk cId="1688372865" sldId="479"/>
            <ac:spMk id="86" creationId="{9A4CD6EF-0804-4635-8B1F-7D242807CB04}"/>
          </ac:spMkLst>
        </pc:spChg>
        <pc:spChg chg="mod">
          <ac:chgData name="Kanakubo Yuuka" userId="0125345b4684f247" providerId="LiveId" clId="{D4871A4A-C5EA-4668-91C5-C62012B0FEE8}" dt="2021-11-24T04:59:21.394" v="2280"/>
          <ac:spMkLst>
            <pc:docMk/>
            <pc:sldMk cId="1688372865" sldId="479"/>
            <ac:spMk id="87" creationId="{C84D475E-4EC3-46A6-8BC9-F199A4E7FCEC}"/>
          </ac:spMkLst>
        </pc:spChg>
        <pc:spChg chg="mod">
          <ac:chgData name="Kanakubo Yuuka" userId="0125345b4684f247" providerId="LiveId" clId="{D4871A4A-C5EA-4668-91C5-C62012B0FEE8}" dt="2021-11-24T04:59:21.394" v="2280"/>
          <ac:spMkLst>
            <pc:docMk/>
            <pc:sldMk cId="1688372865" sldId="479"/>
            <ac:spMk id="88" creationId="{FE1B34C6-3F96-4820-B03F-8FEEF6303584}"/>
          </ac:spMkLst>
        </pc:spChg>
        <pc:spChg chg="mod">
          <ac:chgData name="Kanakubo Yuuka" userId="0125345b4684f247" providerId="LiveId" clId="{D4871A4A-C5EA-4668-91C5-C62012B0FEE8}" dt="2021-11-24T04:59:21.394" v="2280"/>
          <ac:spMkLst>
            <pc:docMk/>
            <pc:sldMk cId="1688372865" sldId="479"/>
            <ac:spMk id="89" creationId="{77413D75-DDCD-43E6-9C85-08732153EB58}"/>
          </ac:spMkLst>
        </pc:spChg>
        <pc:spChg chg="mod">
          <ac:chgData name="Kanakubo Yuuka" userId="0125345b4684f247" providerId="LiveId" clId="{D4871A4A-C5EA-4668-91C5-C62012B0FEE8}" dt="2021-11-24T04:59:21.394" v="2280"/>
          <ac:spMkLst>
            <pc:docMk/>
            <pc:sldMk cId="1688372865" sldId="479"/>
            <ac:spMk id="90" creationId="{D38A5AD6-2D20-4709-8D7C-E4130BF32AE5}"/>
          </ac:spMkLst>
        </pc:spChg>
        <pc:spChg chg="mod">
          <ac:chgData name="Kanakubo Yuuka" userId="0125345b4684f247" providerId="LiveId" clId="{D4871A4A-C5EA-4668-91C5-C62012B0FEE8}" dt="2021-11-24T04:59:21.394" v="2280"/>
          <ac:spMkLst>
            <pc:docMk/>
            <pc:sldMk cId="1688372865" sldId="479"/>
            <ac:spMk id="91" creationId="{D41E6281-D6A6-4150-81C7-9B678F446141}"/>
          </ac:spMkLst>
        </pc:spChg>
        <pc:spChg chg="mod">
          <ac:chgData name="Kanakubo Yuuka" userId="0125345b4684f247" providerId="LiveId" clId="{D4871A4A-C5EA-4668-91C5-C62012B0FEE8}" dt="2021-11-24T04:59:21.394" v="2280"/>
          <ac:spMkLst>
            <pc:docMk/>
            <pc:sldMk cId="1688372865" sldId="479"/>
            <ac:spMk id="92" creationId="{1B0CA234-1B92-47C8-B646-174B4484DFDC}"/>
          </ac:spMkLst>
        </pc:spChg>
        <pc:spChg chg="mod">
          <ac:chgData name="Kanakubo Yuuka" userId="0125345b4684f247" providerId="LiveId" clId="{D4871A4A-C5EA-4668-91C5-C62012B0FEE8}" dt="2021-11-24T04:59:21.394" v="2280"/>
          <ac:spMkLst>
            <pc:docMk/>
            <pc:sldMk cId="1688372865" sldId="479"/>
            <ac:spMk id="93" creationId="{0A5F8F07-2BA2-40AF-88BD-52344E6B6A9D}"/>
          </ac:spMkLst>
        </pc:spChg>
        <pc:spChg chg="mod">
          <ac:chgData name="Kanakubo Yuuka" userId="0125345b4684f247" providerId="LiveId" clId="{D4871A4A-C5EA-4668-91C5-C62012B0FEE8}" dt="2021-11-24T04:59:21.394" v="2280"/>
          <ac:spMkLst>
            <pc:docMk/>
            <pc:sldMk cId="1688372865" sldId="479"/>
            <ac:spMk id="94" creationId="{2C42D867-69C2-4B23-9D22-FF06B898B295}"/>
          </ac:spMkLst>
        </pc:spChg>
        <pc:spChg chg="mod">
          <ac:chgData name="Kanakubo Yuuka" userId="0125345b4684f247" providerId="LiveId" clId="{D4871A4A-C5EA-4668-91C5-C62012B0FEE8}" dt="2021-11-24T04:59:21.394" v="2280"/>
          <ac:spMkLst>
            <pc:docMk/>
            <pc:sldMk cId="1688372865" sldId="479"/>
            <ac:spMk id="95" creationId="{74FAA609-334B-40D9-9492-EF22DF3BB5F2}"/>
          </ac:spMkLst>
        </pc:spChg>
        <pc:spChg chg="mod">
          <ac:chgData name="Kanakubo Yuuka" userId="0125345b4684f247" providerId="LiveId" clId="{D4871A4A-C5EA-4668-91C5-C62012B0FEE8}" dt="2021-11-24T04:59:21.394" v="2280"/>
          <ac:spMkLst>
            <pc:docMk/>
            <pc:sldMk cId="1688372865" sldId="479"/>
            <ac:spMk id="96" creationId="{83813C9C-8C03-4115-9280-9D67C0EC6FB8}"/>
          </ac:spMkLst>
        </pc:spChg>
        <pc:spChg chg="mod">
          <ac:chgData name="Kanakubo Yuuka" userId="0125345b4684f247" providerId="LiveId" clId="{D4871A4A-C5EA-4668-91C5-C62012B0FEE8}" dt="2021-11-24T04:59:21.394" v="2280"/>
          <ac:spMkLst>
            <pc:docMk/>
            <pc:sldMk cId="1688372865" sldId="479"/>
            <ac:spMk id="97" creationId="{8638CD9C-9A3A-44DD-A12A-2E4468FD338D}"/>
          </ac:spMkLst>
        </pc:spChg>
        <pc:spChg chg="mod">
          <ac:chgData name="Kanakubo Yuuka" userId="0125345b4684f247" providerId="LiveId" clId="{D4871A4A-C5EA-4668-91C5-C62012B0FEE8}" dt="2021-11-24T04:59:21.394" v="2280"/>
          <ac:spMkLst>
            <pc:docMk/>
            <pc:sldMk cId="1688372865" sldId="479"/>
            <ac:spMk id="98" creationId="{6FDFB1AB-7370-4F46-B16C-95699495E50C}"/>
          </ac:spMkLst>
        </pc:spChg>
        <pc:spChg chg="mod">
          <ac:chgData name="Kanakubo Yuuka" userId="0125345b4684f247" providerId="LiveId" clId="{D4871A4A-C5EA-4668-91C5-C62012B0FEE8}" dt="2021-11-24T04:59:21.394" v="2280"/>
          <ac:spMkLst>
            <pc:docMk/>
            <pc:sldMk cId="1688372865" sldId="479"/>
            <ac:spMk id="99" creationId="{FAD14081-DA10-4184-B1F9-1C16222515EB}"/>
          </ac:spMkLst>
        </pc:spChg>
        <pc:spChg chg="mod">
          <ac:chgData name="Kanakubo Yuuka" userId="0125345b4684f247" providerId="LiveId" clId="{D4871A4A-C5EA-4668-91C5-C62012B0FEE8}" dt="2021-11-24T04:59:21.394" v="2280"/>
          <ac:spMkLst>
            <pc:docMk/>
            <pc:sldMk cId="1688372865" sldId="479"/>
            <ac:spMk id="100" creationId="{99274EBE-FC2F-4925-8AE3-7FDBA764B2EA}"/>
          </ac:spMkLst>
        </pc:spChg>
        <pc:spChg chg="mod">
          <ac:chgData name="Kanakubo Yuuka" userId="0125345b4684f247" providerId="LiveId" clId="{D4871A4A-C5EA-4668-91C5-C62012B0FEE8}" dt="2021-11-24T04:59:21.394" v="2280"/>
          <ac:spMkLst>
            <pc:docMk/>
            <pc:sldMk cId="1688372865" sldId="479"/>
            <ac:spMk id="101" creationId="{7977773C-FEF4-4C1C-B4A2-77BE6BC224EA}"/>
          </ac:spMkLst>
        </pc:spChg>
        <pc:spChg chg="mod">
          <ac:chgData name="Kanakubo Yuuka" userId="0125345b4684f247" providerId="LiveId" clId="{D4871A4A-C5EA-4668-91C5-C62012B0FEE8}" dt="2021-11-24T04:59:21.394" v="2280"/>
          <ac:spMkLst>
            <pc:docMk/>
            <pc:sldMk cId="1688372865" sldId="479"/>
            <ac:spMk id="102" creationId="{CC277468-1086-454A-8E82-EC6EB509ABD8}"/>
          </ac:spMkLst>
        </pc:spChg>
        <pc:spChg chg="mod">
          <ac:chgData name="Kanakubo Yuuka" userId="0125345b4684f247" providerId="LiveId" clId="{D4871A4A-C5EA-4668-91C5-C62012B0FEE8}" dt="2021-11-24T04:59:21.394" v="2280"/>
          <ac:spMkLst>
            <pc:docMk/>
            <pc:sldMk cId="1688372865" sldId="479"/>
            <ac:spMk id="103" creationId="{CBC1F1F2-3AE1-4F34-B5DB-8CE889861057}"/>
          </ac:spMkLst>
        </pc:spChg>
        <pc:spChg chg="mod">
          <ac:chgData name="Kanakubo Yuuka" userId="0125345b4684f247" providerId="LiveId" clId="{D4871A4A-C5EA-4668-91C5-C62012B0FEE8}" dt="2021-11-24T04:59:21.394" v="2280"/>
          <ac:spMkLst>
            <pc:docMk/>
            <pc:sldMk cId="1688372865" sldId="479"/>
            <ac:spMk id="104" creationId="{26CF297D-9BCD-4EF2-93E5-C7AD9C019FE2}"/>
          </ac:spMkLst>
        </pc:spChg>
        <pc:spChg chg="mod">
          <ac:chgData name="Kanakubo Yuuka" userId="0125345b4684f247" providerId="LiveId" clId="{D4871A4A-C5EA-4668-91C5-C62012B0FEE8}" dt="2021-11-24T04:59:21.394" v="2280"/>
          <ac:spMkLst>
            <pc:docMk/>
            <pc:sldMk cId="1688372865" sldId="479"/>
            <ac:spMk id="105" creationId="{484E0E93-528F-4816-828F-5C32B5F911B7}"/>
          </ac:spMkLst>
        </pc:spChg>
        <pc:spChg chg="mod">
          <ac:chgData name="Kanakubo Yuuka" userId="0125345b4684f247" providerId="LiveId" clId="{D4871A4A-C5EA-4668-91C5-C62012B0FEE8}" dt="2021-11-24T04:59:21.394" v="2280"/>
          <ac:spMkLst>
            <pc:docMk/>
            <pc:sldMk cId="1688372865" sldId="479"/>
            <ac:spMk id="106" creationId="{60971BB7-E104-4225-9E51-B9AA9EE514B6}"/>
          </ac:spMkLst>
        </pc:spChg>
        <pc:spChg chg="mod">
          <ac:chgData name="Kanakubo Yuuka" userId="0125345b4684f247" providerId="LiveId" clId="{D4871A4A-C5EA-4668-91C5-C62012B0FEE8}" dt="2021-11-24T04:59:21.394" v="2280"/>
          <ac:spMkLst>
            <pc:docMk/>
            <pc:sldMk cId="1688372865" sldId="479"/>
            <ac:spMk id="107" creationId="{5B4015F4-8049-4B31-AB71-14B138C2F965}"/>
          </ac:spMkLst>
        </pc:spChg>
        <pc:spChg chg="mod">
          <ac:chgData name="Kanakubo Yuuka" userId="0125345b4684f247" providerId="LiveId" clId="{D4871A4A-C5EA-4668-91C5-C62012B0FEE8}" dt="2021-11-24T04:59:21.394" v="2280"/>
          <ac:spMkLst>
            <pc:docMk/>
            <pc:sldMk cId="1688372865" sldId="479"/>
            <ac:spMk id="108" creationId="{34F3D51B-F799-4167-A067-B6BCC8811EAF}"/>
          </ac:spMkLst>
        </pc:spChg>
        <pc:spChg chg="mod">
          <ac:chgData name="Kanakubo Yuuka" userId="0125345b4684f247" providerId="LiveId" clId="{D4871A4A-C5EA-4668-91C5-C62012B0FEE8}" dt="2021-11-24T04:59:21.394" v="2280"/>
          <ac:spMkLst>
            <pc:docMk/>
            <pc:sldMk cId="1688372865" sldId="479"/>
            <ac:spMk id="109" creationId="{699C63CA-F63E-49F3-8613-7DCC62A514F7}"/>
          </ac:spMkLst>
        </pc:spChg>
        <pc:spChg chg="mod">
          <ac:chgData name="Kanakubo Yuuka" userId="0125345b4684f247" providerId="LiveId" clId="{D4871A4A-C5EA-4668-91C5-C62012B0FEE8}" dt="2021-11-24T04:59:21.394" v="2280"/>
          <ac:spMkLst>
            <pc:docMk/>
            <pc:sldMk cId="1688372865" sldId="479"/>
            <ac:spMk id="110" creationId="{B12262E8-5FDB-47C9-ADF9-07C0015A1F07}"/>
          </ac:spMkLst>
        </pc:spChg>
        <pc:spChg chg="mod">
          <ac:chgData name="Kanakubo Yuuka" userId="0125345b4684f247" providerId="LiveId" clId="{D4871A4A-C5EA-4668-91C5-C62012B0FEE8}" dt="2021-11-24T04:59:21.394" v="2280"/>
          <ac:spMkLst>
            <pc:docMk/>
            <pc:sldMk cId="1688372865" sldId="479"/>
            <ac:spMk id="111" creationId="{B4354FBF-E2CB-4937-9DCF-DFC30E301048}"/>
          </ac:spMkLst>
        </pc:spChg>
        <pc:spChg chg="mod">
          <ac:chgData name="Kanakubo Yuuka" userId="0125345b4684f247" providerId="LiveId" clId="{D4871A4A-C5EA-4668-91C5-C62012B0FEE8}" dt="2021-11-24T04:59:21.394" v="2280"/>
          <ac:spMkLst>
            <pc:docMk/>
            <pc:sldMk cId="1688372865" sldId="479"/>
            <ac:spMk id="112" creationId="{BE2F43C6-5487-4FFE-AAA3-52C211BA1C78}"/>
          </ac:spMkLst>
        </pc:spChg>
        <pc:spChg chg="mod">
          <ac:chgData name="Kanakubo Yuuka" userId="0125345b4684f247" providerId="LiveId" clId="{D4871A4A-C5EA-4668-91C5-C62012B0FEE8}" dt="2021-11-24T04:59:21.394" v="2280"/>
          <ac:spMkLst>
            <pc:docMk/>
            <pc:sldMk cId="1688372865" sldId="479"/>
            <ac:spMk id="113" creationId="{82C1DAC0-DAE6-49B5-8B27-957C620A6C28}"/>
          </ac:spMkLst>
        </pc:spChg>
        <pc:spChg chg="mod">
          <ac:chgData name="Kanakubo Yuuka" userId="0125345b4684f247" providerId="LiveId" clId="{D4871A4A-C5EA-4668-91C5-C62012B0FEE8}" dt="2021-11-24T04:59:21.394" v="2280"/>
          <ac:spMkLst>
            <pc:docMk/>
            <pc:sldMk cId="1688372865" sldId="479"/>
            <ac:spMk id="114" creationId="{7B00AB76-7D9C-4258-A314-4EFB05879334}"/>
          </ac:spMkLst>
        </pc:spChg>
        <pc:spChg chg="mod">
          <ac:chgData name="Kanakubo Yuuka" userId="0125345b4684f247" providerId="LiveId" clId="{D4871A4A-C5EA-4668-91C5-C62012B0FEE8}" dt="2021-11-24T04:59:21.394" v="2280"/>
          <ac:spMkLst>
            <pc:docMk/>
            <pc:sldMk cId="1688372865" sldId="479"/>
            <ac:spMk id="115" creationId="{54B4FBF4-FCC3-45CA-A0D6-4197C7C7EF47}"/>
          </ac:spMkLst>
        </pc:spChg>
        <pc:spChg chg="mod">
          <ac:chgData name="Kanakubo Yuuka" userId="0125345b4684f247" providerId="LiveId" clId="{D4871A4A-C5EA-4668-91C5-C62012B0FEE8}" dt="2021-11-24T04:59:21.394" v="2280"/>
          <ac:spMkLst>
            <pc:docMk/>
            <pc:sldMk cId="1688372865" sldId="479"/>
            <ac:spMk id="116" creationId="{223CF5C2-92E2-4351-B3B9-C650D0403BBD}"/>
          </ac:spMkLst>
        </pc:spChg>
        <pc:spChg chg="mod">
          <ac:chgData name="Kanakubo Yuuka" userId="0125345b4684f247" providerId="LiveId" clId="{D4871A4A-C5EA-4668-91C5-C62012B0FEE8}" dt="2021-11-24T04:59:21.394" v="2280"/>
          <ac:spMkLst>
            <pc:docMk/>
            <pc:sldMk cId="1688372865" sldId="479"/>
            <ac:spMk id="117" creationId="{1533127B-6806-48EB-A563-4EEDD543CA2D}"/>
          </ac:spMkLst>
        </pc:spChg>
        <pc:spChg chg="mod">
          <ac:chgData name="Kanakubo Yuuka" userId="0125345b4684f247" providerId="LiveId" clId="{D4871A4A-C5EA-4668-91C5-C62012B0FEE8}" dt="2021-11-24T04:59:21.394" v="2280"/>
          <ac:spMkLst>
            <pc:docMk/>
            <pc:sldMk cId="1688372865" sldId="479"/>
            <ac:spMk id="118" creationId="{1D4AE890-8F0E-49FD-95E2-D7D880CD4C5C}"/>
          </ac:spMkLst>
        </pc:spChg>
        <pc:spChg chg="mod">
          <ac:chgData name="Kanakubo Yuuka" userId="0125345b4684f247" providerId="LiveId" clId="{D4871A4A-C5EA-4668-91C5-C62012B0FEE8}" dt="2021-11-24T04:59:21.394" v="2280"/>
          <ac:spMkLst>
            <pc:docMk/>
            <pc:sldMk cId="1688372865" sldId="479"/>
            <ac:spMk id="119" creationId="{D59AAA24-4CE3-4C16-BD5C-3A708D68E74A}"/>
          </ac:spMkLst>
        </pc:spChg>
        <pc:spChg chg="mod">
          <ac:chgData name="Kanakubo Yuuka" userId="0125345b4684f247" providerId="LiveId" clId="{D4871A4A-C5EA-4668-91C5-C62012B0FEE8}" dt="2021-11-24T04:59:21.394" v="2280"/>
          <ac:spMkLst>
            <pc:docMk/>
            <pc:sldMk cId="1688372865" sldId="479"/>
            <ac:spMk id="120" creationId="{08E62373-08C5-4B6C-9950-9CB7D0C7B045}"/>
          </ac:spMkLst>
        </pc:spChg>
        <pc:spChg chg="mod">
          <ac:chgData name="Kanakubo Yuuka" userId="0125345b4684f247" providerId="LiveId" clId="{D4871A4A-C5EA-4668-91C5-C62012B0FEE8}" dt="2021-11-24T04:59:21.394" v="2280"/>
          <ac:spMkLst>
            <pc:docMk/>
            <pc:sldMk cId="1688372865" sldId="479"/>
            <ac:spMk id="121" creationId="{C3DE32F2-E72F-4D05-A92A-E0876B0401E9}"/>
          </ac:spMkLst>
        </pc:spChg>
        <pc:spChg chg="mod">
          <ac:chgData name="Kanakubo Yuuka" userId="0125345b4684f247" providerId="LiveId" clId="{D4871A4A-C5EA-4668-91C5-C62012B0FEE8}" dt="2021-11-24T04:59:21.394" v="2280"/>
          <ac:spMkLst>
            <pc:docMk/>
            <pc:sldMk cId="1688372865" sldId="479"/>
            <ac:spMk id="122" creationId="{CB241F3D-B5A3-4FA0-A0C1-F17B30D5DEE9}"/>
          </ac:spMkLst>
        </pc:spChg>
        <pc:spChg chg="mod">
          <ac:chgData name="Kanakubo Yuuka" userId="0125345b4684f247" providerId="LiveId" clId="{D4871A4A-C5EA-4668-91C5-C62012B0FEE8}" dt="2021-11-24T04:59:21.394" v="2280"/>
          <ac:spMkLst>
            <pc:docMk/>
            <pc:sldMk cId="1688372865" sldId="479"/>
            <ac:spMk id="123" creationId="{85D7B9E0-F9E8-4B47-B766-5B39C6A9790D}"/>
          </ac:spMkLst>
        </pc:spChg>
        <pc:spChg chg="mod">
          <ac:chgData name="Kanakubo Yuuka" userId="0125345b4684f247" providerId="LiveId" clId="{D4871A4A-C5EA-4668-91C5-C62012B0FEE8}" dt="2021-11-24T04:59:21.394" v="2280"/>
          <ac:spMkLst>
            <pc:docMk/>
            <pc:sldMk cId="1688372865" sldId="479"/>
            <ac:spMk id="124" creationId="{446D919A-D06F-49C9-AF2B-BEAF4F56DA36}"/>
          </ac:spMkLst>
        </pc:spChg>
        <pc:spChg chg="mod">
          <ac:chgData name="Kanakubo Yuuka" userId="0125345b4684f247" providerId="LiveId" clId="{D4871A4A-C5EA-4668-91C5-C62012B0FEE8}" dt="2021-11-24T04:59:21.394" v="2280"/>
          <ac:spMkLst>
            <pc:docMk/>
            <pc:sldMk cId="1688372865" sldId="479"/>
            <ac:spMk id="125" creationId="{398F11B0-E370-4955-857D-2302BFC0AC5F}"/>
          </ac:spMkLst>
        </pc:spChg>
        <pc:spChg chg="mod">
          <ac:chgData name="Kanakubo Yuuka" userId="0125345b4684f247" providerId="LiveId" clId="{D4871A4A-C5EA-4668-91C5-C62012B0FEE8}" dt="2021-11-24T04:59:21.394" v="2280"/>
          <ac:spMkLst>
            <pc:docMk/>
            <pc:sldMk cId="1688372865" sldId="479"/>
            <ac:spMk id="126" creationId="{113AD677-E88E-42F7-99BE-C1136D60A1CC}"/>
          </ac:spMkLst>
        </pc:spChg>
        <pc:spChg chg="mod">
          <ac:chgData name="Kanakubo Yuuka" userId="0125345b4684f247" providerId="LiveId" clId="{D4871A4A-C5EA-4668-91C5-C62012B0FEE8}" dt="2021-11-24T04:59:21.394" v="2280"/>
          <ac:spMkLst>
            <pc:docMk/>
            <pc:sldMk cId="1688372865" sldId="479"/>
            <ac:spMk id="127" creationId="{E55CDADE-4AAA-47B5-99C6-0A4AB4802B17}"/>
          </ac:spMkLst>
        </pc:spChg>
        <pc:spChg chg="mod">
          <ac:chgData name="Kanakubo Yuuka" userId="0125345b4684f247" providerId="LiveId" clId="{D4871A4A-C5EA-4668-91C5-C62012B0FEE8}" dt="2021-11-24T04:59:21.394" v="2280"/>
          <ac:spMkLst>
            <pc:docMk/>
            <pc:sldMk cId="1688372865" sldId="479"/>
            <ac:spMk id="128" creationId="{E90A7D71-1ECC-4CBC-AF80-58876487063D}"/>
          </ac:spMkLst>
        </pc:spChg>
        <pc:spChg chg="mod">
          <ac:chgData name="Kanakubo Yuuka" userId="0125345b4684f247" providerId="LiveId" clId="{D4871A4A-C5EA-4668-91C5-C62012B0FEE8}" dt="2021-11-24T04:59:21.394" v="2280"/>
          <ac:spMkLst>
            <pc:docMk/>
            <pc:sldMk cId="1688372865" sldId="479"/>
            <ac:spMk id="129" creationId="{180F73BA-0C8B-46F6-9D72-099A0A2E9986}"/>
          </ac:spMkLst>
        </pc:spChg>
        <pc:spChg chg="mod">
          <ac:chgData name="Kanakubo Yuuka" userId="0125345b4684f247" providerId="LiveId" clId="{D4871A4A-C5EA-4668-91C5-C62012B0FEE8}" dt="2021-11-24T04:59:21.394" v="2280"/>
          <ac:spMkLst>
            <pc:docMk/>
            <pc:sldMk cId="1688372865" sldId="479"/>
            <ac:spMk id="130" creationId="{79CD7F26-060D-4FD1-A067-5AC27E78397F}"/>
          </ac:spMkLst>
        </pc:spChg>
        <pc:spChg chg="mod">
          <ac:chgData name="Kanakubo Yuuka" userId="0125345b4684f247" providerId="LiveId" clId="{D4871A4A-C5EA-4668-91C5-C62012B0FEE8}" dt="2021-11-24T04:59:21.394" v="2280"/>
          <ac:spMkLst>
            <pc:docMk/>
            <pc:sldMk cId="1688372865" sldId="479"/>
            <ac:spMk id="131" creationId="{CBB1CBDA-21A1-45E7-8E6E-F819EA02E14F}"/>
          </ac:spMkLst>
        </pc:spChg>
        <pc:spChg chg="mod">
          <ac:chgData name="Kanakubo Yuuka" userId="0125345b4684f247" providerId="LiveId" clId="{D4871A4A-C5EA-4668-91C5-C62012B0FEE8}" dt="2021-11-24T04:59:21.394" v="2280"/>
          <ac:spMkLst>
            <pc:docMk/>
            <pc:sldMk cId="1688372865" sldId="479"/>
            <ac:spMk id="132" creationId="{A10EB5B5-6A55-4197-81E6-4152CE58580D}"/>
          </ac:spMkLst>
        </pc:spChg>
        <pc:spChg chg="mod">
          <ac:chgData name="Kanakubo Yuuka" userId="0125345b4684f247" providerId="LiveId" clId="{D4871A4A-C5EA-4668-91C5-C62012B0FEE8}" dt="2021-11-24T04:59:21.394" v="2280"/>
          <ac:spMkLst>
            <pc:docMk/>
            <pc:sldMk cId="1688372865" sldId="479"/>
            <ac:spMk id="133" creationId="{340BCACD-A84A-430D-B185-714FABF8CD2F}"/>
          </ac:spMkLst>
        </pc:spChg>
        <pc:spChg chg="mod">
          <ac:chgData name="Kanakubo Yuuka" userId="0125345b4684f247" providerId="LiveId" clId="{D4871A4A-C5EA-4668-91C5-C62012B0FEE8}" dt="2021-11-24T04:59:21.394" v="2280"/>
          <ac:spMkLst>
            <pc:docMk/>
            <pc:sldMk cId="1688372865" sldId="479"/>
            <ac:spMk id="134" creationId="{E131DC69-CFCF-40A3-B1ED-D0CBD3A33120}"/>
          </ac:spMkLst>
        </pc:spChg>
        <pc:spChg chg="mod">
          <ac:chgData name="Kanakubo Yuuka" userId="0125345b4684f247" providerId="LiveId" clId="{D4871A4A-C5EA-4668-91C5-C62012B0FEE8}" dt="2021-11-24T04:59:21.394" v="2280"/>
          <ac:spMkLst>
            <pc:docMk/>
            <pc:sldMk cId="1688372865" sldId="479"/>
            <ac:spMk id="136" creationId="{E827D4FD-80D6-440E-840C-30F6AEB35D69}"/>
          </ac:spMkLst>
        </pc:spChg>
        <pc:spChg chg="mod">
          <ac:chgData name="Kanakubo Yuuka" userId="0125345b4684f247" providerId="LiveId" clId="{D4871A4A-C5EA-4668-91C5-C62012B0FEE8}" dt="2021-11-24T04:59:21.394" v="2280"/>
          <ac:spMkLst>
            <pc:docMk/>
            <pc:sldMk cId="1688372865" sldId="479"/>
            <ac:spMk id="137" creationId="{21C7977F-E2E6-4BB8-A19D-5E4C6CB2DCB8}"/>
          </ac:spMkLst>
        </pc:spChg>
        <pc:spChg chg="mod">
          <ac:chgData name="Kanakubo Yuuka" userId="0125345b4684f247" providerId="LiveId" clId="{D4871A4A-C5EA-4668-91C5-C62012B0FEE8}" dt="2021-11-24T04:59:21.394" v="2280"/>
          <ac:spMkLst>
            <pc:docMk/>
            <pc:sldMk cId="1688372865" sldId="479"/>
            <ac:spMk id="138" creationId="{63E1D39F-20CA-4345-8284-372A4ACBFA57}"/>
          </ac:spMkLst>
        </pc:spChg>
        <pc:spChg chg="mod">
          <ac:chgData name="Kanakubo Yuuka" userId="0125345b4684f247" providerId="LiveId" clId="{D4871A4A-C5EA-4668-91C5-C62012B0FEE8}" dt="2021-11-24T04:59:21.394" v="2280"/>
          <ac:spMkLst>
            <pc:docMk/>
            <pc:sldMk cId="1688372865" sldId="479"/>
            <ac:spMk id="139" creationId="{702C6692-14E6-4169-85E9-2FF54FEBEDD4}"/>
          </ac:spMkLst>
        </pc:spChg>
        <pc:spChg chg="mod">
          <ac:chgData name="Kanakubo Yuuka" userId="0125345b4684f247" providerId="LiveId" clId="{D4871A4A-C5EA-4668-91C5-C62012B0FEE8}" dt="2021-11-24T04:59:21.394" v="2280"/>
          <ac:spMkLst>
            <pc:docMk/>
            <pc:sldMk cId="1688372865" sldId="479"/>
            <ac:spMk id="140" creationId="{99F62E4B-2DE0-4DEB-B5BC-5C77AD56FB40}"/>
          </ac:spMkLst>
        </pc:spChg>
        <pc:spChg chg="mod">
          <ac:chgData name="Kanakubo Yuuka" userId="0125345b4684f247" providerId="LiveId" clId="{D4871A4A-C5EA-4668-91C5-C62012B0FEE8}" dt="2021-11-24T04:59:21.394" v="2280"/>
          <ac:spMkLst>
            <pc:docMk/>
            <pc:sldMk cId="1688372865" sldId="479"/>
            <ac:spMk id="141" creationId="{01CC341B-401F-4693-86BB-EF6A2AF432E0}"/>
          </ac:spMkLst>
        </pc:spChg>
        <pc:spChg chg="mod">
          <ac:chgData name="Kanakubo Yuuka" userId="0125345b4684f247" providerId="LiveId" clId="{D4871A4A-C5EA-4668-91C5-C62012B0FEE8}" dt="2021-11-24T04:59:21.394" v="2280"/>
          <ac:spMkLst>
            <pc:docMk/>
            <pc:sldMk cId="1688372865" sldId="479"/>
            <ac:spMk id="142" creationId="{09E9F86D-6EBC-41BD-9F92-3EAB02E7948F}"/>
          </ac:spMkLst>
        </pc:spChg>
        <pc:spChg chg="mod">
          <ac:chgData name="Kanakubo Yuuka" userId="0125345b4684f247" providerId="LiveId" clId="{D4871A4A-C5EA-4668-91C5-C62012B0FEE8}" dt="2021-11-24T04:59:21.394" v="2280"/>
          <ac:spMkLst>
            <pc:docMk/>
            <pc:sldMk cId="1688372865" sldId="479"/>
            <ac:spMk id="143" creationId="{C03EA37C-BC38-46D0-B766-207B0DC71C66}"/>
          </ac:spMkLst>
        </pc:spChg>
        <pc:spChg chg="mod">
          <ac:chgData name="Kanakubo Yuuka" userId="0125345b4684f247" providerId="LiveId" clId="{D4871A4A-C5EA-4668-91C5-C62012B0FEE8}" dt="2021-11-24T04:59:21.394" v="2280"/>
          <ac:spMkLst>
            <pc:docMk/>
            <pc:sldMk cId="1688372865" sldId="479"/>
            <ac:spMk id="144" creationId="{6C659D14-5759-4B5E-8825-86DF946822A5}"/>
          </ac:spMkLst>
        </pc:spChg>
        <pc:spChg chg="mod">
          <ac:chgData name="Kanakubo Yuuka" userId="0125345b4684f247" providerId="LiveId" clId="{D4871A4A-C5EA-4668-91C5-C62012B0FEE8}" dt="2021-11-24T04:59:21.394" v="2280"/>
          <ac:spMkLst>
            <pc:docMk/>
            <pc:sldMk cId="1688372865" sldId="479"/>
            <ac:spMk id="145" creationId="{8ABB2F93-5808-4440-A3C2-799E49DFBD40}"/>
          </ac:spMkLst>
        </pc:spChg>
        <pc:spChg chg="mod">
          <ac:chgData name="Kanakubo Yuuka" userId="0125345b4684f247" providerId="LiveId" clId="{D4871A4A-C5EA-4668-91C5-C62012B0FEE8}" dt="2021-11-24T04:59:21.394" v="2280"/>
          <ac:spMkLst>
            <pc:docMk/>
            <pc:sldMk cId="1688372865" sldId="479"/>
            <ac:spMk id="146" creationId="{E4522F9B-FCF6-4C49-8380-F4E8849D1892}"/>
          </ac:spMkLst>
        </pc:spChg>
        <pc:spChg chg="mod">
          <ac:chgData name="Kanakubo Yuuka" userId="0125345b4684f247" providerId="LiveId" clId="{D4871A4A-C5EA-4668-91C5-C62012B0FEE8}" dt="2021-11-24T04:59:21.394" v="2280"/>
          <ac:spMkLst>
            <pc:docMk/>
            <pc:sldMk cId="1688372865" sldId="479"/>
            <ac:spMk id="147" creationId="{B4C38EF3-17EC-45F1-8699-42B06DF34498}"/>
          </ac:spMkLst>
        </pc:spChg>
        <pc:spChg chg="mod">
          <ac:chgData name="Kanakubo Yuuka" userId="0125345b4684f247" providerId="LiveId" clId="{D4871A4A-C5EA-4668-91C5-C62012B0FEE8}" dt="2021-11-24T04:59:21.394" v="2280"/>
          <ac:spMkLst>
            <pc:docMk/>
            <pc:sldMk cId="1688372865" sldId="479"/>
            <ac:spMk id="148" creationId="{B58175B5-CA82-4C96-A98A-1EBAB0B3658B}"/>
          </ac:spMkLst>
        </pc:spChg>
        <pc:spChg chg="mod">
          <ac:chgData name="Kanakubo Yuuka" userId="0125345b4684f247" providerId="LiveId" clId="{D4871A4A-C5EA-4668-91C5-C62012B0FEE8}" dt="2021-11-24T04:59:21.394" v="2280"/>
          <ac:spMkLst>
            <pc:docMk/>
            <pc:sldMk cId="1688372865" sldId="479"/>
            <ac:spMk id="149" creationId="{DCE8A7DF-74EE-4383-9C85-8FEF74E0A1DD}"/>
          </ac:spMkLst>
        </pc:spChg>
        <pc:spChg chg="mod">
          <ac:chgData name="Kanakubo Yuuka" userId="0125345b4684f247" providerId="LiveId" clId="{D4871A4A-C5EA-4668-91C5-C62012B0FEE8}" dt="2021-11-24T04:59:21.394" v="2280"/>
          <ac:spMkLst>
            <pc:docMk/>
            <pc:sldMk cId="1688372865" sldId="479"/>
            <ac:spMk id="150" creationId="{B743B60E-8E9D-47D7-ADAC-F50071C9C901}"/>
          </ac:spMkLst>
        </pc:spChg>
        <pc:spChg chg="mod">
          <ac:chgData name="Kanakubo Yuuka" userId="0125345b4684f247" providerId="LiveId" clId="{D4871A4A-C5EA-4668-91C5-C62012B0FEE8}" dt="2021-11-24T04:59:21.394" v="2280"/>
          <ac:spMkLst>
            <pc:docMk/>
            <pc:sldMk cId="1688372865" sldId="479"/>
            <ac:spMk id="151" creationId="{3832FFB1-050F-4D30-A5D0-60C4A15096FA}"/>
          </ac:spMkLst>
        </pc:spChg>
        <pc:spChg chg="mod">
          <ac:chgData name="Kanakubo Yuuka" userId="0125345b4684f247" providerId="LiveId" clId="{D4871A4A-C5EA-4668-91C5-C62012B0FEE8}" dt="2021-11-24T04:59:21.394" v="2280"/>
          <ac:spMkLst>
            <pc:docMk/>
            <pc:sldMk cId="1688372865" sldId="479"/>
            <ac:spMk id="152" creationId="{1FC1E97A-0E4E-4318-A3FE-EB5F11C51992}"/>
          </ac:spMkLst>
        </pc:spChg>
        <pc:spChg chg="mod">
          <ac:chgData name="Kanakubo Yuuka" userId="0125345b4684f247" providerId="LiveId" clId="{D4871A4A-C5EA-4668-91C5-C62012B0FEE8}" dt="2021-11-24T04:59:21.394" v="2280"/>
          <ac:spMkLst>
            <pc:docMk/>
            <pc:sldMk cId="1688372865" sldId="479"/>
            <ac:spMk id="153" creationId="{1B984302-8C74-46EE-AE0C-5771BE371C82}"/>
          </ac:spMkLst>
        </pc:spChg>
        <pc:spChg chg="mod">
          <ac:chgData name="Kanakubo Yuuka" userId="0125345b4684f247" providerId="LiveId" clId="{D4871A4A-C5EA-4668-91C5-C62012B0FEE8}" dt="2021-11-24T04:59:21.394" v="2280"/>
          <ac:spMkLst>
            <pc:docMk/>
            <pc:sldMk cId="1688372865" sldId="479"/>
            <ac:spMk id="154" creationId="{F882A901-9A7E-42F0-B085-562BE12B17AE}"/>
          </ac:spMkLst>
        </pc:spChg>
        <pc:spChg chg="mod">
          <ac:chgData name="Kanakubo Yuuka" userId="0125345b4684f247" providerId="LiveId" clId="{D4871A4A-C5EA-4668-91C5-C62012B0FEE8}" dt="2021-11-24T04:59:21.394" v="2280"/>
          <ac:spMkLst>
            <pc:docMk/>
            <pc:sldMk cId="1688372865" sldId="479"/>
            <ac:spMk id="155" creationId="{17DC6A90-7265-467E-B387-82DD19C3C641}"/>
          </ac:spMkLst>
        </pc:spChg>
        <pc:spChg chg="mod">
          <ac:chgData name="Kanakubo Yuuka" userId="0125345b4684f247" providerId="LiveId" clId="{D4871A4A-C5EA-4668-91C5-C62012B0FEE8}" dt="2021-11-24T04:59:21.394" v="2280"/>
          <ac:spMkLst>
            <pc:docMk/>
            <pc:sldMk cId="1688372865" sldId="479"/>
            <ac:spMk id="156" creationId="{46DA4524-2C31-4969-9946-55286269063A}"/>
          </ac:spMkLst>
        </pc:spChg>
        <pc:spChg chg="mod">
          <ac:chgData name="Kanakubo Yuuka" userId="0125345b4684f247" providerId="LiveId" clId="{D4871A4A-C5EA-4668-91C5-C62012B0FEE8}" dt="2021-11-24T04:59:21.394" v="2280"/>
          <ac:spMkLst>
            <pc:docMk/>
            <pc:sldMk cId="1688372865" sldId="479"/>
            <ac:spMk id="157" creationId="{312DC71B-1978-4D43-A1AD-E1DAA15BC8A4}"/>
          </ac:spMkLst>
        </pc:spChg>
        <pc:spChg chg="mod">
          <ac:chgData name="Kanakubo Yuuka" userId="0125345b4684f247" providerId="LiveId" clId="{D4871A4A-C5EA-4668-91C5-C62012B0FEE8}" dt="2021-11-24T04:59:21.394" v="2280"/>
          <ac:spMkLst>
            <pc:docMk/>
            <pc:sldMk cId="1688372865" sldId="479"/>
            <ac:spMk id="158" creationId="{D7EB8706-B614-4E85-BEB3-9A825C496829}"/>
          </ac:spMkLst>
        </pc:spChg>
        <pc:spChg chg="mod">
          <ac:chgData name="Kanakubo Yuuka" userId="0125345b4684f247" providerId="LiveId" clId="{D4871A4A-C5EA-4668-91C5-C62012B0FEE8}" dt="2021-11-24T04:59:21.394" v="2280"/>
          <ac:spMkLst>
            <pc:docMk/>
            <pc:sldMk cId="1688372865" sldId="479"/>
            <ac:spMk id="159" creationId="{BCF8B80E-83CA-4637-BA27-C051CBB9D3D8}"/>
          </ac:spMkLst>
        </pc:spChg>
        <pc:spChg chg="mod">
          <ac:chgData name="Kanakubo Yuuka" userId="0125345b4684f247" providerId="LiveId" clId="{D4871A4A-C5EA-4668-91C5-C62012B0FEE8}" dt="2021-11-24T04:59:21.394" v="2280"/>
          <ac:spMkLst>
            <pc:docMk/>
            <pc:sldMk cId="1688372865" sldId="479"/>
            <ac:spMk id="160" creationId="{57A5B0A7-F702-4659-86DA-1DE33AE809FA}"/>
          </ac:spMkLst>
        </pc:spChg>
        <pc:spChg chg="mod">
          <ac:chgData name="Kanakubo Yuuka" userId="0125345b4684f247" providerId="LiveId" clId="{D4871A4A-C5EA-4668-91C5-C62012B0FEE8}" dt="2021-11-24T04:59:21.394" v="2280"/>
          <ac:spMkLst>
            <pc:docMk/>
            <pc:sldMk cId="1688372865" sldId="479"/>
            <ac:spMk id="161" creationId="{FE1478BC-087A-4742-890B-B328A29AC3F5}"/>
          </ac:spMkLst>
        </pc:spChg>
        <pc:spChg chg="mod">
          <ac:chgData name="Kanakubo Yuuka" userId="0125345b4684f247" providerId="LiveId" clId="{D4871A4A-C5EA-4668-91C5-C62012B0FEE8}" dt="2021-11-24T04:59:21.394" v="2280"/>
          <ac:spMkLst>
            <pc:docMk/>
            <pc:sldMk cId="1688372865" sldId="479"/>
            <ac:spMk id="162" creationId="{C4891066-5C56-4658-A2CE-36B28C469E00}"/>
          </ac:spMkLst>
        </pc:spChg>
        <pc:spChg chg="mod">
          <ac:chgData name="Kanakubo Yuuka" userId="0125345b4684f247" providerId="LiveId" clId="{D4871A4A-C5EA-4668-91C5-C62012B0FEE8}" dt="2021-11-24T04:59:21.394" v="2280"/>
          <ac:spMkLst>
            <pc:docMk/>
            <pc:sldMk cId="1688372865" sldId="479"/>
            <ac:spMk id="163" creationId="{6DEF4A89-0F00-47BD-9EE1-4D1F6C6A339E}"/>
          </ac:spMkLst>
        </pc:spChg>
        <pc:spChg chg="mod">
          <ac:chgData name="Kanakubo Yuuka" userId="0125345b4684f247" providerId="LiveId" clId="{D4871A4A-C5EA-4668-91C5-C62012B0FEE8}" dt="2021-11-24T04:59:21.394" v="2280"/>
          <ac:spMkLst>
            <pc:docMk/>
            <pc:sldMk cId="1688372865" sldId="479"/>
            <ac:spMk id="164" creationId="{38869C35-3DCA-4087-B761-D21A89B246D6}"/>
          </ac:spMkLst>
        </pc:spChg>
        <pc:spChg chg="mod">
          <ac:chgData name="Kanakubo Yuuka" userId="0125345b4684f247" providerId="LiveId" clId="{D4871A4A-C5EA-4668-91C5-C62012B0FEE8}" dt="2021-11-24T04:59:21.394" v="2280"/>
          <ac:spMkLst>
            <pc:docMk/>
            <pc:sldMk cId="1688372865" sldId="479"/>
            <ac:spMk id="165" creationId="{9111A885-5616-454B-9D34-63BD1891B131}"/>
          </ac:spMkLst>
        </pc:spChg>
        <pc:spChg chg="mod">
          <ac:chgData name="Kanakubo Yuuka" userId="0125345b4684f247" providerId="LiveId" clId="{D4871A4A-C5EA-4668-91C5-C62012B0FEE8}" dt="2021-11-24T04:59:21.394" v="2280"/>
          <ac:spMkLst>
            <pc:docMk/>
            <pc:sldMk cId="1688372865" sldId="479"/>
            <ac:spMk id="166" creationId="{AC8279EC-4EA4-49DB-91AE-B375F15CD8DE}"/>
          </ac:spMkLst>
        </pc:spChg>
        <pc:spChg chg="mod">
          <ac:chgData name="Kanakubo Yuuka" userId="0125345b4684f247" providerId="LiveId" clId="{D4871A4A-C5EA-4668-91C5-C62012B0FEE8}" dt="2021-11-24T04:59:21.394" v="2280"/>
          <ac:spMkLst>
            <pc:docMk/>
            <pc:sldMk cId="1688372865" sldId="479"/>
            <ac:spMk id="167" creationId="{F97C5B16-DC69-4A7B-91F3-20C1900F3313}"/>
          </ac:spMkLst>
        </pc:spChg>
        <pc:spChg chg="mod">
          <ac:chgData name="Kanakubo Yuuka" userId="0125345b4684f247" providerId="LiveId" clId="{D4871A4A-C5EA-4668-91C5-C62012B0FEE8}" dt="2021-11-24T04:59:21.394" v="2280"/>
          <ac:spMkLst>
            <pc:docMk/>
            <pc:sldMk cId="1688372865" sldId="479"/>
            <ac:spMk id="168" creationId="{07544BE2-C8F0-4D5F-B658-E02101B8B45E}"/>
          </ac:spMkLst>
        </pc:spChg>
        <pc:spChg chg="mod">
          <ac:chgData name="Kanakubo Yuuka" userId="0125345b4684f247" providerId="LiveId" clId="{D4871A4A-C5EA-4668-91C5-C62012B0FEE8}" dt="2021-11-24T04:59:21.394" v="2280"/>
          <ac:spMkLst>
            <pc:docMk/>
            <pc:sldMk cId="1688372865" sldId="479"/>
            <ac:spMk id="169" creationId="{CE871B1C-1C12-4A77-B349-98DD398FAA0E}"/>
          </ac:spMkLst>
        </pc:spChg>
        <pc:spChg chg="mod">
          <ac:chgData name="Kanakubo Yuuka" userId="0125345b4684f247" providerId="LiveId" clId="{D4871A4A-C5EA-4668-91C5-C62012B0FEE8}" dt="2021-11-24T04:59:21.394" v="2280"/>
          <ac:spMkLst>
            <pc:docMk/>
            <pc:sldMk cId="1688372865" sldId="479"/>
            <ac:spMk id="170" creationId="{F65A6E70-891C-41FB-8855-FC7177D8B3D2}"/>
          </ac:spMkLst>
        </pc:spChg>
        <pc:spChg chg="mod">
          <ac:chgData name="Kanakubo Yuuka" userId="0125345b4684f247" providerId="LiveId" clId="{D4871A4A-C5EA-4668-91C5-C62012B0FEE8}" dt="2021-11-24T04:59:21.394" v="2280"/>
          <ac:spMkLst>
            <pc:docMk/>
            <pc:sldMk cId="1688372865" sldId="479"/>
            <ac:spMk id="171" creationId="{F76E5812-0A8A-42BA-B334-C4887CAE9494}"/>
          </ac:spMkLst>
        </pc:spChg>
        <pc:spChg chg="mod">
          <ac:chgData name="Kanakubo Yuuka" userId="0125345b4684f247" providerId="LiveId" clId="{D4871A4A-C5EA-4668-91C5-C62012B0FEE8}" dt="2021-11-24T04:59:21.394" v="2280"/>
          <ac:spMkLst>
            <pc:docMk/>
            <pc:sldMk cId="1688372865" sldId="479"/>
            <ac:spMk id="172" creationId="{AA1E9BF4-A696-48AC-BF72-6E70C9F968DE}"/>
          </ac:spMkLst>
        </pc:spChg>
        <pc:spChg chg="mod">
          <ac:chgData name="Kanakubo Yuuka" userId="0125345b4684f247" providerId="LiveId" clId="{D4871A4A-C5EA-4668-91C5-C62012B0FEE8}" dt="2021-11-24T04:59:21.394" v="2280"/>
          <ac:spMkLst>
            <pc:docMk/>
            <pc:sldMk cId="1688372865" sldId="479"/>
            <ac:spMk id="173" creationId="{A3A43C19-7AEE-4173-97CF-F2CA81EA6840}"/>
          </ac:spMkLst>
        </pc:spChg>
        <pc:spChg chg="mod">
          <ac:chgData name="Kanakubo Yuuka" userId="0125345b4684f247" providerId="LiveId" clId="{D4871A4A-C5EA-4668-91C5-C62012B0FEE8}" dt="2021-11-24T04:59:21.394" v="2280"/>
          <ac:spMkLst>
            <pc:docMk/>
            <pc:sldMk cId="1688372865" sldId="479"/>
            <ac:spMk id="174" creationId="{CA8AA946-3279-44ED-8F7E-07FB230EC53C}"/>
          </ac:spMkLst>
        </pc:spChg>
        <pc:spChg chg="mod">
          <ac:chgData name="Kanakubo Yuuka" userId="0125345b4684f247" providerId="LiveId" clId="{D4871A4A-C5EA-4668-91C5-C62012B0FEE8}" dt="2021-11-24T04:59:21.394" v="2280"/>
          <ac:spMkLst>
            <pc:docMk/>
            <pc:sldMk cId="1688372865" sldId="479"/>
            <ac:spMk id="175" creationId="{6A98DE5B-AC68-4FCB-9777-CD9C0323547B}"/>
          </ac:spMkLst>
        </pc:spChg>
        <pc:spChg chg="mod">
          <ac:chgData name="Kanakubo Yuuka" userId="0125345b4684f247" providerId="LiveId" clId="{D4871A4A-C5EA-4668-91C5-C62012B0FEE8}" dt="2021-11-24T04:59:21.394" v="2280"/>
          <ac:spMkLst>
            <pc:docMk/>
            <pc:sldMk cId="1688372865" sldId="479"/>
            <ac:spMk id="176" creationId="{3BF6404D-65A5-4CEE-A850-73528E411E18}"/>
          </ac:spMkLst>
        </pc:spChg>
        <pc:spChg chg="mod">
          <ac:chgData name="Kanakubo Yuuka" userId="0125345b4684f247" providerId="LiveId" clId="{D4871A4A-C5EA-4668-91C5-C62012B0FEE8}" dt="2021-11-24T04:59:21.394" v="2280"/>
          <ac:spMkLst>
            <pc:docMk/>
            <pc:sldMk cId="1688372865" sldId="479"/>
            <ac:spMk id="177" creationId="{96881FDA-E5DA-4F69-9A29-0125952C5714}"/>
          </ac:spMkLst>
        </pc:spChg>
        <pc:spChg chg="mod">
          <ac:chgData name="Kanakubo Yuuka" userId="0125345b4684f247" providerId="LiveId" clId="{D4871A4A-C5EA-4668-91C5-C62012B0FEE8}" dt="2021-11-24T04:59:21.394" v="2280"/>
          <ac:spMkLst>
            <pc:docMk/>
            <pc:sldMk cId="1688372865" sldId="479"/>
            <ac:spMk id="178" creationId="{01E6718E-A7D4-4240-9669-941AAC00C082}"/>
          </ac:spMkLst>
        </pc:spChg>
        <pc:spChg chg="mod">
          <ac:chgData name="Kanakubo Yuuka" userId="0125345b4684f247" providerId="LiveId" clId="{D4871A4A-C5EA-4668-91C5-C62012B0FEE8}" dt="2021-11-24T04:59:21.394" v="2280"/>
          <ac:spMkLst>
            <pc:docMk/>
            <pc:sldMk cId="1688372865" sldId="479"/>
            <ac:spMk id="179" creationId="{B325A5CE-45DE-4C6F-8E16-0D99687A00F5}"/>
          </ac:spMkLst>
        </pc:spChg>
        <pc:spChg chg="mod">
          <ac:chgData name="Kanakubo Yuuka" userId="0125345b4684f247" providerId="LiveId" clId="{D4871A4A-C5EA-4668-91C5-C62012B0FEE8}" dt="2021-11-24T04:59:21.394" v="2280"/>
          <ac:spMkLst>
            <pc:docMk/>
            <pc:sldMk cId="1688372865" sldId="479"/>
            <ac:spMk id="180" creationId="{D5A316F1-4168-4837-952F-47813AB735B6}"/>
          </ac:spMkLst>
        </pc:spChg>
        <pc:spChg chg="mod">
          <ac:chgData name="Kanakubo Yuuka" userId="0125345b4684f247" providerId="LiveId" clId="{D4871A4A-C5EA-4668-91C5-C62012B0FEE8}" dt="2021-11-24T04:59:21.394" v="2280"/>
          <ac:spMkLst>
            <pc:docMk/>
            <pc:sldMk cId="1688372865" sldId="479"/>
            <ac:spMk id="181" creationId="{B68A353C-8B14-4E38-8607-DBD86760B1B9}"/>
          </ac:spMkLst>
        </pc:spChg>
        <pc:spChg chg="mod">
          <ac:chgData name="Kanakubo Yuuka" userId="0125345b4684f247" providerId="LiveId" clId="{D4871A4A-C5EA-4668-91C5-C62012B0FEE8}" dt="2021-11-24T04:59:21.394" v="2280"/>
          <ac:spMkLst>
            <pc:docMk/>
            <pc:sldMk cId="1688372865" sldId="479"/>
            <ac:spMk id="182" creationId="{565B925E-D250-4DC1-89DE-9FFA258C4936}"/>
          </ac:spMkLst>
        </pc:spChg>
        <pc:spChg chg="mod">
          <ac:chgData name="Kanakubo Yuuka" userId="0125345b4684f247" providerId="LiveId" clId="{D4871A4A-C5EA-4668-91C5-C62012B0FEE8}" dt="2021-11-24T04:59:21.394" v="2280"/>
          <ac:spMkLst>
            <pc:docMk/>
            <pc:sldMk cId="1688372865" sldId="479"/>
            <ac:spMk id="183" creationId="{5FF62508-7C13-4ED2-B651-612728E02AD8}"/>
          </ac:spMkLst>
        </pc:spChg>
        <pc:spChg chg="mod">
          <ac:chgData name="Kanakubo Yuuka" userId="0125345b4684f247" providerId="LiveId" clId="{D4871A4A-C5EA-4668-91C5-C62012B0FEE8}" dt="2021-11-24T04:59:21.394" v="2280"/>
          <ac:spMkLst>
            <pc:docMk/>
            <pc:sldMk cId="1688372865" sldId="479"/>
            <ac:spMk id="184" creationId="{4613732A-610F-4A66-9799-FE1CD735A63C}"/>
          </ac:spMkLst>
        </pc:spChg>
        <pc:spChg chg="mod">
          <ac:chgData name="Kanakubo Yuuka" userId="0125345b4684f247" providerId="LiveId" clId="{D4871A4A-C5EA-4668-91C5-C62012B0FEE8}" dt="2021-11-24T04:59:21.394" v="2280"/>
          <ac:spMkLst>
            <pc:docMk/>
            <pc:sldMk cId="1688372865" sldId="479"/>
            <ac:spMk id="185" creationId="{3577E71B-1C13-4409-A363-C72B5099E89B}"/>
          </ac:spMkLst>
        </pc:spChg>
        <pc:spChg chg="mod">
          <ac:chgData name="Kanakubo Yuuka" userId="0125345b4684f247" providerId="LiveId" clId="{D4871A4A-C5EA-4668-91C5-C62012B0FEE8}" dt="2021-11-24T04:59:21.394" v="2280"/>
          <ac:spMkLst>
            <pc:docMk/>
            <pc:sldMk cId="1688372865" sldId="479"/>
            <ac:spMk id="186" creationId="{7DBFC265-1115-4360-9C66-3B96560DC1A8}"/>
          </ac:spMkLst>
        </pc:spChg>
        <pc:spChg chg="mod">
          <ac:chgData name="Kanakubo Yuuka" userId="0125345b4684f247" providerId="LiveId" clId="{D4871A4A-C5EA-4668-91C5-C62012B0FEE8}" dt="2021-11-24T04:59:21.394" v="2280"/>
          <ac:spMkLst>
            <pc:docMk/>
            <pc:sldMk cId="1688372865" sldId="479"/>
            <ac:spMk id="187" creationId="{93D4E245-2F3B-4B28-83AE-05F626178532}"/>
          </ac:spMkLst>
        </pc:spChg>
        <pc:spChg chg="mod">
          <ac:chgData name="Kanakubo Yuuka" userId="0125345b4684f247" providerId="LiveId" clId="{D4871A4A-C5EA-4668-91C5-C62012B0FEE8}" dt="2021-11-24T04:59:21.394" v="2280"/>
          <ac:spMkLst>
            <pc:docMk/>
            <pc:sldMk cId="1688372865" sldId="479"/>
            <ac:spMk id="188" creationId="{6E0B542E-C0C8-4524-A483-E1FAD1B0ED2F}"/>
          </ac:spMkLst>
        </pc:spChg>
        <pc:spChg chg="mod">
          <ac:chgData name="Kanakubo Yuuka" userId="0125345b4684f247" providerId="LiveId" clId="{D4871A4A-C5EA-4668-91C5-C62012B0FEE8}" dt="2021-11-24T04:59:21.394" v="2280"/>
          <ac:spMkLst>
            <pc:docMk/>
            <pc:sldMk cId="1688372865" sldId="479"/>
            <ac:spMk id="189" creationId="{F45B38C1-76C5-4BA0-AD60-BBC00C3C140F}"/>
          </ac:spMkLst>
        </pc:spChg>
        <pc:spChg chg="mod">
          <ac:chgData name="Kanakubo Yuuka" userId="0125345b4684f247" providerId="LiveId" clId="{D4871A4A-C5EA-4668-91C5-C62012B0FEE8}" dt="2021-11-24T04:59:21.394" v="2280"/>
          <ac:spMkLst>
            <pc:docMk/>
            <pc:sldMk cId="1688372865" sldId="479"/>
            <ac:spMk id="190" creationId="{410F8AF5-7482-43BE-9654-4D8C708C7B6F}"/>
          </ac:spMkLst>
        </pc:spChg>
        <pc:spChg chg="add mod ord">
          <ac:chgData name="Kanakubo Yuuka" userId="0125345b4684f247" providerId="LiveId" clId="{D4871A4A-C5EA-4668-91C5-C62012B0FEE8}" dt="2021-11-24T05:00:52.168" v="2343" actId="1076"/>
          <ac:spMkLst>
            <pc:docMk/>
            <pc:sldMk cId="1688372865" sldId="479"/>
            <ac:spMk id="191" creationId="{4F3B6FB1-1E01-4820-BF9C-B5182AF479AD}"/>
          </ac:spMkLst>
        </pc:spChg>
        <pc:spChg chg="mod">
          <ac:chgData name="Kanakubo Yuuka" userId="0125345b4684f247" providerId="LiveId" clId="{D4871A4A-C5EA-4668-91C5-C62012B0FEE8}" dt="2021-11-24T04:59:21.394" v="2280"/>
          <ac:spMkLst>
            <pc:docMk/>
            <pc:sldMk cId="1688372865" sldId="479"/>
            <ac:spMk id="194" creationId="{47DE9908-DBEA-4A79-BE2A-A1010A6D25E4}"/>
          </ac:spMkLst>
        </pc:spChg>
        <pc:spChg chg="mod">
          <ac:chgData name="Kanakubo Yuuka" userId="0125345b4684f247" providerId="LiveId" clId="{D4871A4A-C5EA-4668-91C5-C62012B0FEE8}" dt="2021-11-24T04:59:21.394" v="2280"/>
          <ac:spMkLst>
            <pc:docMk/>
            <pc:sldMk cId="1688372865" sldId="479"/>
            <ac:spMk id="195" creationId="{384CBC8A-904D-4D52-980B-A0A061C28BFC}"/>
          </ac:spMkLst>
        </pc:spChg>
        <pc:spChg chg="mod">
          <ac:chgData name="Kanakubo Yuuka" userId="0125345b4684f247" providerId="LiveId" clId="{D4871A4A-C5EA-4668-91C5-C62012B0FEE8}" dt="2021-11-24T04:59:21.394" v="2280"/>
          <ac:spMkLst>
            <pc:docMk/>
            <pc:sldMk cId="1688372865" sldId="479"/>
            <ac:spMk id="196" creationId="{1AC3FFF6-B590-46AD-B939-98E507ED0D02}"/>
          </ac:spMkLst>
        </pc:spChg>
        <pc:spChg chg="mod">
          <ac:chgData name="Kanakubo Yuuka" userId="0125345b4684f247" providerId="LiveId" clId="{D4871A4A-C5EA-4668-91C5-C62012B0FEE8}" dt="2021-11-24T04:59:21.394" v="2280"/>
          <ac:spMkLst>
            <pc:docMk/>
            <pc:sldMk cId="1688372865" sldId="479"/>
            <ac:spMk id="197" creationId="{89F39EC3-1291-47C6-8AB1-1836D72659B5}"/>
          </ac:spMkLst>
        </pc:spChg>
        <pc:spChg chg="mod">
          <ac:chgData name="Kanakubo Yuuka" userId="0125345b4684f247" providerId="LiveId" clId="{D4871A4A-C5EA-4668-91C5-C62012B0FEE8}" dt="2021-11-24T04:59:21.394" v="2280"/>
          <ac:spMkLst>
            <pc:docMk/>
            <pc:sldMk cId="1688372865" sldId="479"/>
            <ac:spMk id="198" creationId="{0B829D57-1FCE-4F03-93A8-04F18CC8CB1E}"/>
          </ac:spMkLst>
        </pc:spChg>
        <pc:spChg chg="mod">
          <ac:chgData name="Kanakubo Yuuka" userId="0125345b4684f247" providerId="LiveId" clId="{D4871A4A-C5EA-4668-91C5-C62012B0FEE8}" dt="2021-11-24T04:59:21.394" v="2280"/>
          <ac:spMkLst>
            <pc:docMk/>
            <pc:sldMk cId="1688372865" sldId="479"/>
            <ac:spMk id="199" creationId="{6D2405B7-FDC6-41F3-9B39-C4CB07568103}"/>
          </ac:spMkLst>
        </pc:spChg>
        <pc:spChg chg="mod">
          <ac:chgData name="Kanakubo Yuuka" userId="0125345b4684f247" providerId="LiveId" clId="{D4871A4A-C5EA-4668-91C5-C62012B0FEE8}" dt="2021-11-24T04:59:21.394" v="2280"/>
          <ac:spMkLst>
            <pc:docMk/>
            <pc:sldMk cId="1688372865" sldId="479"/>
            <ac:spMk id="200" creationId="{95FDD53C-D7B4-4847-865B-B08F289A469A}"/>
          </ac:spMkLst>
        </pc:spChg>
        <pc:spChg chg="mod">
          <ac:chgData name="Kanakubo Yuuka" userId="0125345b4684f247" providerId="LiveId" clId="{D4871A4A-C5EA-4668-91C5-C62012B0FEE8}" dt="2021-11-24T04:59:21.394" v="2280"/>
          <ac:spMkLst>
            <pc:docMk/>
            <pc:sldMk cId="1688372865" sldId="479"/>
            <ac:spMk id="201" creationId="{CAC25375-328D-4FA6-A077-E9F7789B7419}"/>
          </ac:spMkLst>
        </pc:spChg>
        <pc:spChg chg="mod">
          <ac:chgData name="Kanakubo Yuuka" userId="0125345b4684f247" providerId="LiveId" clId="{D4871A4A-C5EA-4668-91C5-C62012B0FEE8}" dt="2021-11-24T04:59:21.394" v="2280"/>
          <ac:spMkLst>
            <pc:docMk/>
            <pc:sldMk cId="1688372865" sldId="479"/>
            <ac:spMk id="202" creationId="{DA73BF06-835A-40F7-AFBF-44E3D4774737}"/>
          </ac:spMkLst>
        </pc:spChg>
        <pc:spChg chg="mod">
          <ac:chgData name="Kanakubo Yuuka" userId="0125345b4684f247" providerId="LiveId" clId="{D4871A4A-C5EA-4668-91C5-C62012B0FEE8}" dt="2021-11-24T04:59:21.394" v="2280"/>
          <ac:spMkLst>
            <pc:docMk/>
            <pc:sldMk cId="1688372865" sldId="479"/>
            <ac:spMk id="203" creationId="{B822E812-C4BB-4B9B-89DD-ECEB245369C4}"/>
          </ac:spMkLst>
        </pc:spChg>
        <pc:spChg chg="mod">
          <ac:chgData name="Kanakubo Yuuka" userId="0125345b4684f247" providerId="LiveId" clId="{D4871A4A-C5EA-4668-91C5-C62012B0FEE8}" dt="2021-11-24T04:59:21.394" v="2280"/>
          <ac:spMkLst>
            <pc:docMk/>
            <pc:sldMk cId="1688372865" sldId="479"/>
            <ac:spMk id="204" creationId="{2F58AB26-7E3E-4692-8729-1A4D05C6E6AB}"/>
          </ac:spMkLst>
        </pc:spChg>
        <pc:spChg chg="mod">
          <ac:chgData name="Kanakubo Yuuka" userId="0125345b4684f247" providerId="LiveId" clId="{D4871A4A-C5EA-4668-91C5-C62012B0FEE8}" dt="2021-11-24T04:59:21.394" v="2280"/>
          <ac:spMkLst>
            <pc:docMk/>
            <pc:sldMk cId="1688372865" sldId="479"/>
            <ac:spMk id="205" creationId="{AC3C4175-D40E-4209-AF6F-57DD482D8C70}"/>
          </ac:spMkLst>
        </pc:spChg>
        <pc:spChg chg="mod">
          <ac:chgData name="Kanakubo Yuuka" userId="0125345b4684f247" providerId="LiveId" clId="{D4871A4A-C5EA-4668-91C5-C62012B0FEE8}" dt="2021-11-24T04:59:21.394" v="2280"/>
          <ac:spMkLst>
            <pc:docMk/>
            <pc:sldMk cId="1688372865" sldId="479"/>
            <ac:spMk id="206" creationId="{A6C67782-8158-489C-B07B-98558EA65EE6}"/>
          </ac:spMkLst>
        </pc:spChg>
        <pc:spChg chg="mod">
          <ac:chgData name="Kanakubo Yuuka" userId="0125345b4684f247" providerId="LiveId" clId="{D4871A4A-C5EA-4668-91C5-C62012B0FEE8}" dt="2021-11-24T04:59:21.394" v="2280"/>
          <ac:spMkLst>
            <pc:docMk/>
            <pc:sldMk cId="1688372865" sldId="479"/>
            <ac:spMk id="207" creationId="{2F836540-D02E-42E3-9D8B-C96633DD25F7}"/>
          </ac:spMkLst>
        </pc:spChg>
        <pc:spChg chg="mod">
          <ac:chgData name="Kanakubo Yuuka" userId="0125345b4684f247" providerId="LiveId" clId="{D4871A4A-C5EA-4668-91C5-C62012B0FEE8}" dt="2021-11-24T04:59:21.394" v="2280"/>
          <ac:spMkLst>
            <pc:docMk/>
            <pc:sldMk cId="1688372865" sldId="479"/>
            <ac:spMk id="208" creationId="{04DB3D8D-EE89-4B05-9775-D0BE77F1EA25}"/>
          </ac:spMkLst>
        </pc:spChg>
        <pc:spChg chg="mod">
          <ac:chgData name="Kanakubo Yuuka" userId="0125345b4684f247" providerId="LiveId" clId="{D4871A4A-C5EA-4668-91C5-C62012B0FEE8}" dt="2021-11-24T04:59:21.394" v="2280"/>
          <ac:spMkLst>
            <pc:docMk/>
            <pc:sldMk cId="1688372865" sldId="479"/>
            <ac:spMk id="209" creationId="{7522F97A-0A17-418A-AC21-7FE3A2427368}"/>
          </ac:spMkLst>
        </pc:spChg>
        <pc:spChg chg="mod">
          <ac:chgData name="Kanakubo Yuuka" userId="0125345b4684f247" providerId="LiveId" clId="{D4871A4A-C5EA-4668-91C5-C62012B0FEE8}" dt="2021-11-24T04:59:21.394" v="2280"/>
          <ac:spMkLst>
            <pc:docMk/>
            <pc:sldMk cId="1688372865" sldId="479"/>
            <ac:spMk id="210" creationId="{3FADABEB-150F-472A-8B10-B84242CA1599}"/>
          </ac:spMkLst>
        </pc:spChg>
        <pc:spChg chg="mod">
          <ac:chgData name="Kanakubo Yuuka" userId="0125345b4684f247" providerId="LiveId" clId="{D4871A4A-C5EA-4668-91C5-C62012B0FEE8}" dt="2021-11-24T04:59:21.394" v="2280"/>
          <ac:spMkLst>
            <pc:docMk/>
            <pc:sldMk cId="1688372865" sldId="479"/>
            <ac:spMk id="211" creationId="{334BF71F-0B6C-43D3-895F-9595AF85BDBD}"/>
          </ac:spMkLst>
        </pc:spChg>
        <pc:spChg chg="mod">
          <ac:chgData name="Kanakubo Yuuka" userId="0125345b4684f247" providerId="LiveId" clId="{D4871A4A-C5EA-4668-91C5-C62012B0FEE8}" dt="2021-11-24T04:59:21.394" v="2280"/>
          <ac:spMkLst>
            <pc:docMk/>
            <pc:sldMk cId="1688372865" sldId="479"/>
            <ac:spMk id="212" creationId="{793CB9FD-6E1C-4DC3-B788-AD3168AE7BF3}"/>
          </ac:spMkLst>
        </pc:spChg>
        <pc:spChg chg="mod">
          <ac:chgData name="Kanakubo Yuuka" userId="0125345b4684f247" providerId="LiveId" clId="{D4871A4A-C5EA-4668-91C5-C62012B0FEE8}" dt="2021-11-24T04:59:21.394" v="2280"/>
          <ac:spMkLst>
            <pc:docMk/>
            <pc:sldMk cId="1688372865" sldId="479"/>
            <ac:spMk id="213" creationId="{3AC60A50-44F2-4BD5-A9AC-36406759EBFB}"/>
          </ac:spMkLst>
        </pc:spChg>
        <pc:spChg chg="mod">
          <ac:chgData name="Kanakubo Yuuka" userId="0125345b4684f247" providerId="LiveId" clId="{D4871A4A-C5EA-4668-91C5-C62012B0FEE8}" dt="2021-11-24T04:59:21.394" v="2280"/>
          <ac:spMkLst>
            <pc:docMk/>
            <pc:sldMk cId="1688372865" sldId="479"/>
            <ac:spMk id="214" creationId="{6150D44D-F2E4-4728-B237-5AE5B0CB9938}"/>
          </ac:spMkLst>
        </pc:spChg>
        <pc:spChg chg="mod">
          <ac:chgData name="Kanakubo Yuuka" userId="0125345b4684f247" providerId="LiveId" clId="{D4871A4A-C5EA-4668-91C5-C62012B0FEE8}" dt="2021-11-24T04:59:21.394" v="2280"/>
          <ac:spMkLst>
            <pc:docMk/>
            <pc:sldMk cId="1688372865" sldId="479"/>
            <ac:spMk id="215" creationId="{0D7700A4-54B3-4B76-9CB7-0FE8AE451E8E}"/>
          </ac:spMkLst>
        </pc:spChg>
        <pc:spChg chg="mod">
          <ac:chgData name="Kanakubo Yuuka" userId="0125345b4684f247" providerId="LiveId" clId="{D4871A4A-C5EA-4668-91C5-C62012B0FEE8}" dt="2021-11-24T04:59:21.394" v="2280"/>
          <ac:spMkLst>
            <pc:docMk/>
            <pc:sldMk cId="1688372865" sldId="479"/>
            <ac:spMk id="216" creationId="{FD3B094C-FD7B-4459-89E7-A72DBD2D28BC}"/>
          </ac:spMkLst>
        </pc:spChg>
        <pc:spChg chg="mod">
          <ac:chgData name="Kanakubo Yuuka" userId="0125345b4684f247" providerId="LiveId" clId="{D4871A4A-C5EA-4668-91C5-C62012B0FEE8}" dt="2021-11-24T04:59:21.394" v="2280"/>
          <ac:spMkLst>
            <pc:docMk/>
            <pc:sldMk cId="1688372865" sldId="479"/>
            <ac:spMk id="217" creationId="{5F899531-7527-4118-8F03-7548B497C64D}"/>
          </ac:spMkLst>
        </pc:spChg>
        <pc:spChg chg="mod">
          <ac:chgData name="Kanakubo Yuuka" userId="0125345b4684f247" providerId="LiveId" clId="{D4871A4A-C5EA-4668-91C5-C62012B0FEE8}" dt="2021-11-24T04:59:21.394" v="2280"/>
          <ac:spMkLst>
            <pc:docMk/>
            <pc:sldMk cId="1688372865" sldId="479"/>
            <ac:spMk id="218" creationId="{D303C328-126C-4CA0-8053-8AE267DE80A5}"/>
          </ac:spMkLst>
        </pc:spChg>
        <pc:spChg chg="mod">
          <ac:chgData name="Kanakubo Yuuka" userId="0125345b4684f247" providerId="LiveId" clId="{D4871A4A-C5EA-4668-91C5-C62012B0FEE8}" dt="2021-11-24T04:59:21.394" v="2280"/>
          <ac:spMkLst>
            <pc:docMk/>
            <pc:sldMk cId="1688372865" sldId="479"/>
            <ac:spMk id="219" creationId="{3EC3806E-979C-4DFD-BB67-4094B19DF824}"/>
          </ac:spMkLst>
        </pc:spChg>
        <pc:spChg chg="mod">
          <ac:chgData name="Kanakubo Yuuka" userId="0125345b4684f247" providerId="LiveId" clId="{D4871A4A-C5EA-4668-91C5-C62012B0FEE8}" dt="2021-11-24T04:59:21.394" v="2280"/>
          <ac:spMkLst>
            <pc:docMk/>
            <pc:sldMk cId="1688372865" sldId="479"/>
            <ac:spMk id="220" creationId="{C24554DB-E4BC-48DA-B51A-E29173687988}"/>
          </ac:spMkLst>
        </pc:spChg>
        <pc:spChg chg="mod">
          <ac:chgData name="Kanakubo Yuuka" userId="0125345b4684f247" providerId="LiveId" clId="{D4871A4A-C5EA-4668-91C5-C62012B0FEE8}" dt="2021-11-24T04:59:21.394" v="2280"/>
          <ac:spMkLst>
            <pc:docMk/>
            <pc:sldMk cId="1688372865" sldId="479"/>
            <ac:spMk id="221" creationId="{F9B40EF3-B3CD-47BB-BEFF-E8B8F17E14E0}"/>
          </ac:spMkLst>
        </pc:spChg>
        <pc:spChg chg="mod">
          <ac:chgData name="Kanakubo Yuuka" userId="0125345b4684f247" providerId="LiveId" clId="{D4871A4A-C5EA-4668-91C5-C62012B0FEE8}" dt="2021-11-24T04:59:21.394" v="2280"/>
          <ac:spMkLst>
            <pc:docMk/>
            <pc:sldMk cId="1688372865" sldId="479"/>
            <ac:spMk id="222" creationId="{922A92B9-2292-42DD-A60B-A4370D89E772}"/>
          </ac:spMkLst>
        </pc:spChg>
        <pc:spChg chg="mod">
          <ac:chgData name="Kanakubo Yuuka" userId="0125345b4684f247" providerId="LiveId" clId="{D4871A4A-C5EA-4668-91C5-C62012B0FEE8}" dt="2021-11-24T04:59:21.394" v="2280"/>
          <ac:spMkLst>
            <pc:docMk/>
            <pc:sldMk cId="1688372865" sldId="479"/>
            <ac:spMk id="223" creationId="{DFA3227C-4FCE-478C-917C-6809D47A7AA4}"/>
          </ac:spMkLst>
        </pc:spChg>
        <pc:spChg chg="mod">
          <ac:chgData name="Kanakubo Yuuka" userId="0125345b4684f247" providerId="LiveId" clId="{D4871A4A-C5EA-4668-91C5-C62012B0FEE8}" dt="2021-11-24T04:59:21.394" v="2280"/>
          <ac:spMkLst>
            <pc:docMk/>
            <pc:sldMk cId="1688372865" sldId="479"/>
            <ac:spMk id="224" creationId="{A8B93395-E0C2-4D6E-953D-797A71F6A57E}"/>
          </ac:spMkLst>
        </pc:spChg>
        <pc:spChg chg="mod">
          <ac:chgData name="Kanakubo Yuuka" userId="0125345b4684f247" providerId="LiveId" clId="{D4871A4A-C5EA-4668-91C5-C62012B0FEE8}" dt="2021-11-24T04:59:21.394" v="2280"/>
          <ac:spMkLst>
            <pc:docMk/>
            <pc:sldMk cId="1688372865" sldId="479"/>
            <ac:spMk id="225" creationId="{7A819F4A-FFD3-4FDD-B1F6-F1503870D40B}"/>
          </ac:spMkLst>
        </pc:spChg>
        <pc:spChg chg="mod">
          <ac:chgData name="Kanakubo Yuuka" userId="0125345b4684f247" providerId="LiveId" clId="{D4871A4A-C5EA-4668-91C5-C62012B0FEE8}" dt="2021-11-24T04:59:21.394" v="2280"/>
          <ac:spMkLst>
            <pc:docMk/>
            <pc:sldMk cId="1688372865" sldId="479"/>
            <ac:spMk id="226" creationId="{87FA65DA-0641-4E9E-A392-1CEB7A1A9EA3}"/>
          </ac:spMkLst>
        </pc:spChg>
        <pc:spChg chg="mod">
          <ac:chgData name="Kanakubo Yuuka" userId="0125345b4684f247" providerId="LiveId" clId="{D4871A4A-C5EA-4668-91C5-C62012B0FEE8}" dt="2021-11-24T04:59:21.394" v="2280"/>
          <ac:spMkLst>
            <pc:docMk/>
            <pc:sldMk cId="1688372865" sldId="479"/>
            <ac:spMk id="227" creationId="{18C41F5B-770A-45ED-AE58-FADE439FB58C}"/>
          </ac:spMkLst>
        </pc:spChg>
        <pc:spChg chg="mod">
          <ac:chgData name="Kanakubo Yuuka" userId="0125345b4684f247" providerId="LiveId" clId="{D4871A4A-C5EA-4668-91C5-C62012B0FEE8}" dt="2021-11-24T04:59:21.394" v="2280"/>
          <ac:spMkLst>
            <pc:docMk/>
            <pc:sldMk cId="1688372865" sldId="479"/>
            <ac:spMk id="228" creationId="{6175FB7B-E854-45CA-B30A-EA4804FDC3A0}"/>
          </ac:spMkLst>
        </pc:spChg>
        <pc:spChg chg="mod">
          <ac:chgData name="Kanakubo Yuuka" userId="0125345b4684f247" providerId="LiveId" clId="{D4871A4A-C5EA-4668-91C5-C62012B0FEE8}" dt="2021-11-24T04:59:21.394" v="2280"/>
          <ac:spMkLst>
            <pc:docMk/>
            <pc:sldMk cId="1688372865" sldId="479"/>
            <ac:spMk id="229" creationId="{E6E3AFD9-F50C-489B-B25B-2FB8C472E0BC}"/>
          </ac:spMkLst>
        </pc:spChg>
        <pc:spChg chg="mod">
          <ac:chgData name="Kanakubo Yuuka" userId="0125345b4684f247" providerId="LiveId" clId="{D4871A4A-C5EA-4668-91C5-C62012B0FEE8}" dt="2021-11-24T04:59:21.394" v="2280"/>
          <ac:spMkLst>
            <pc:docMk/>
            <pc:sldMk cId="1688372865" sldId="479"/>
            <ac:spMk id="230" creationId="{DC450D8C-16E5-4A84-A527-45A9C55020CD}"/>
          </ac:spMkLst>
        </pc:spChg>
        <pc:spChg chg="mod">
          <ac:chgData name="Kanakubo Yuuka" userId="0125345b4684f247" providerId="LiveId" clId="{D4871A4A-C5EA-4668-91C5-C62012B0FEE8}" dt="2021-11-24T04:59:21.394" v="2280"/>
          <ac:spMkLst>
            <pc:docMk/>
            <pc:sldMk cId="1688372865" sldId="479"/>
            <ac:spMk id="231" creationId="{24EE6F83-9439-46F0-99E5-2A08F6DB0536}"/>
          </ac:spMkLst>
        </pc:spChg>
        <pc:spChg chg="mod">
          <ac:chgData name="Kanakubo Yuuka" userId="0125345b4684f247" providerId="LiveId" clId="{D4871A4A-C5EA-4668-91C5-C62012B0FEE8}" dt="2021-11-24T04:59:21.394" v="2280"/>
          <ac:spMkLst>
            <pc:docMk/>
            <pc:sldMk cId="1688372865" sldId="479"/>
            <ac:spMk id="232" creationId="{0ACB5CB8-BAD5-4FFC-BB13-E766BD4DB922}"/>
          </ac:spMkLst>
        </pc:spChg>
        <pc:spChg chg="mod">
          <ac:chgData name="Kanakubo Yuuka" userId="0125345b4684f247" providerId="LiveId" clId="{D4871A4A-C5EA-4668-91C5-C62012B0FEE8}" dt="2021-11-24T04:59:21.394" v="2280"/>
          <ac:spMkLst>
            <pc:docMk/>
            <pc:sldMk cId="1688372865" sldId="479"/>
            <ac:spMk id="233" creationId="{95542A81-3378-4755-8C21-87C467C2CBAA}"/>
          </ac:spMkLst>
        </pc:spChg>
        <pc:spChg chg="mod">
          <ac:chgData name="Kanakubo Yuuka" userId="0125345b4684f247" providerId="LiveId" clId="{D4871A4A-C5EA-4668-91C5-C62012B0FEE8}" dt="2021-11-24T04:59:21.394" v="2280"/>
          <ac:spMkLst>
            <pc:docMk/>
            <pc:sldMk cId="1688372865" sldId="479"/>
            <ac:spMk id="234" creationId="{CC572B94-B8B4-4E5F-AE00-B2DE98B224D3}"/>
          </ac:spMkLst>
        </pc:spChg>
        <pc:spChg chg="mod">
          <ac:chgData name="Kanakubo Yuuka" userId="0125345b4684f247" providerId="LiveId" clId="{D4871A4A-C5EA-4668-91C5-C62012B0FEE8}" dt="2021-11-24T04:59:21.394" v="2280"/>
          <ac:spMkLst>
            <pc:docMk/>
            <pc:sldMk cId="1688372865" sldId="479"/>
            <ac:spMk id="236" creationId="{358DDCBF-A765-47DA-BF16-E420B751AD3F}"/>
          </ac:spMkLst>
        </pc:spChg>
        <pc:spChg chg="mod">
          <ac:chgData name="Kanakubo Yuuka" userId="0125345b4684f247" providerId="LiveId" clId="{D4871A4A-C5EA-4668-91C5-C62012B0FEE8}" dt="2021-11-24T04:59:21.394" v="2280"/>
          <ac:spMkLst>
            <pc:docMk/>
            <pc:sldMk cId="1688372865" sldId="479"/>
            <ac:spMk id="238" creationId="{A53A6EAC-CE87-401B-9790-00F1C03EDB09}"/>
          </ac:spMkLst>
        </pc:spChg>
        <pc:spChg chg="mod">
          <ac:chgData name="Kanakubo Yuuka" userId="0125345b4684f247" providerId="LiveId" clId="{D4871A4A-C5EA-4668-91C5-C62012B0FEE8}" dt="2021-11-24T04:59:21.394" v="2280"/>
          <ac:spMkLst>
            <pc:docMk/>
            <pc:sldMk cId="1688372865" sldId="479"/>
            <ac:spMk id="239" creationId="{082D11C8-813C-4819-8325-88FDC1B36454}"/>
          </ac:spMkLst>
        </pc:spChg>
        <pc:spChg chg="mod">
          <ac:chgData name="Kanakubo Yuuka" userId="0125345b4684f247" providerId="LiveId" clId="{D4871A4A-C5EA-4668-91C5-C62012B0FEE8}" dt="2021-11-24T04:59:21.394" v="2280"/>
          <ac:spMkLst>
            <pc:docMk/>
            <pc:sldMk cId="1688372865" sldId="479"/>
            <ac:spMk id="240" creationId="{5906F6E2-4D6C-42DD-94BF-F41D68176BCE}"/>
          </ac:spMkLst>
        </pc:spChg>
        <pc:spChg chg="mod">
          <ac:chgData name="Kanakubo Yuuka" userId="0125345b4684f247" providerId="LiveId" clId="{D4871A4A-C5EA-4668-91C5-C62012B0FEE8}" dt="2021-11-24T04:59:21.394" v="2280"/>
          <ac:spMkLst>
            <pc:docMk/>
            <pc:sldMk cId="1688372865" sldId="479"/>
            <ac:spMk id="241" creationId="{E0CAEC04-85F3-4467-8A3C-84388760AE07}"/>
          </ac:spMkLst>
        </pc:spChg>
        <pc:spChg chg="mod">
          <ac:chgData name="Kanakubo Yuuka" userId="0125345b4684f247" providerId="LiveId" clId="{D4871A4A-C5EA-4668-91C5-C62012B0FEE8}" dt="2021-11-24T04:59:21.394" v="2280"/>
          <ac:spMkLst>
            <pc:docMk/>
            <pc:sldMk cId="1688372865" sldId="479"/>
            <ac:spMk id="242" creationId="{C2DA55EC-AD60-4063-82D9-28C41ADA9869}"/>
          </ac:spMkLst>
        </pc:spChg>
        <pc:spChg chg="mod">
          <ac:chgData name="Kanakubo Yuuka" userId="0125345b4684f247" providerId="LiveId" clId="{D4871A4A-C5EA-4668-91C5-C62012B0FEE8}" dt="2021-11-24T04:59:21.394" v="2280"/>
          <ac:spMkLst>
            <pc:docMk/>
            <pc:sldMk cId="1688372865" sldId="479"/>
            <ac:spMk id="243" creationId="{3417C373-4219-4953-973D-43804065B7C1}"/>
          </ac:spMkLst>
        </pc:spChg>
        <pc:spChg chg="mod">
          <ac:chgData name="Kanakubo Yuuka" userId="0125345b4684f247" providerId="LiveId" clId="{D4871A4A-C5EA-4668-91C5-C62012B0FEE8}" dt="2021-11-24T04:59:21.394" v="2280"/>
          <ac:spMkLst>
            <pc:docMk/>
            <pc:sldMk cId="1688372865" sldId="479"/>
            <ac:spMk id="244" creationId="{CB12E27C-6DD8-46E5-A4B3-04713F8A29F5}"/>
          </ac:spMkLst>
        </pc:spChg>
        <pc:spChg chg="mod">
          <ac:chgData name="Kanakubo Yuuka" userId="0125345b4684f247" providerId="LiveId" clId="{D4871A4A-C5EA-4668-91C5-C62012B0FEE8}" dt="2021-11-24T04:59:21.394" v="2280"/>
          <ac:spMkLst>
            <pc:docMk/>
            <pc:sldMk cId="1688372865" sldId="479"/>
            <ac:spMk id="245" creationId="{81B1133E-2DCE-4A78-8FAB-7999B07F3D90}"/>
          </ac:spMkLst>
        </pc:spChg>
        <pc:spChg chg="mod">
          <ac:chgData name="Kanakubo Yuuka" userId="0125345b4684f247" providerId="LiveId" clId="{D4871A4A-C5EA-4668-91C5-C62012B0FEE8}" dt="2021-11-24T04:59:21.394" v="2280"/>
          <ac:spMkLst>
            <pc:docMk/>
            <pc:sldMk cId="1688372865" sldId="479"/>
            <ac:spMk id="246" creationId="{F006E025-2B07-452B-9F1A-B1CF7B152C46}"/>
          </ac:spMkLst>
        </pc:spChg>
        <pc:spChg chg="mod">
          <ac:chgData name="Kanakubo Yuuka" userId="0125345b4684f247" providerId="LiveId" clId="{D4871A4A-C5EA-4668-91C5-C62012B0FEE8}" dt="2021-11-24T04:59:21.394" v="2280"/>
          <ac:spMkLst>
            <pc:docMk/>
            <pc:sldMk cId="1688372865" sldId="479"/>
            <ac:spMk id="247" creationId="{547ACF33-0570-4589-93ED-B13CC840695E}"/>
          </ac:spMkLst>
        </pc:spChg>
        <pc:spChg chg="mod">
          <ac:chgData name="Kanakubo Yuuka" userId="0125345b4684f247" providerId="LiveId" clId="{D4871A4A-C5EA-4668-91C5-C62012B0FEE8}" dt="2021-11-24T04:59:21.394" v="2280"/>
          <ac:spMkLst>
            <pc:docMk/>
            <pc:sldMk cId="1688372865" sldId="479"/>
            <ac:spMk id="248" creationId="{0E0DFC70-D00D-4A5F-98A4-3FC8D8142281}"/>
          </ac:spMkLst>
        </pc:spChg>
        <pc:spChg chg="mod">
          <ac:chgData name="Kanakubo Yuuka" userId="0125345b4684f247" providerId="LiveId" clId="{D4871A4A-C5EA-4668-91C5-C62012B0FEE8}" dt="2021-11-24T04:59:21.394" v="2280"/>
          <ac:spMkLst>
            <pc:docMk/>
            <pc:sldMk cId="1688372865" sldId="479"/>
            <ac:spMk id="249" creationId="{30615D5C-A753-4CBD-81BC-BB0E96B7049F}"/>
          </ac:spMkLst>
        </pc:spChg>
        <pc:spChg chg="mod">
          <ac:chgData name="Kanakubo Yuuka" userId="0125345b4684f247" providerId="LiveId" clId="{D4871A4A-C5EA-4668-91C5-C62012B0FEE8}" dt="2021-11-24T04:59:21.394" v="2280"/>
          <ac:spMkLst>
            <pc:docMk/>
            <pc:sldMk cId="1688372865" sldId="479"/>
            <ac:spMk id="250" creationId="{645042BF-4E9B-409B-96A1-ADA81B368DAA}"/>
          </ac:spMkLst>
        </pc:spChg>
        <pc:spChg chg="mod">
          <ac:chgData name="Kanakubo Yuuka" userId="0125345b4684f247" providerId="LiveId" clId="{D4871A4A-C5EA-4668-91C5-C62012B0FEE8}" dt="2021-11-24T04:59:21.394" v="2280"/>
          <ac:spMkLst>
            <pc:docMk/>
            <pc:sldMk cId="1688372865" sldId="479"/>
            <ac:spMk id="251" creationId="{6AD3CFAB-3E8A-4BFE-941C-C943B07EBF47}"/>
          </ac:spMkLst>
        </pc:spChg>
        <pc:spChg chg="mod">
          <ac:chgData name="Kanakubo Yuuka" userId="0125345b4684f247" providerId="LiveId" clId="{D4871A4A-C5EA-4668-91C5-C62012B0FEE8}" dt="2021-11-24T04:59:21.394" v="2280"/>
          <ac:spMkLst>
            <pc:docMk/>
            <pc:sldMk cId="1688372865" sldId="479"/>
            <ac:spMk id="252" creationId="{08D74829-B385-46F9-A845-2742E38E78AD}"/>
          </ac:spMkLst>
        </pc:spChg>
        <pc:spChg chg="mod">
          <ac:chgData name="Kanakubo Yuuka" userId="0125345b4684f247" providerId="LiveId" clId="{D4871A4A-C5EA-4668-91C5-C62012B0FEE8}" dt="2021-11-24T04:59:21.394" v="2280"/>
          <ac:spMkLst>
            <pc:docMk/>
            <pc:sldMk cId="1688372865" sldId="479"/>
            <ac:spMk id="253" creationId="{14C57B2C-CA1A-42EE-995F-1244E523419A}"/>
          </ac:spMkLst>
        </pc:spChg>
        <pc:spChg chg="mod">
          <ac:chgData name="Kanakubo Yuuka" userId="0125345b4684f247" providerId="LiveId" clId="{D4871A4A-C5EA-4668-91C5-C62012B0FEE8}" dt="2021-11-24T04:59:21.394" v="2280"/>
          <ac:spMkLst>
            <pc:docMk/>
            <pc:sldMk cId="1688372865" sldId="479"/>
            <ac:spMk id="254" creationId="{48E8BFB9-768C-422C-A7AF-17D1622E7ED6}"/>
          </ac:spMkLst>
        </pc:spChg>
        <pc:spChg chg="mod">
          <ac:chgData name="Kanakubo Yuuka" userId="0125345b4684f247" providerId="LiveId" clId="{D4871A4A-C5EA-4668-91C5-C62012B0FEE8}" dt="2021-11-24T04:59:21.394" v="2280"/>
          <ac:spMkLst>
            <pc:docMk/>
            <pc:sldMk cId="1688372865" sldId="479"/>
            <ac:spMk id="255" creationId="{BFD05300-EDB4-426B-B4F2-F53305B562F9}"/>
          </ac:spMkLst>
        </pc:spChg>
        <pc:spChg chg="mod">
          <ac:chgData name="Kanakubo Yuuka" userId="0125345b4684f247" providerId="LiveId" clId="{D4871A4A-C5EA-4668-91C5-C62012B0FEE8}" dt="2021-11-24T04:59:21.394" v="2280"/>
          <ac:spMkLst>
            <pc:docMk/>
            <pc:sldMk cId="1688372865" sldId="479"/>
            <ac:spMk id="256" creationId="{A857007B-053E-4CB5-8262-04926718FA66}"/>
          </ac:spMkLst>
        </pc:spChg>
        <pc:spChg chg="mod">
          <ac:chgData name="Kanakubo Yuuka" userId="0125345b4684f247" providerId="LiveId" clId="{D4871A4A-C5EA-4668-91C5-C62012B0FEE8}" dt="2021-11-24T04:59:21.394" v="2280"/>
          <ac:spMkLst>
            <pc:docMk/>
            <pc:sldMk cId="1688372865" sldId="479"/>
            <ac:spMk id="257" creationId="{1B0FC451-4C6B-4A52-B9E7-97D9B2847073}"/>
          </ac:spMkLst>
        </pc:spChg>
        <pc:spChg chg="mod">
          <ac:chgData name="Kanakubo Yuuka" userId="0125345b4684f247" providerId="LiveId" clId="{D4871A4A-C5EA-4668-91C5-C62012B0FEE8}" dt="2021-11-24T04:59:21.394" v="2280"/>
          <ac:spMkLst>
            <pc:docMk/>
            <pc:sldMk cId="1688372865" sldId="479"/>
            <ac:spMk id="258" creationId="{7DFA8CEE-6984-4A9A-95CF-31A44111C3AA}"/>
          </ac:spMkLst>
        </pc:spChg>
        <pc:spChg chg="mod">
          <ac:chgData name="Kanakubo Yuuka" userId="0125345b4684f247" providerId="LiveId" clId="{D4871A4A-C5EA-4668-91C5-C62012B0FEE8}" dt="2021-11-24T04:59:21.394" v="2280"/>
          <ac:spMkLst>
            <pc:docMk/>
            <pc:sldMk cId="1688372865" sldId="479"/>
            <ac:spMk id="259" creationId="{B1B30F25-7F1A-45CB-AEF5-A7626B362560}"/>
          </ac:spMkLst>
        </pc:spChg>
        <pc:spChg chg="mod">
          <ac:chgData name="Kanakubo Yuuka" userId="0125345b4684f247" providerId="LiveId" clId="{D4871A4A-C5EA-4668-91C5-C62012B0FEE8}" dt="2021-11-24T04:59:21.394" v="2280"/>
          <ac:spMkLst>
            <pc:docMk/>
            <pc:sldMk cId="1688372865" sldId="479"/>
            <ac:spMk id="260" creationId="{1CDAF545-8610-4B0E-921A-921060A0FF6B}"/>
          </ac:spMkLst>
        </pc:spChg>
        <pc:spChg chg="mod">
          <ac:chgData name="Kanakubo Yuuka" userId="0125345b4684f247" providerId="LiveId" clId="{D4871A4A-C5EA-4668-91C5-C62012B0FEE8}" dt="2021-11-24T04:59:21.394" v="2280"/>
          <ac:spMkLst>
            <pc:docMk/>
            <pc:sldMk cId="1688372865" sldId="479"/>
            <ac:spMk id="261" creationId="{6B990E78-FC98-4087-938C-06EE07481280}"/>
          </ac:spMkLst>
        </pc:spChg>
        <pc:spChg chg="mod">
          <ac:chgData name="Kanakubo Yuuka" userId="0125345b4684f247" providerId="LiveId" clId="{D4871A4A-C5EA-4668-91C5-C62012B0FEE8}" dt="2021-11-24T04:59:21.394" v="2280"/>
          <ac:spMkLst>
            <pc:docMk/>
            <pc:sldMk cId="1688372865" sldId="479"/>
            <ac:spMk id="262" creationId="{519FE684-F40B-4209-A63E-8A3643F927EF}"/>
          </ac:spMkLst>
        </pc:spChg>
        <pc:spChg chg="mod">
          <ac:chgData name="Kanakubo Yuuka" userId="0125345b4684f247" providerId="LiveId" clId="{D4871A4A-C5EA-4668-91C5-C62012B0FEE8}" dt="2021-11-24T04:59:21.394" v="2280"/>
          <ac:spMkLst>
            <pc:docMk/>
            <pc:sldMk cId="1688372865" sldId="479"/>
            <ac:spMk id="263" creationId="{FF97DAB2-8477-4486-8A98-2EB78FE3C99B}"/>
          </ac:spMkLst>
        </pc:spChg>
        <pc:spChg chg="mod">
          <ac:chgData name="Kanakubo Yuuka" userId="0125345b4684f247" providerId="LiveId" clId="{D4871A4A-C5EA-4668-91C5-C62012B0FEE8}" dt="2021-11-24T04:59:21.394" v="2280"/>
          <ac:spMkLst>
            <pc:docMk/>
            <pc:sldMk cId="1688372865" sldId="479"/>
            <ac:spMk id="264" creationId="{063D3505-5B77-48F2-8AA6-A7D937A83A78}"/>
          </ac:spMkLst>
        </pc:spChg>
        <pc:spChg chg="mod">
          <ac:chgData name="Kanakubo Yuuka" userId="0125345b4684f247" providerId="LiveId" clId="{D4871A4A-C5EA-4668-91C5-C62012B0FEE8}" dt="2021-11-24T04:59:21.394" v="2280"/>
          <ac:spMkLst>
            <pc:docMk/>
            <pc:sldMk cId="1688372865" sldId="479"/>
            <ac:spMk id="265" creationId="{F3808EDA-5FA7-436C-BBA0-00603BEE7129}"/>
          </ac:spMkLst>
        </pc:spChg>
        <pc:spChg chg="mod">
          <ac:chgData name="Kanakubo Yuuka" userId="0125345b4684f247" providerId="LiveId" clId="{D4871A4A-C5EA-4668-91C5-C62012B0FEE8}" dt="2021-11-24T04:59:21.394" v="2280"/>
          <ac:spMkLst>
            <pc:docMk/>
            <pc:sldMk cId="1688372865" sldId="479"/>
            <ac:spMk id="266" creationId="{2D00CF19-7B3E-4B1A-9F20-FE56B6E8F8F5}"/>
          </ac:spMkLst>
        </pc:spChg>
        <pc:spChg chg="mod">
          <ac:chgData name="Kanakubo Yuuka" userId="0125345b4684f247" providerId="LiveId" clId="{D4871A4A-C5EA-4668-91C5-C62012B0FEE8}" dt="2021-11-24T04:59:21.394" v="2280"/>
          <ac:spMkLst>
            <pc:docMk/>
            <pc:sldMk cId="1688372865" sldId="479"/>
            <ac:spMk id="267" creationId="{0909D9F9-04B9-420E-B4E1-C2CE340884CA}"/>
          </ac:spMkLst>
        </pc:spChg>
        <pc:spChg chg="mod">
          <ac:chgData name="Kanakubo Yuuka" userId="0125345b4684f247" providerId="LiveId" clId="{D4871A4A-C5EA-4668-91C5-C62012B0FEE8}" dt="2021-11-24T04:59:21.394" v="2280"/>
          <ac:spMkLst>
            <pc:docMk/>
            <pc:sldMk cId="1688372865" sldId="479"/>
            <ac:spMk id="268" creationId="{C8180C61-2FE8-4279-95F4-68AE9BB8B6DA}"/>
          </ac:spMkLst>
        </pc:spChg>
        <pc:spChg chg="mod">
          <ac:chgData name="Kanakubo Yuuka" userId="0125345b4684f247" providerId="LiveId" clId="{D4871A4A-C5EA-4668-91C5-C62012B0FEE8}" dt="2021-11-24T04:59:21.394" v="2280"/>
          <ac:spMkLst>
            <pc:docMk/>
            <pc:sldMk cId="1688372865" sldId="479"/>
            <ac:spMk id="269" creationId="{02F818D7-48CC-48B1-B6BA-30F4405CF44C}"/>
          </ac:spMkLst>
        </pc:spChg>
        <pc:spChg chg="mod">
          <ac:chgData name="Kanakubo Yuuka" userId="0125345b4684f247" providerId="LiveId" clId="{D4871A4A-C5EA-4668-91C5-C62012B0FEE8}" dt="2021-11-24T04:59:21.394" v="2280"/>
          <ac:spMkLst>
            <pc:docMk/>
            <pc:sldMk cId="1688372865" sldId="479"/>
            <ac:spMk id="270" creationId="{8583F541-FF56-4450-8E4B-A22FF65342FC}"/>
          </ac:spMkLst>
        </pc:spChg>
        <pc:spChg chg="mod">
          <ac:chgData name="Kanakubo Yuuka" userId="0125345b4684f247" providerId="LiveId" clId="{D4871A4A-C5EA-4668-91C5-C62012B0FEE8}" dt="2021-11-24T04:59:21.394" v="2280"/>
          <ac:spMkLst>
            <pc:docMk/>
            <pc:sldMk cId="1688372865" sldId="479"/>
            <ac:spMk id="271" creationId="{63DB52C3-BC79-455B-BEEC-CAD2AF85735A}"/>
          </ac:spMkLst>
        </pc:spChg>
        <pc:spChg chg="mod">
          <ac:chgData name="Kanakubo Yuuka" userId="0125345b4684f247" providerId="LiveId" clId="{D4871A4A-C5EA-4668-91C5-C62012B0FEE8}" dt="2021-11-24T04:59:21.394" v="2280"/>
          <ac:spMkLst>
            <pc:docMk/>
            <pc:sldMk cId="1688372865" sldId="479"/>
            <ac:spMk id="272" creationId="{7D0D0480-2CB2-4820-83A8-5FFB63E4C758}"/>
          </ac:spMkLst>
        </pc:spChg>
        <pc:spChg chg="mod">
          <ac:chgData name="Kanakubo Yuuka" userId="0125345b4684f247" providerId="LiveId" clId="{D4871A4A-C5EA-4668-91C5-C62012B0FEE8}" dt="2021-11-24T04:59:21.394" v="2280"/>
          <ac:spMkLst>
            <pc:docMk/>
            <pc:sldMk cId="1688372865" sldId="479"/>
            <ac:spMk id="273" creationId="{D56A3DC6-E047-4711-A05D-A652A13E04B2}"/>
          </ac:spMkLst>
        </pc:spChg>
        <pc:spChg chg="mod">
          <ac:chgData name="Kanakubo Yuuka" userId="0125345b4684f247" providerId="LiveId" clId="{D4871A4A-C5EA-4668-91C5-C62012B0FEE8}" dt="2021-11-24T04:59:21.394" v="2280"/>
          <ac:spMkLst>
            <pc:docMk/>
            <pc:sldMk cId="1688372865" sldId="479"/>
            <ac:spMk id="274" creationId="{AC95EE56-9512-474B-8907-BC7824E3DE07}"/>
          </ac:spMkLst>
        </pc:spChg>
        <pc:spChg chg="mod">
          <ac:chgData name="Kanakubo Yuuka" userId="0125345b4684f247" providerId="LiveId" clId="{D4871A4A-C5EA-4668-91C5-C62012B0FEE8}" dt="2021-11-24T04:59:21.394" v="2280"/>
          <ac:spMkLst>
            <pc:docMk/>
            <pc:sldMk cId="1688372865" sldId="479"/>
            <ac:spMk id="275" creationId="{89FEF07F-BCB8-41D0-8FE4-D17EBF17B4C4}"/>
          </ac:spMkLst>
        </pc:spChg>
        <pc:spChg chg="mod">
          <ac:chgData name="Kanakubo Yuuka" userId="0125345b4684f247" providerId="LiveId" clId="{D4871A4A-C5EA-4668-91C5-C62012B0FEE8}" dt="2021-11-24T04:59:21.394" v="2280"/>
          <ac:spMkLst>
            <pc:docMk/>
            <pc:sldMk cId="1688372865" sldId="479"/>
            <ac:spMk id="276" creationId="{2BA116D2-908C-4D22-96FE-77DDC1FFF2A0}"/>
          </ac:spMkLst>
        </pc:spChg>
        <pc:spChg chg="mod">
          <ac:chgData name="Kanakubo Yuuka" userId="0125345b4684f247" providerId="LiveId" clId="{D4871A4A-C5EA-4668-91C5-C62012B0FEE8}" dt="2021-11-24T04:59:21.394" v="2280"/>
          <ac:spMkLst>
            <pc:docMk/>
            <pc:sldMk cId="1688372865" sldId="479"/>
            <ac:spMk id="277" creationId="{5E4D02E4-48F6-4198-8836-FB7951865021}"/>
          </ac:spMkLst>
        </pc:spChg>
        <pc:spChg chg="mod">
          <ac:chgData name="Kanakubo Yuuka" userId="0125345b4684f247" providerId="LiveId" clId="{D4871A4A-C5EA-4668-91C5-C62012B0FEE8}" dt="2021-11-24T04:59:21.394" v="2280"/>
          <ac:spMkLst>
            <pc:docMk/>
            <pc:sldMk cId="1688372865" sldId="479"/>
            <ac:spMk id="278" creationId="{FC4FF150-4EA1-44AB-968F-22284532F3AC}"/>
          </ac:spMkLst>
        </pc:spChg>
        <pc:spChg chg="mod">
          <ac:chgData name="Kanakubo Yuuka" userId="0125345b4684f247" providerId="LiveId" clId="{D4871A4A-C5EA-4668-91C5-C62012B0FEE8}" dt="2021-11-24T04:59:21.394" v="2280"/>
          <ac:spMkLst>
            <pc:docMk/>
            <pc:sldMk cId="1688372865" sldId="479"/>
            <ac:spMk id="280" creationId="{854C97B9-B27B-48F7-95E9-929C93F592F7}"/>
          </ac:spMkLst>
        </pc:spChg>
        <pc:spChg chg="mod">
          <ac:chgData name="Kanakubo Yuuka" userId="0125345b4684f247" providerId="LiveId" clId="{D4871A4A-C5EA-4668-91C5-C62012B0FEE8}" dt="2021-11-24T04:59:21.394" v="2280"/>
          <ac:spMkLst>
            <pc:docMk/>
            <pc:sldMk cId="1688372865" sldId="479"/>
            <ac:spMk id="281" creationId="{382985A8-7B23-400D-832D-8169A1C9DABB}"/>
          </ac:spMkLst>
        </pc:spChg>
        <pc:spChg chg="mod">
          <ac:chgData name="Kanakubo Yuuka" userId="0125345b4684f247" providerId="LiveId" clId="{D4871A4A-C5EA-4668-91C5-C62012B0FEE8}" dt="2021-11-24T04:59:21.394" v="2280"/>
          <ac:spMkLst>
            <pc:docMk/>
            <pc:sldMk cId="1688372865" sldId="479"/>
            <ac:spMk id="282" creationId="{1D5A82C9-721D-4A88-81D9-6B988DD1754C}"/>
          </ac:spMkLst>
        </pc:spChg>
        <pc:spChg chg="mod">
          <ac:chgData name="Kanakubo Yuuka" userId="0125345b4684f247" providerId="LiveId" clId="{D4871A4A-C5EA-4668-91C5-C62012B0FEE8}" dt="2021-11-24T04:59:21.394" v="2280"/>
          <ac:spMkLst>
            <pc:docMk/>
            <pc:sldMk cId="1688372865" sldId="479"/>
            <ac:spMk id="283" creationId="{D47DE3CC-B2C1-4B1C-8F96-2AC4009F8494}"/>
          </ac:spMkLst>
        </pc:spChg>
        <pc:spChg chg="mod">
          <ac:chgData name="Kanakubo Yuuka" userId="0125345b4684f247" providerId="LiveId" clId="{D4871A4A-C5EA-4668-91C5-C62012B0FEE8}" dt="2021-11-24T04:59:21.394" v="2280"/>
          <ac:spMkLst>
            <pc:docMk/>
            <pc:sldMk cId="1688372865" sldId="479"/>
            <ac:spMk id="284" creationId="{873B10F6-AF9C-49BB-85E0-4FD88907D0F6}"/>
          </ac:spMkLst>
        </pc:spChg>
        <pc:spChg chg="mod">
          <ac:chgData name="Kanakubo Yuuka" userId="0125345b4684f247" providerId="LiveId" clId="{D4871A4A-C5EA-4668-91C5-C62012B0FEE8}" dt="2021-11-24T04:59:21.394" v="2280"/>
          <ac:spMkLst>
            <pc:docMk/>
            <pc:sldMk cId="1688372865" sldId="479"/>
            <ac:spMk id="285" creationId="{440B6EEE-85DA-453E-90E7-D4AB74AA94E6}"/>
          </ac:spMkLst>
        </pc:spChg>
        <pc:spChg chg="mod">
          <ac:chgData name="Kanakubo Yuuka" userId="0125345b4684f247" providerId="LiveId" clId="{D4871A4A-C5EA-4668-91C5-C62012B0FEE8}" dt="2021-11-24T04:59:21.394" v="2280"/>
          <ac:spMkLst>
            <pc:docMk/>
            <pc:sldMk cId="1688372865" sldId="479"/>
            <ac:spMk id="286" creationId="{9560A304-7683-4B14-A6DD-4A1CF779590D}"/>
          </ac:spMkLst>
        </pc:spChg>
        <pc:spChg chg="mod">
          <ac:chgData name="Kanakubo Yuuka" userId="0125345b4684f247" providerId="LiveId" clId="{D4871A4A-C5EA-4668-91C5-C62012B0FEE8}" dt="2021-11-24T04:59:21.394" v="2280"/>
          <ac:spMkLst>
            <pc:docMk/>
            <pc:sldMk cId="1688372865" sldId="479"/>
            <ac:spMk id="287" creationId="{2913A087-B871-4E59-ABDC-97F00A559559}"/>
          </ac:spMkLst>
        </pc:spChg>
        <pc:spChg chg="mod">
          <ac:chgData name="Kanakubo Yuuka" userId="0125345b4684f247" providerId="LiveId" clId="{D4871A4A-C5EA-4668-91C5-C62012B0FEE8}" dt="2021-11-24T04:59:21.394" v="2280"/>
          <ac:spMkLst>
            <pc:docMk/>
            <pc:sldMk cId="1688372865" sldId="479"/>
            <ac:spMk id="288" creationId="{FF67614C-C62C-4FA9-9C8B-A717F1761416}"/>
          </ac:spMkLst>
        </pc:spChg>
        <pc:spChg chg="mod">
          <ac:chgData name="Kanakubo Yuuka" userId="0125345b4684f247" providerId="LiveId" clId="{D4871A4A-C5EA-4668-91C5-C62012B0FEE8}" dt="2021-11-24T04:59:21.394" v="2280"/>
          <ac:spMkLst>
            <pc:docMk/>
            <pc:sldMk cId="1688372865" sldId="479"/>
            <ac:spMk id="289" creationId="{1020439A-37D0-4678-9A21-9F437FAEEB16}"/>
          </ac:spMkLst>
        </pc:spChg>
        <pc:spChg chg="mod">
          <ac:chgData name="Kanakubo Yuuka" userId="0125345b4684f247" providerId="LiveId" clId="{D4871A4A-C5EA-4668-91C5-C62012B0FEE8}" dt="2021-11-24T04:59:21.394" v="2280"/>
          <ac:spMkLst>
            <pc:docMk/>
            <pc:sldMk cId="1688372865" sldId="479"/>
            <ac:spMk id="290" creationId="{D84FEACC-1CF3-44D3-8615-CD74F63B46B0}"/>
          </ac:spMkLst>
        </pc:spChg>
        <pc:spChg chg="mod">
          <ac:chgData name="Kanakubo Yuuka" userId="0125345b4684f247" providerId="LiveId" clId="{D4871A4A-C5EA-4668-91C5-C62012B0FEE8}" dt="2021-11-24T04:59:21.394" v="2280"/>
          <ac:spMkLst>
            <pc:docMk/>
            <pc:sldMk cId="1688372865" sldId="479"/>
            <ac:spMk id="291" creationId="{0E97A13B-8A55-4744-9D49-C94BDCA75790}"/>
          </ac:spMkLst>
        </pc:spChg>
        <pc:spChg chg="mod">
          <ac:chgData name="Kanakubo Yuuka" userId="0125345b4684f247" providerId="LiveId" clId="{D4871A4A-C5EA-4668-91C5-C62012B0FEE8}" dt="2021-11-24T04:59:21.394" v="2280"/>
          <ac:spMkLst>
            <pc:docMk/>
            <pc:sldMk cId="1688372865" sldId="479"/>
            <ac:spMk id="292" creationId="{7D18EAA1-55C1-4BB5-9373-0261A2EAC28B}"/>
          </ac:spMkLst>
        </pc:spChg>
        <pc:spChg chg="mod">
          <ac:chgData name="Kanakubo Yuuka" userId="0125345b4684f247" providerId="LiveId" clId="{D4871A4A-C5EA-4668-91C5-C62012B0FEE8}" dt="2021-11-24T04:59:21.394" v="2280"/>
          <ac:spMkLst>
            <pc:docMk/>
            <pc:sldMk cId="1688372865" sldId="479"/>
            <ac:spMk id="293" creationId="{D6CFB294-08E1-499D-962A-AC0DE78F2339}"/>
          </ac:spMkLst>
        </pc:spChg>
        <pc:spChg chg="mod">
          <ac:chgData name="Kanakubo Yuuka" userId="0125345b4684f247" providerId="LiveId" clId="{D4871A4A-C5EA-4668-91C5-C62012B0FEE8}" dt="2021-11-24T04:59:21.394" v="2280"/>
          <ac:spMkLst>
            <pc:docMk/>
            <pc:sldMk cId="1688372865" sldId="479"/>
            <ac:spMk id="294" creationId="{23B6ED2C-50D6-40E6-B0A0-10EF55BD5A22}"/>
          </ac:spMkLst>
        </pc:spChg>
        <pc:spChg chg="mod">
          <ac:chgData name="Kanakubo Yuuka" userId="0125345b4684f247" providerId="LiveId" clId="{D4871A4A-C5EA-4668-91C5-C62012B0FEE8}" dt="2021-11-24T04:59:21.394" v="2280"/>
          <ac:spMkLst>
            <pc:docMk/>
            <pc:sldMk cId="1688372865" sldId="479"/>
            <ac:spMk id="295" creationId="{BBC252E7-4C81-4A22-8299-F462B55C480C}"/>
          </ac:spMkLst>
        </pc:spChg>
        <pc:spChg chg="mod">
          <ac:chgData name="Kanakubo Yuuka" userId="0125345b4684f247" providerId="LiveId" clId="{D4871A4A-C5EA-4668-91C5-C62012B0FEE8}" dt="2021-11-24T04:59:21.394" v="2280"/>
          <ac:spMkLst>
            <pc:docMk/>
            <pc:sldMk cId="1688372865" sldId="479"/>
            <ac:spMk id="296" creationId="{B4BC0C5C-95A1-4E29-8FD5-ABBF3BD04FE7}"/>
          </ac:spMkLst>
        </pc:spChg>
        <pc:spChg chg="mod">
          <ac:chgData name="Kanakubo Yuuka" userId="0125345b4684f247" providerId="LiveId" clId="{D4871A4A-C5EA-4668-91C5-C62012B0FEE8}" dt="2021-11-24T04:59:21.394" v="2280"/>
          <ac:spMkLst>
            <pc:docMk/>
            <pc:sldMk cId="1688372865" sldId="479"/>
            <ac:spMk id="297" creationId="{FF1742C3-20E7-4840-A099-276D11B6BA90}"/>
          </ac:spMkLst>
        </pc:spChg>
        <pc:spChg chg="mod">
          <ac:chgData name="Kanakubo Yuuka" userId="0125345b4684f247" providerId="LiveId" clId="{D4871A4A-C5EA-4668-91C5-C62012B0FEE8}" dt="2021-11-24T04:59:21.394" v="2280"/>
          <ac:spMkLst>
            <pc:docMk/>
            <pc:sldMk cId="1688372865" sldId="479"/>
            <ac:spMk id="298" creationId="{8B3758A8-1C00-4F54-B730-253CDD7C6CA5}"/>
          </ac:spMkLst>
        </pc:spChg>
        <pc:spChg chg="mod">
          <ac:chgData name="Kanakubo Yuuka" userId="0125345b4684f247" providerId="LiveId" clId="{D4871A4A-C5EA-4668-91C5-C62012B0FEE8}" dt="2021-11-24T04:59:21.394" v="2280"/>
          <ac:spMkLst>
            <pc:docMk/>
            <pc:sldMk cId="1688372865" sldId="479"/>
            <ac:spMk id="299" creationId="{399F0F0E-C6E9-408D-9A11-7778D84B5613}"/>
          </ac:spMkLst>
        </pc:spChg>
        <pc:spChg chg="mod">
          <ac:chgData name="Kanakubo Yuuka" userId="0125345b4684f247" providerId="LiveId" clId="{D4871A4A-C5EA-4668-91C5-C62012B0FEE8}" dt="2021-11-24T04:59:21.394" v="2280"/>
          <ac:spMkLst>
            <pc:docMk/>
            <pc:sldMk cId="1688372865" sldId="479"/>
            <ac:spMk id="300" creationId="{50B99D42-65BD-4278-9322-7A36E86AC45D}"/>
          </ac:spMkLst>
        </pc:spChg>
        <pc:spChg chg="mod">
          <ac:chgData name="Kanakubo Yuuka" userId="0125345b4684f247" providerId="LiveId" clId="{D4871A4A-C5EA-4668-91C5-C62012B0FEE8}" dt="2021-11-24T04:59:21.394" v="2280"/>
          <ac:spMkLst>
            <pc:docMk/>
            <pc:sldMk cId="1688372865" sldId="479"/>
            <ac:spMk id="301" creationId="{0171CCA4-DBA9-4970-B22B-6ABE50D93CBE}"/>
          </ac:spMkLst>
        </pc:spChg>
        <pc:spChg chg="mod">
          <ac:chgData name="Kanakubo Yuuka" userId="0125345b4684f247" providerId="LiveId" clId="{D4871A4A-C5EA-4668-91C5-C62012B0FEE8}" dt="2021-11-24T04:59:21.394" v="2280"/>
          <ac:spMkLst>
            <pc:docMk/>
            <pc:sldMk cId="1688372865" sldId="479"/>
            <ac:spMk id="302" creationId="{EC738BBF-6C04-4190-95D4-7749FB629387}"/>
          </ac:spMkLst>
        </pc:spChg>
        <pc:spChg chg="mod">
          <ac:chgData name="Kanakubo Yuuka" userId="0125345b4684f247" providerId="LiveId" clId="{D4871A4A-C5EA-4668-91C5-C62012B0FEE8}" dt="2021-11-24T04:59:21.394" v="2280"/>
          <ac:spMkLst>
            <pc:docMk/>
            <pc:sldMk cId="1688372865" sldId="479"/>
            <ac:spMk id="303" creationId="{B87C126F-F646-4017-9FB5-1DFE68715918}"/>
          </ac:spMkLst>
        </pc:spChg>
        <pc:spChg chg="mod">
          <ac:chgData name="Kanakubo Yuuka" userId="0125345b4684f247" providerId="LiveId" clId="{D4871A4A-C5EA-4668-91C5-C62012B0FEE8}" dt="2021-11-24T04:59:21.394" v="2280"/>
          <ac:spMkLst>
            <pc:docMk/>
            <pc:sldMk cId="1688372865" sldId="479"/>
            <ac:spMk id="304" creationId="{39CA9A21-E746-40E2-A2CE-2FAD36E424A6}"/>
          </ac:spMkLst>
        </pc:spChg>
        <pc:spChg chg="mod">
          <ac:chgData name="Kanakubo Yuuka" userId="0125345b4684f247" providerId="LiveId" clId="{D4871A4A-C5EA-4668-91C5-C62012B0FEE8}" dt="2021-11-24T04:59:21.394" v="2280"/>
          <ac:spMkLst>
            <pc:docMk/>
            <pc:sldMk cId="1688372865" sldId="479"/>
            <ac:spMk id="305" creationId="{2FCEC592-D957-4194-B590-DE545A40B330}"/>
          </ac:spMkLst>
        </pc:spChg>
        <pc:spChg chg="mod">
          <ac:chgData name="Kanakubo Yuuka" userId="0125345b4684f247" providerId="LiveId" clId="{D4871A4A-C5EA-4668-91C5-C62012B0FEE8}" dt="2021-11-24T04:59:21.394" v="2280"/>
          <ac:spMkLst>
            <pc:docMk/>
            <pc:sldMk cId="1688372865" sldId="479"/>
            <ac:spMk id="306" creationId="{424F5138-E344-4D96-A990-0C93521DD659}"/>
          </ac:spMkLst>
        </pc:spChg>
        <pc:spChg chg="mod">
          <ac:chgData name="Kanakubo Yuuka" userId="0125345b4684f247" providerId="LiveId" clId="{D4871A4A-C5EA-4668-91C5-C62012B0FEE8}" dt="2021-11-24T04:59:21.394" v="2280"/>
          <ac:spMkLst>
            <pc:docMk/>
            <pc:sldMk cId="1688372865" sldId="479"/>
            <ac:spMk id="307" creationId="{EE28A527-35FA-4A0A-84E7-893EA65D68B1}"/>
          </ac:spMkLst>
        </pc:spChg>
        <pc:spChg chg="mod">
          <ac:chgData name="Kanakubo Yuuka" userId="0125345b4684f247" providerId="LiveId" clId="{D4871A4A-C5EA-4668-91C5-C62012B0FEE8}" dt="2021-11-24T04:59:21.394" v="2280"/>
          <ac:spMkLst>
            <pc:docMk/>
            <pc:sldMk cId="1688372865" sldId="479"/>
            <ac:spMk id="308" creationId="{3C8E6686-88F6-486E-80D3-2C102BF5A145}"/>
          </ac:spMkLst>
        </pc:spChg>
        <pc:spChg chg="mod">
          <ac:chgData name="Kanakubo Yuuka" userId="0125345b4684f247" providerId="LiveId" clId="{D4871A4A-C5EA-4668-91C5-C62012B0FEE8}" dt="2021-11-24T04:59:21.394" v="2280"/>
          <ac:spMkLst>
            <pc:docMk/>
            <pc:sldMk cId="1688372865" sldId="479"/>
            <ac:spMk id="309" creationId="{185A0429-CD7A-4898-BCF8-F8686770AEEB}"/>
          </ac:spMkLst>
        </pc:spChg>
        <pc:spChg chg="add mod">
          <ac:chgData name="Kanakubo Yuuka" userId="0125345b4684f247" providerId="LiveId" clId="{D4871A4A-C5EA-4668-91C5-C62012B0FEE8}" dt="2021-11-24T05:00:52.168" v="2343" actId="1076"/>
          <ac:spMkLst>
            <pc:docMk/>
            <pc:sldMk cId="1688372865" sldId="479"/>
            <ac:spMk id="310" creationId="{31FD2165-2D45-4040-82C7-381B0EA9F3EE}"/>
          </ac:spMkLst>
        </pc:spChg>
        <pc:spChg chg="add mod">
          <ac:chgData name="Kanakubo Yuuka" userId="0125345b4684f247" providerId="LiveId" clId="{D4871A4A-C5EA-4668-91C5-C62012B0FEE8}" dt="2021-11-24T05:00:52.168" v="2343" actId="1076"/>
          <ac:spMkLst>
            <pc:docMk/>
            <pc:sldMk cId="1688372865" sldId="479"/>
            <ac:spMk id="311" creationId="{A75AFF4B-266A-42FC-AF84-7B9F53AD740F}"/>
          </ac:spMkLst>
        </pc:spChg>
        <pc:spChg chg="add mod">
          <ac:chgData name="Kanakubo Yuuka" userId="0125345b4684f247" providerId="LiveId" clId="{D4871A4A-C5EA-4668-91C5-C62012B0FEE8}" dt="2021-11-29T02:58:45.421" v="9815" actId="1076"/>
          <ac:spMkLst>
            <pc:docMk/>
            <pc:sldMk cId="1688372865" sldId="479"/>
            <ac:spMk id="312" creationId="{FF12598B-498B-4D81-ACDF-90ED9A8CFF61}"/>
          </ac:spMkLst>
        </pc:spChg>
        <pc:spChg chg="add del mod">
          <ac:chgData name="Kanakubo Yuuka" userId="0125345b4684f247" providerId="LiveId" clId="{D4871A4A-C5EA-4668-91C5-C62012B0FEE8}" dt="2021-11-24T05:00:31.310" v="2299" actId="478"/>
          <ac:spMkLst>
            <pc:docMk/>
            <pc:sldMk cId="1688372865" sldId="479"/>
            <ac:spMk id="313" creationId="{E7FAD16F-A128-4DBD-8500-914ED86121CD}"/>
          </ac:spMkLst>
        </pc:spChg>
        <pc:grpChg chg="add mod">
          <ac:chgData name="Kanakubo Yuuka" userId="0125345b4684f247" providerId="LiveId" clId="{D4871A4A-C5EA-4668-91C5-C62012B0FEE8}" dt="2021-11-24T05:00:52.168" v="2343" actId="1076"/>
          <ac:grpSpMkLst>
            <pc:docMk/>
            <pc:sldMk cId="1688372865" sldId="479"/>
            <ac:grpSpMk id="10" creationId="{820D181E-066E-450A-A158-0A75C7C98D6F}"/>
          </ac:grpSpMkLst>
        </pc:grpChg>
        <pc:grpChg chg="mod">
          <ac:chgData name="Kanakubo Yuuka" userId="0125345b4684f247" providerId="LiveId" clId="{D4871A4A-C5EA-4668-91C5-C62012B0FEE8}" dt="2021-11-24T04:59:21.394" v="2280"/>
          <ac:grpSpMkLst>
            <pc:docMk/>
            <pc:sldMk cId="1688372865" sldId="479"/>
            <ac:grpSpMk id="84" creationId="{D67B78CB-7EDB-4126-A04A-9CBC378DB1BE}"/>
          </ac:grpSpMkLst>
        </pc:grpChg>
        <pc:grpChg chg="add mod">
          <ac:chgData name="Kanakubo Yuuka" userId="0125345b4684f247" providerId="LiveId" clId="{D4871A4A-C5EA-4668-91C5-C62012B0FEE8}" dt="2021-11-24T05:00:52.168" v="2343" actId="1076"/>
          <ac:grpSpMkLst>
            <pc:docMk/>
            <pc:sldMk cId="1688372865" sldId="479"/>
            <ac:grpSpMk id="135" creationId="{E8152D78-5667-420D-BD58-F7CC9282B08F}"/>
          </ac:grpSpMkLst>
        </pc:grpChg>
        <pc:grpChg chg="add mod">
          <ac:chgData name="Kanakubo Yuuka" userId="0125345b4684f247" providerId="LiveId" clId="{D4871A4A-C5EA-4668-91C5-C62012B0FEE8}" dt="2021-11-24T05:00:52.168" v="2343" actId="1076"/>
          <ac:grpSpMkLst>
            <pc:docMk/>
            <pc:sldMk cId="1688372865" sldId="479"/>
            <ac:grpSpMk id="193" creationId="{F8156953-218B-4C9D-BA89-0AEFD9749F2A}"/>
          </ac:grpSpMkLst>
        </pc:grpChg>
        <pc:grpChg chg="add mod">
          <ac:chgData name="Kanakubo Yuuka" userId="0125345b4684f247" providerId="LiveId" clId="{D4871A4A-C5EA-4668-91C5-C62012B0FEE8}" dt="2021-11-24T05:00:52.168" v="2343" actId="1076"/>
          <ac:grpSpMkLst>
            <pc:docMk/>
            <pc:sldMk cId="1688372865" sldId="479"/>
            <ac:grpSpMk id="235" creationId="{23B41476-73C3-4DA8-8B70-89CF1C33556E}"/>
          </ac:grpSpMkLst>
        </pc:grpChg>
        <pc:grpChg chg="mod">
          <ac:chgData name="Kanakubo Yuuka" userId="0125345b4684f247" providerId="LiveId" clId="{D4871A4A-C5EA-4668-91C5-C62012B0FEE8}" dt="2021-11-24T04:59:21.394" v="2280"/>
          <ac:grpSpMkLst>
            <pc:docMk/>
            <pc:sldMk cId="1688372865" sldId="479"/>
            <ac:grpSpMk id="237" creationId="{D8620BA4-F35C-4C45-B7AC-623C1E4052FE}"/>
          </ac:grpSpMkLst>
        </pc:grpChg>
        <pc:grpChg chg="mod">
          <ac:chgData name="Kanakubo Yuuka" userId="0125345b4684f247" providerId="LiveId" clId="{D4871A4A-C5EA-4668-91C5-C62012B0FEE8}" dt="2021-11-24T04:59:21.394" v="2280"/>
          <ac:grpSpMkLst>
            <pc:docMk/>
            <pc:sldMk cId="1688372865" sldId="479"/>
            <ac:grpSpMk id="279" creationId="{3685B092-3446-45C7-BEA7-3B96A8C9C4DB}"/>
          </ac:grpSpMkLst>
        </pc:grpChg>
        <pc:cxnChg chg="mod">
          <ac:chgData name="Kanakubo Yuuka" userId="0125345b4684f247" providerId="LiveId" clId="{D4871A4A-C5EA-4668-91C5-C62012B0FEE8}" dt="2021-11-24T04:59:21.394" v="2280"/>
          <ac:cxnSpMkLst>
            <pc:docMk/>
            <pc:sldMk cId="1688372865" sldId="479"/>
            <ac:cxnSpMk id="37" creationId="{84E9A9E3-E688-453F-96A7-EEB7FB368279}"/>
          </ac:cxnSpMkLst>
        </pc:cxnChg>
        <pc:cxnChg chg="add mod">
          <ac:chgData name="Kanakubo Yuuka" userId="0125345b4684f247" providerId="LiveId" clId="{D4871A4A-C5EA-4668-91C5-C62012B0FEE8}" dt="2021-11-24T05:00:52.168" v="2343" actId="1076"/>
          <ac:cxnSpMkLst>
            <pc:docMk/>
            <pc:sldMk cId="1688372865" sldId="479"/>
            <ac:cxnSpMk id="192" creationId="{56AB01FE-C918-4EE6-9D4C-F35F3CB09EB3}"/>
          </ac:cxnSpMkLst>
        </pc:cxnChg>
      </pc:sldChg>
      <pc:sldChg chg="addSp delSp modSp add del mod ord modAnim">
        <pc:chgData name="Kanakubo Yuuka" userId="0125345b4684f247" providerId="LiveId" clId="{D4871A4A-C5EA-4668-91C5-C62012B0FEE8}" dt="2021-12-01T00:37:23.828" v="10513" actId="2696"/>
        <pc:sldMkLst>
          <pc:docMk/>
          <pc:sldMk cId="1799150971" sldId="480"/>
        </pc:sldMkLst>
        <pc:spChg chg="mod">
          <ac:chgData name="Kanakubo Yuuka" userId="0125345b4684f247" providerId="LiveId" clId="{D4871A4A-C5EA-4668-91C5-C62012B0FEE8}" dt="2021-11-25T06:12:26.162" v="5108" actId="1035"/>
          <ac:spMkLst>
            <pc:docMk/>
            <pc:sldMk cId="1799150971" sldId="480"/>
            <ac:spMk id="2" creationId="{A26607EB-4DC6-41E8-BC45-7808A13A4126}"/>
          </ac:spMkLst>
        </pc:spChg>
        <pc:spChg chg="del">
          <ac:chgData name="Kanakubo Yuuka" userId="0125345b4684f247" providerId="LiveId" clId="{D4871A4A-C5EA-4668-91C5-C62012B0FEE8}" dt="2021-11-24T05:07:54.125" v="2388" actId="478"/>
          <ac:spMkLst>
            <pc:docMk/>
            <pc:sldMk cId="1799150971" sldId="480"/>
            <ac:spMk id="82" creationId="{54776A7A-76D8-46CA-9FE1-5464683FBC0C}"/>
          </ac:spMkLst>
        </pc:spChg>
        <pc:spChg chg="del">
          <ac:chgData name="Kanakubo Yuuka" userId="0125345b4684f247" providerId="LiveId" clId="{D4871A4A-C5EA-4668-91C5-C62012B0FEE8}" dt="2021-11-24T05:07:54.125" v="2388" actId="478"/>
          <ac:spMkLst>
            <pc:docMk/>
            <pc:sldMk cId="1799150971" sldId="480"/>
            <ac:spMk id="83" creationId="{E0F4F805-A43B-4399-9911-3DF65C7560A7}"/>
          </ac:spMkLst>
        </pc:spChg>
        <pc:spChg chg="del">
          <ac:chgData name="Kanakubo Yuuka" userId="0125345b4684f247" providerId="LiveId" clId="{D4871A4A-C5EA-4668-91C5-C62012B0FEE8}" dt="2021-11-24T05:07:54.125" v="2388" actId="478"/>
          <ac:spMkLst>
            <pc:docMk/>
            <pc:sldMk cId="1799150971" sldId="480"/>
            <ac:spMk id="84" creationId="{34B77E2A-2435-43A3-81D2-FBCBFA9CFB05}"/>
          </ac:spMkLst>
        </pc:spChg>
        <pc:spChg chg="del">
          <ac:chgData name="Kanakubo Yuuka" userId="0125345b4684f247" providerId="LiveId" clId="{D4871A4A-C5EA-4668-91C5-C62012B0FEE8}" dt="2021-11-24T05:07:54.125" v="2388" actId="478"/>
          <ac:spMkLst>
            <pc:docMk/>
            <pc:sldMk cId="1799150971" sldId="480"/>
            <ac:spMk id="85" creationId="{DEE88923-EBF1-4180-A326-9CE474BDEEC3}"/>
          </ac:spMkLst>
        </pc:spChg>
        <pc:spChg chg="del">
          <ac:chgData name="Kanakubo Yuuka" userId="0125345b4684f247" providerId="LiveId" clId="{D4871A4A-C5EA-4668-91C5-C62012B0FEE8}" dt="2021-11-24T05:07:54.125" v="2388" actId="478"/>
          <ac:spMkLst>
            <pc:docMk/>
            <pc:sldMk cId="1799150971" sldId="480"/>
            <ac:spMk id="86" creationId="{2594AD87-303E-4E6A-8AEE-BDC4A6386F27}"/>
          </ac:spMkLst>
        </pc:spChg>
        <pc:spChg chg="del">
          <ac:chgData name="Kanakubo Yuuka" userId="0125345b4684f247" providerId="LiveId" clId="{D4871A4A-C5EA-4668-91C5-C62012B0FEE8}" dt="2021-11-24T05:07:54.125" v="2388" actId="478"/>
          <ac:spMkLst>
            <pc:docMk/>
            <pc:sldMk cId="1799150971" sldId="480"/>
            <ac:spMk id="87" creationId="{7E39A470-09C4-45F8-8C8F-7D2CD3A26396}"/>
          </ac:spMkLst>
        </pc:spChg>
        <pc:spChg chg="del">
          <ac:chgData name="Kanakubo Yuuka" userId="0125345b4684f247" providerId="LiveId" clId="{D4871A4A-C5EA-4668-91C5-C62012B0FEE8}" dt="2021-11-24T05:07:54.125" v="2388" actId="478"/>
          <ac:spMkLst>
            <pc:docMk/>
            <pc:sldMk cId="1799150971" sldId="480"/>
            <ac:spMk id="88" creationId="{89D13FF1-921D-4424-8727-29BD61531A8F}"/>
          </ac:spMkLst>
        </pc:spChg>
        <pc:spChg chg="del">
          <ac:chgData name="Kanakubo Yuuka" userId="0125345b4684f247" providerId="LiveId" clId="{D4871A4A-C5EA-4668-91C5-C62012B0FEE8}" dt="2021-11-24T05:07:54.125" v="2388" actId="478"/>
          <ac:spMkLst>
            <pc:docMk/>
            <pc:sldMk cId="1799150971" sldId="480"/>
            <ac:spMk id="89" creationId="{AABB7070-65D0-43BD-8CE9-3D3AA7B9F686}"/>
          </ac:spMkLst>
        </pc:spChg>
        <pc:spChg chg="del">
          <ac:chgData name="Kanakubo Yuuka" userId="0125345b4684f247" providerId="LiveId" clId="{D4871A4A-C5EA-4668-91C5-C62012B0FEE8}" dt="2021-11-24T05:07:54.125" v="2388" actId="478"/>
          <ac:spMkLst>
            <pc:docMk/>
            <pc:sldMk cId="1799150971" sldId="480"/>
            <ac:spMk id="90" creationId="{97DD43B8-C273-47D0-9C98-E90DBB51C2F3}"/>
          </ac:spMkLst>
        </pc:spChg>
        <pc:spChg chg="del">
          <ac:chgData name="Kanakubo Yuuka" userId="0125345b4684f247" providerId="LiveId" clId="{D4871A4A-C5EA-4668-91C5-C62012B0FEE8}" dt="2021-11-24T05:07:54.125" v="2388" actId="478"/>
          <ac:spMkLst>
            <pc:docMk/>
            <pc:sldMk cId="1799150971" sldId="480"/>
            <ac:spMk id="91" creationId="{A66453D1-4721-43AC-A055-F740AC381656}"/>
          </ac:spMkLst>
        </pc:spChg>
        <pc:spChg chg="del">
          <ac:chgData name="Kanakubo Yuuka" userId="0125345b4684f247" providerId="LiveId" clId="{D4871A4A-C5EA-4668-91C5-C62012B0FEE8}" dt="2021-11-24T05:07:54.125" v="2388" actId="478"/>
          <ac:spMkLst>
            <pc:docMk/>
            <pc:sldMk cId="1799150971" sldId="480"/>
            <ac:spMk id="92" creationId="{A07A31D1-6DCC-44F3-A624-1DF59F86E560}"/>
          </ac:spMkLst>
        </pc:spChg>
        <pc:spChg chg="del">
          <ac:chgData name="Kanakubo Yuuka" userId="0125345b4684f247" providerId="LiveId" clId="{D4871A4A-C5EA-4668-91C5-C62012B0FEE8}" dt="2021-11-24T05:07:54.125" v="2388" actId="478"/>
          <ac:spMkLst>
            <pc:docMk/>
            <pc:sldMk cId="1799150971" sldId="480"/>
            <ac:spMk id="93" creationId="{AA342037-FD64-4333-8980-16DF3A6C209A}"/>
          </ac:spMkLst>
        </pc:spChg>
        <pc:spChg chg="del">
          <ac:chgData name="Kanakubo Yuuka" userId="0125345b4684f247" providerId="LiveId" clId="{D4871A4A-C5EA-4668-91C5-C62012B0FEE8}" dt="2021-11-24T05:07:54.125" v="2388" actId="478"/>
          <ac:spMkLst>
            <pc:docMk/>
            <pc:sldMk cId="1799150971" sldId="480"/>
            <ac:spMk id="94" creationId="{AFBED88D-43C1-48F8-B044-48906FB72AF3}"/>
          </ac:spMkLst>
        </pc:spChg>
        <pc:spChg chg="del">
          <ac:chgData name="Kanakubo Yuuka" userId="0125345b4684f247" providerId="LiveId" clId="{D4871A4A-C5EA-4668-91C5-C62012B0FEE8}" dt="2021-11-24T05:07:54.125" v="2388" actId="478"/>
          <ac:spMkLst>
            <pc:docMk/>
            <pc:sldMk cId="1799150971" sldId="480"/>
            <ac:spMk id="95" creationId="{7E34665C-886C-44AC-96A7-705E8B843D43}"/>
          </ac:spMkLst>
        </pc:spChg>
        <pc:spChg chg="del">
          <ac:chgData name="Kanakubo Yuuka" userId="0125345b4684f247" providerId="LiveId" clId="{D4871A4A-C5EA-4668-91C5-C62012B0FEE8}" dt="2021-11-24T05:07:54.125" v="2388" actId="478"/>
          <ac:spMkLst>
            <pc:docMk/>
            <pc:sldMk cId="1799150971" sldId="480"/>
            <ac:spMk id="96" creationId="{A27C1234-5537-44D3-9447-944E05261D43}"/>
          </ac:spMkLst>
        </pc:spChg>
        <pc:spChg chg="del">
          <ac:chgData name="Kanakubo Yuuka" userId="0125345b4684f247" providerId="LiveId" clId="{D4871A4A-C5EA-4668-91C5-C62012B0FEE8}" dt="2021-11-24T05:07:54.125" v="2388" actId="478"/>
          <ac:spMkLst>
            <pc:docMk/>
            <pc:sldMk cId="1799150971" sldId="480"/>
            <ac:spMk id="97" creationId="{264075E1-2AD7-4D9B-AF65-2FB4F1AD089E}"/>
          </ac:spMkLst>
        </pc:spChg>
        <pc:spChg chg="del">
          <ac:chgData name="Kanakubo Yuuka" userId="0125345b4684f247" providerId="LiveId" clId="{D4871A4A-C5EA-4668-91C5-C62012B0FEE8}" dt="2021-11-24T05:07:54.125" v="2388" actId="478"/>
          <ac:spMkLst>
            <pc:docMk/>
            <pc:sldMk cId="1799150971" sldId="480"/>
            <ac:spMk id="98" creationId="{DE8A4E91-8CDD-4799-A746-2B87101204E1}"/>
          </ac:spMkLst>
        </pc:spChg>
        <pc:spChg chg="del">
          <ac:chgData name="Kanakubo Yuuka" userId="0125345b4684f247" providerId="LiveId" clId="{D4871A4A-C5EA-4668-91C5-C62012B0FEE8}" dt="2021-11-24T05:07:54.125" v="2388" actId="478"/>
          <ac:spMkLst>
            <pc:docMk/>
            <pc:sldMk cId="1799150971" sldId="480"/>
            <ac:spMk id="99" creationId="{F25E67E8-93CA-4CCE-B977-A610E980C802}"/>
          </ac:spMkLst>
        </pc:spChg>
        <pc:spChg chg="del">
          <ac:chgData name="Kanakubo Yuuka" userId="0125345b4684f247" providerId="LiveId" clId="{D4871A4A-C5EA-4668-91C5-C62012B0FEE8}" dt="2021-11-24T05:07:54.125" v="2388" actId="478"/>
          <ac:spMkLst>
            <pc:docMk/>
            <pc:sldMk cId="1799150971" sldId="480"/>
            <ac:spMk id="100" creationId="{7DAA551E-173E-46E8-9F43-119E0E6DDC1F}"/>
          </ac:spMkLst>
        </pc:spChg>
        <pc:spChg chg="del">
          <ac:chgData name="Kanakubo Yuuka" userId="0125345b4684f247" providerId="LiveId" clId="{D4871A4A-C5EA-4668-91C5-C62012B0FEE8}" dt="2021-11-24T05:07:54.125" v="2388" actId="478"/>
          <ac:spMkLst>
            <pc:docMk/>
            <pc:sldMk cId="1799150971" sldId="480"/>
            <ac:spMk id="101" creationId="{A2AC6B38-DD76-48CF-9B1F-832B7F2B69D6}"/>
          </ac:spMkLst>
        </pc:spChg>
        <pc:spChg chg="del">
          <ac:chgData name="Kanakubo Yuuka" userId="0125345b4684f247" providerId="LiveId" clId="{D4871A4A-C5EA-4668-91C5-C62012B0FEE8}" dt="2021-11-24T05:07:54.125" v="2388" actId="478"/>
          <ac:spMkLst>
            <pc:docMk/>
            <pc:sldMk cId="1799150971" sldId="480"/>
            <ac:spMk id="102" creationId="{9BDE3909-7989-41FC-9FB4-CD942DF65233}"/>
          </ac:spMkLst>
        </pc:spChg>
        <pc:spChg chg="del">
          <ac:chgData name="Kanakubo Yuuka" userId="0125345b4684f247" providerId="LiveId" clId="{D4871A4A-C5EA-4668-91C5-C62012B0FEE8}" dt="2021-11-24T05:07:54.125" v="2388" actId="478"/>
          <ac:spMkLst>
            <pc:docMk/>
            <pc:sldMk cId="1799150971" sldId="480"/>
            <ac:spMk id="103" creationId="{ED7CFF10-E67C-4A57-B556-6D46288B7412}"/>
          </ac:spMkLst>
        </pc:spChg>
        <pc:spChg chg="del">
          <ac:chgData name="Kanakubo Yuuka" userId="0125345b4684f247" providerId="LiveId" clId="{D4871A4A-C5EA-4668-91C5-C62012B0FEE8}" dt="2021-11-24T05:07:54.125" v="2388" actId="478"/>
          <ac:spMkLst>
            <pc:docMk/>
            <pc:sldMk cId="1799150971" sldId="480"/>
            <ac:spMk id="104" creationId="{7F38D7D4-E08B-478E-B4F6-5F925FC6B54C}"/>
          </ac:spMkLst>
        </pc:spChg>
        <pc:spChg chg="del">
          <ac:chgData name="Kanakubo Yuuka" userId="0125345b4684f247" providerId="LiveId" clId="{D4871A4A-C5EA-4668-91C5-C62012B0FEE8}" dt="2021-11-24T05:07:54.125" v="2388" actId="478"/>
          <ac:spMkLst>
            <pc:docMk/>
            <pc:sldMk cId="1799150971" sldId="480"/>
            <ac:spMk id="105" creationId="{1975310A-D245-438B-A07B-3A989D617968}"/>
          </ac:spMkLst>
        </pc:spChg>
        <pc:spChg chg="del">
          <ac:chgData name="Kanakubo Yuuka" userId="0125345b4684f247" providerId="LiveId" clId="{D4871A4A-C5EA-4668-91C5-C62012B0FEE8}" dt="2021-11-24T05:07:54.125" v="2388" actId="478"/>
          <ac:spMkLst>
            <pc:docMk/>
            <pc:sldMk cId="1799150971" sldId="480"/>
            <ac:spMk id="106" creationId="{067A5658-02AC-4970-962D-D79CA0A6F84F}"/>
          </ac:spMkLst>
        </pc:spChg>
        <pc:spChg chg="del">
          <ac:chgData name="Kanakubo Yuuka" userId="0125345b4684f247" providerId="LiveId" clId="{D4871A4A-C5EA-4668-91C5-C62012B0FEE8}" dt="2021-11-24T05:07:54.125" v="2388" actId="478"/>
          <ac:spMkLst>
            <pc:docMk/>
            <pc:sldMk cId="1799150971" sldId="480"/>
            <ac:spMk id="107" creationId="{96FDA846-592F-4A0E-8DCC-D8565A91CC51}"/>
          </ac:spMkLst>
        </pc:spChg>
        <pc:spChg chg="del">
          <ac:chgData name="Kanakubo Yuuka" userId="0125345b4684f247" providerId="LiveId" clId="{D4871A4A-C5EA-4668-91C5-C62012B0FEE8}" dt="2021-11-24T05:07:54.125" v="2388" actId="478"/>
          <ac:spMkLst>
            <pc:docMk/>
            <pc:sldMk cId="1799150971" sldId="480"/>
            <ac:spMk id="108" creationId="{FB99F780-FBC4-42B7-AEE7-B7F7FBF8ADAF}"/>
          </ac:spMkLst>
        </pc:spChg>
        <pc:spChg chg="del">
          <ac:chgData name="Kanakubo Yuuka" userId="0125345b4684f247" providerId="LiveId" clId="{D4871A4A-C5EA-4668-91C5-C62012B0FEE8}" dt="2021-11-24T05:07:54.125" v="2388" actId="478"/>
          <ac:spMkLst>
            <pc:docMk/>
            <pc:sldMk cId="1799150971" sldId="480"/>
            <ac:spMk id="109" creationId="{016D0297-EF30-4003-8AE4-17E0AC6FA5C4}"/>
          </ac:spMkLst>
        </pc:spChg>
        <pc:spChg chg="del">
          <ac:chgData name="Kanakubo Yuuka" userId="0125345b4684f247" providerId="LiveId" clId="{D4871A4A-C5EA-4668-91C5-C62012B0FEE8}" dt="2021-11-24T05:07:54.125" v="2388" actId="478"/>
          <ac:spMkLst>
            <pc:docMk/>
            <pc:sldMk cId="1799150971" sldId="480"/>
            <ac:spMk id="110" creationId="{04EA26DB-F74C-4CE1-8106-9C4C8900FF8F}"/>
          </ac:spMkLst>
        </pc:spChg>
        <pc:spChg chg="del">
          <ac:chgData name="Kanakubo Yuuka" userId="0125345b4684f247" providerId="LiveId" clId="{D4871A4A-C5EA-4668-91C5-C62012B0FEE8}" dt="2021-11-24T05:07:54.125" v="2388" actId="478"/>
          <ac:spMkLst>
            <pc:docMk/>
            <pc:sldMk cId="1799150971" sldId="480"/>
            <ac:spMk id="111" creationId="{EDC395DF-AAFF-4EB1-BF27-4A1A98D6B6FB}"/>
          </ac:spMkLst>
        </pc:spChg>
        <pc:spChg chg="del">
          <ac:chgData name="Kanakubo Yuuka" userId="0125345b4684f247" providerId="LiveId" clId="{D4871A4A-C5EA-4668-91C5-C62012B0FEE8}" dt="2021-11-24T05:07:54.125" v="2388" actId="478"/>
          <ac:spMkLst>
            <pc:docMk/>
            <pc:sldMk cId="1799150971" sldId="480"/>
            <ac:spMk id="112" creationId="{AA3B7C9E-7730-408B-89FC-C44AADC922F5}"/>
          </ac:spMkLst>
        </pc:spChg>
        <pc:spChg chg="del">
          <ac:chgData name="Kanakubo Yuuka" userId="0125345b4684f247" providerId="LiveId" clId="{D4871A4A-C5EA-4668-91C5-C62012B0FEE8}" dt="2021-11-24T05:07:54.125" v="2388" actId="478"/>
          <ac:spMkLst>
            <pc:docMk/>
            <pc:sldMk cId="1799150971" sldId="480"/>
            <ac:spMk id="113" creationId="{32B9D492-C6A8-4C84-B4AD-8D165C74A359}"/>
          </ac:spMkLst>
        </pc:spChg>
        <pc:spChg chg="del">
          <ac:chgData name="Kanakubo Yuuka" userId="0125345b4684f247" providerId="LiveId" clId="{D4871A4A-C5EA-4668-91C5-C62012B0FEE8}" dt="2021-11-24T05:07:54.125" v="2388" actId="478"/>
          <ac:spMkLst>
            <pc:docMk/>
            <pc:sldMk cId="1799150971" sldId="480"/>
            <ac:spMk id="114" creationId="{3686C2C6-DCA6-4055-B733-40864F188E36}"/>
          </ac:spMkLst>
        </pc:spChg>
        <pc:spChg chg="del">
          <ac:chgData name="Kanakubo Yuuka" userId="0125345b4684f247" providerId="LiveId" clId="{D4871A4A-C5EA-4668-91C5-C62012B0FEE8}" dt="2021-11-24T05:07:54.125" v="2388" actId="478"/>
          <ac:spMkLst>
            <pc:docMk/>
            <pc:sldMk cId="1799150971" sldId="480"/>
            <ac:spMk id="115" creationId="{CDA017E9-438D-46D1-8248-D246D308A019}"/>
          </ac:spMkLst>
        </pc:spChg>
        <pc:spChg chg="del">
          <ac:chgData name="Kanakubo Yuuka" userId="0125345b4684f247" providerId="LiveId" clId="{D4871A4A-C5EA-4668-91C5-C62012B0FEE8}" dt="2021-11-24T05:07:54.125" v="2388" actId="478"/>
          <ac:spMkLst>
            <pc:docMk/>
            <pc:sldMk cId="1799150971" sldId="480"/>
            <ac:spMk id="116" creationId="{EF38509F-4D33-4B92-B48B-F779D7C1B357}"/>
          </ac:spMkLst>
        </pc:spChg>
        <pc:spChg chg="del">
          <ac:chgData name="Kanakubo Yuuka" userId="0125345b4684f247" providerId="LiveId" clId="{D4871A4A-C5EA-4668-91C5-C62012B0FEE8}" dt="2021-11-24T05:07:54.125" v="2388" actId="478"/>
          <ac:spMkLst>
            <pc:docMk/>
            <pc:sldMk cId="1799150971" sldId="480"/>
            <ac:spMk id="117" creationId="{025BCCE4-534D-48D2-B905-D907EC638628}"/>
          </ac:spMkLst>
        </pc:spChg>
        <pc:spChg chg="del">
          <ac:chgData name="Kanakubo Yuuka" userId="0125345b4684f247" providerId="LiveId" clId="{D4871A4A-C5EA-4668-91C5-C62012B0FEE8}" dt="2021-11-24T05:07:54.125" v="2388" actId="478"/>
          <ac:spMkLst>
            <pc:docMk/>
            <pc:sldMk cId="1799150971" sldId="480"/>
            <ac:spMk id="118" creationId="{FD95A2B8-1D9D-4D2B-B9C5-290EFED90CBC}"/>
          </ac:spMkLst>
        </pc:spChg>
        <pc:spChg chg="del">
          <ac:chgData name="Kanakubo Yuuka" userId="0125345b4684f247" providerId="LiveId" clId="{D4871A4A-C5EA-4668-91C5-C62012B0FEE8}" dt="2021-11-24T05:07:54.125" v="2388" actId="478"/>
          <ac:spMkLst>
            <pc:docMk/>
            <pc:sldMk cId="1799150971" sldId="480"/>
            <ac:spMk id="119" creationId="{FFAF4251-678B-43D5-AC53-B96635D2CC66}"/>
          </ac:spMkLst>
        </pc:spChg>
        <pc:spChg chg="del">
          <ac:chgData name="Kanakubo Yuuka" userId="0125345b4684f247" providerId="LiveId" clId="{D4871A4A-C5EA-4668-91C5-C62012B0FEE8}" dt="2021-11-24T05:07:54.125" v="2388" actId="478"/>
          <ac:spMkLst>
            <pc:docMk/>
            <pc:sldMk cId="1799150971" sldId="480"/>
            <ac:spMk id="120" creationId="{DA063C73-E5F3-4311-9927-ABD59428A924}"/>
          </ac:spMkLst>
        </pc:spChg>
        <pc:spChg chg="del">
          <ac:chgData name="Kanakubo Yuuka" userId="0125345b4684f247" providerId="LiveId" clId="{D4871A4A-C5EA-4668-91C5-C62012B0FEE8}" dt="2021-11-24T05:07:54.125" v="2388" actId="478"/>
          <ac:spMkLst>
            <pc:docMk/>
            <pc:sldMk cId="1799150971" sldId="480"/>
            <ac:spMk id="121" creationId="{73F90091-225C-4CCE-A496-FEF26C3D65F4}"/>
          </ac:spMkLst>
        </pc:spChg>
        <pc:spChg chg="del">
          <ac:chgData name="Kanakubo Yuuka" userId="0125345b4684f247" providerId="LiveId" clId="{D4871A4A-C5EA-4668-91C5-C62012B0FEE8}" dt="2021-11-24T05:07:54.125" v="2388" actId="478"/>
          <ac:spMkLst>
            <pc:docMk/>
            <pc:sldMk cId="1799150971" sldId="480"/>
            <ac:spMk id="122" creationId="{D62DD5DF-9937-48A4-89E8-79846FD6A10A}"/>
          </ac:spMkLst>
        </pc:spChg>
        <pc:spChg chg="del">
          <ac:chgData name="Kanakubo Yuuka" userId="0125345b4684f247" providerId="LiveId" clId="{D4871A4A-C5EA-4668-91C5-C62012B0FEE8}" dt="2021-11-24T05:07:54.125" v="2388" actId="478"/>
          <ac:spMkLst>
            <pc:docMk/>
            <pc:sldMk cId="1799150971" sldId="480"/>
            <ac:spMk id="123" creationId="{02FE6880-D034-46FC-9088-B78A41572728}"/>
          </ac:spMkLst>
        </pc:spChg>
        <pc:spChg chg="del">
          <ac:chgData name="Kanakubo Yuuka" userId="0125345b4684f247" providerId="LiveId" clId="{D4871A4A-C5EA-4668-91C5-C62012B0FEE8}" dt="2021-11-24T05:07:54.125" v="2388" actId="478"/>
          <ac:spMkLst>
            <pc:docMk/>
            <pc:sldMk cId="1799150971" sldId="480"/>
            <ac:spMk id="124" creationId="{99932F24-C7B2-4081-A76B-29664A05052B}"/>
          </ac:spMkLst>
        </pc:spChg>
        <pc:spChg chg="add mod">
          <ac:chgData name="Kanakubo Yuuka" userId="0125345b4684f247" providerId="LiveId" clId="{D4871A4A-C5EA-4668-91C5-C62012B0FEE8}" dt="2021-11-25T03:50:17.991" v="4718" actId="1076"/>
          <ac:spMkLst>
            <pc:docMk/>
            <pc:sldMk cId="1799150971" sldId="480"/>
            <ac:spMk id="199" creationId="{3C1FD757-8E31-4F6C-9840-3B9AE9CFC317}"/>
          </ac:spMkLst>
        </pc:spChg>
        <pc:spChg chg="add mod">
          <ac:chgData name="Kanakubo Yuuka" userId="0125345b4684f247" providerId="LiveId" clId="{D4871A4A-C5EA-4668-91C5-C62012B0FEE8}" dt="2021-11-25T04:32:49.293" v="5010" actId="115"/>
          <ac:spMkLst>
            <pc:docMk/>
            <pc:sldMk cId="1799150971" sldId="480"/>
            <ac:spMk id="200" creationId="{E25929EC-0085-4C48-BDB2-30CD5DA165F8}"/>
          </ac:spMkLst>
        </pc:spChg>
        <pc:spChg chg="add del mod">
          <ac:chgData name="Kanakubo Yuuka" userId="0125345b4684f247" providerId="LiveId" clId="{D4871A4A-C5EA-4668-91C5-C62012B0FEE8}" dt="2021-11-25T03:44:28.801" v="4527" actId="478"/>
          <ac:spMkLst>
            <pc:docMk/>
            <pc:sldMk cId="1799150971" sldId="480"/>
            <ac:spMk id="201" creationId="{0BBA5F6F-BD77-478D-80DC-BFD6BA31704B}"/>
          </ac:spMkLst>
        </pc:spChg>
        <pc:spChg chg="add mod">
          <ac:chgData name="Kanakubo Yuuka" userId="0125345b4684f247" providerId="LiveId" clId="{D4871A4A-C5EA-4668-91C5-C62012B0FEE8}" dt="2021-11-29T07:31:18.140" v="10209" actId="20577"/>
          <ac:spMkLst>
            <pc:docMk/>
            <pc:sldMk cId="1799150971" sldId="480"/>
            <ac:spMk id="202" creationId="{0F182044-2504-451E-A291-985A0D4BE7CB}"/>
          </ac:spMkLst>
        </pc:spChg>
        <pc:spChg chg="add mod">
          <ac:chgData name="Kanakubo Yuuka" userId="0125345b4684f247" providerId="LiveId" clId="{D4871A4A-C5EA-4668-91C5-C62012B0FEE8}" dt="2021-11-26T01:23:34.715" v="6976" actId="20577"/>
          <ac:spMkLst>
            <pc:docMk/>
            <pc:sldMk cId="1799150971" sldId="480"/>
            <ac:spMk id="203" creationId="{BE09DD1E-0D8B-4D10-9169-6F3F6096B7DA}"/>
          </ac:spMkLst>
        </pc:spChg>
        <pc:spChg chg="add del mod">
          <ac:chgData name="Kanakubo Yuuka" userId="0125345b4684f247" providerId="LiveId" clId="{D4871A4A-C5EA-4668-91C5-C62012B0FEE8}" dt="2021-11-25T03:45:54.148" v="4586" actId="478"/>
          <ac:spMkLst>
            <pc:docMk/>
            <pc:sldMk cId="1799150971" sldId="480"/>
            <ac:spMk id="204" creationId="{642D297A-2D15-48D3-A4E5-4AC81A83004E}"/>
          </ac:spMkLst>
        </pc:spChg>
        <pc:spChg chg="add mod">
          <ac:chgData name="Kanakubo Yuuka" userId="0125345b4684f247" providerId="LiveId" clId="{D4871A4A-C5EA-4668-91C5-C62012B0FEE8}" dt="2021-11-25T03:50:26.864" v="4719" actId="1076"/>
          <ac:spMkLst>
            <pc:docMk/>
            <pc:sldMk cId="1799150971" sldId="480"/>
            <ac:spMk id="205" creationId="{79AE2625-27E1-42A9-A9E4-86DC0DFC781E}"/>
          </ac:spMkLst>
        </pc:spChg>
        <pc:spChg chg="add del mod">
          <ac:chgData name="Kanakubo Yuuka" userId="0125345b4684f247" providerId="LiveId" clId="{D4871A4A-C5EA-4668-91C5-C62012B0FEE8}" dt="2021-11-25T03:46:04.180" v="4589" actId="478"/>
          <ac:spMkLst>
            <pc:docMk/>
            <pc:sldMk cId="1799150971" sldId="480"/>
            <ac:spMk id="206" creationId="{ADBB2B4F-2978-4C82-B67B-0FF5FE22B3C3}"/>
          </ac:spMkLst>
        </pc:spChg>
        <pc:spChg chg="add mod">
          <ac:chgData name="Kanakubo Yuuka" userId="0125345b4684f247" providerId="LiveId" clId="{D4871A4A-C5EA-4668-91C5-C62012B0FEE8}" dt="2021-11-26T00:16:30.409" v="6302" actId="113"/>
          <ac:spMkLst>
            <pc:docMk/>
            <pc:sldMk cId="1799150971" sldId="480"/>
            <ac:spMk id="207" creationId="{190D57D9-F1EA-47E0-9828-44EA46BECF72}"/>
          </ac:spMkLst>
        </pc:spChg>
        <pc:spChg chg="add mod">
          <ac:chgData name="Kanakubo Yuuka" userId="0125345b4684f247" providerId="LiveId" clId="{D4871A4A-C5EA-4668-91C5-C62012B0FEE8}" dt="2021-11-25T04:32:58.917" v="5012" actId="115"/>
          <ac:spMkLst>
            <pc:docMk/>
            <pc:sldMk cId="1799150971" sldId="480"/>
            <ac:spMk id="208" creationId="{0CA5A5FE-1A4D-4243-B586-65CDECFE94DC}"/>
          </ac:spMkLst>
        </pc:spChg>
        <pc:spChg chg="add del mod">
          <ac:chgData name="Kanakubo Yuuka" userId="0125345b4684f247" providerId="LiveId" clId="{D4871A4A-C5EA-4668-91C5-C62012B0FEE8}" dt="2021-11-25T03:48:12.222" v="4665" actId="21"/>
          <ac:spMkLst>
            <pc:docMk/>
            <pc:sldMk cId="1799150971" sldId="480"/>
            <ac:spMk id="209" creationId="{4CDC5B72-A881-4940-8E82-1C9715C2F856}"/>
          </ac:spMkLst>
        </pc:spChg>
        <pc:spChg chg="add mod">
          <ac:chgData name="Kanakubo Yuuka" userId="0125345b4684f247" providerId="LiveId" clId="{D4871A4A-C5EA-4668-91C5-C62012B0FEE8}" dt="2021-11-26T00:16:30.409" v="6302" actId="113"/>
          <ac:spMkLst>
            <pc:docMk/>
            <pc:sldMk cId="1799150971" sldId="480"/>
            <ac:spMk id="210" creationId="{1CD95595-4356-4163-A8EB-AE0D30C77C42}"/>
          </ac:spMkLst>
        </pc:spChg>
        <pc:spChg chg="add mod">
          <ac:chgData name="Kanakubo Yuuka" userId="0125345b4684f247" providerId="LiveId" clId="{D4871A4A-C5EA-4668-91C5-C62012B0FEE8}" dt="2021-11-25T05:49:04.395" v="5091" actId="115"/>
          <ac:spMkLst>
            <pc:docMk/>
            <pc:sldMk cId="1799150971" sldId="480"/>
            <ac:spMk id="211" creationId="{6CB12004-1314-4DDE-A1BF-468020228C31}"/>
          </ac:spMkLst>
        </pc:spChg>
        <pc:spChg chg="add mod ord">
          <ac:chgData name="Kanakubo Yuuka" userId="0125345b4684f247" providerId="LiveId" clId="{D4871A4A-C5EA-4668-91C5-C62012B0FEE8}" dt="2021-11-25T03:51:31.469" v="4732" actId="167"/>
          <ac:spMkLst>
            <pc:docMk/>
            <pc:sldMk cId="1799150971" sldId="480"/>
            <ac:spMk id="212" creationId="{28D695F9-742F-4ED2-96A4-FD6307870E94}"/>
          </ac:spMkLst>
        </pc:spChg>
        <pc:spChg chg="add mod ord">
          <ac:chgData name="Kanakubo Yuuka" userId="0125345b4684f247" providerId="LiveId" clId="{D4871A4A-C5EA-4668-91C5-C62012B0FEE8}" dt="2021-11-25T03:51:57.336" v="4737" actId="207"/>
          <ac:spMkLst>
            <pc:docMk/>
            <pc:sldMk cId="1799150971" sldId="480"/>
            <ac:spMk id="213" creationId="{5CC45B61-6672-413F-A45A-BAC9EACC50A1}"/>
          </ac:spMkLst>
        </pc:spChg>
        <pc:spChg chg="add mod ord">
          <ac:chgData name="Kanakubo Yuuka" userId="0125345b4684f247" providerId="LiveId" clId="{D4871A4A-C5EA-4668-91C5-C62012B0FEE8}" dt="2021-11-25T03:52:22.387" v="4746" actId="167"/>
          <ac:spMkLst>
            <pc:docMk/>
            <pc:sldMk cId="1799150971" sldId="480"/>
            <ac:spMk id="214" creationId="{51B4E8D3-0255-4A49-BEBE-7CBEDB2AD7BE}"/>
          </ac:spMkLst>
        </pc:spChg>
        <pc:spChg chg="add del mod">
          <ac:chgData name="Kanakubo Yuuka" userId="0125345b4684f247" providerId="LiveId" clId="{D4871A4A-C5EA-4668-91C5-C62012B0FEE8}" dt="2021-11-25T05:48:38.528" v="5082" actId="478"/>
          <ac:spMkLst>
            <pc:docMk/>
            <pc:sldMk cId="1799150971" sldId="480"/>
            <ac:spMk id="215" creationId="{570AAB46-C9A6-44D3-9A16-9474356C86F8}"/>
          </ac:spMkLst>
        </pc:spChg>
        <pc:spChg chg="add mod">
          <ac:chgData name="Kanakubo Yuuka" userId="0125345b4684f247" providerId="LiveId" clId="{D4871A4A-C5EA-4668-91C5-C62012B0FEE8}" dt="2021-11-26T00:29:44.929" v="6432" actId="14100"/>
          <ac:spMkLst>
            <pc:docMk/>
            <pc:sldMk cId="1799150971" sldId="480"/>
            <ac:spMk id="215" creationId="{6BE91DA6-503A-43DE-872E-5AB57F640FAB}"/>
          </ac:spMkLst>
        </pc:spChg>
        <pc:spChg chg="add mod ord">
          <ac:chgData name="Kanakubo Yuuka" userId="0125345b4684f247" providerId="LiveId" clId="{D4871A4A-C5EA-4668-91C5-C62012B0FEE8}" dt="2021-11-25T05:49:00.740" v="5090" actId="14100"/>
          <ac:spMkLst>
            <pc:docMk/>
            <pc:sldMk cId="1799150971" sldId="480"/>
            <ac:spMk id="216" creationId="{6923D21D-F021-4CCD-AB22-A9FA1C1CFFB3}"/>
          </ac:spMkLst>
        </pc:spChg>
        <pc:spChg chg="del">
          <ac:chgData name="Kanakubo Yuuka" userId="0125345b4684f247" providerId="LiveId" clId="{D4871A4A-C5EA-4668-91C5-C62012B0FEE8}" dt="2021-11-24T05:07:54.125" v="2388" actId="478"/>
          <ac:spMkLst>
            <pc:docMk/>
            <pc:sldMk cId="1799150971" sldId="480"/>
            <ac:spMk id="364" creationId="{0C9F2D9C-ED4B-454E-B46C-5DBFBBD69BE4}"/>
          </ac:spMkLst>
        </pc:spChg>
        <pc:spChg chg="del">
          <ac:chgData name="Kanakubo Yuuka" userId="0125345b4684f247" providerId="LiveId" clId="{D4871A4A-C5EA-4668-91C5-C62012B0FEE8}" dt="2021-11-24T05:07:54.125" v="2388" actId="478"/>
          <ac:spMkLst>
            <pc:docMk/>
            <pc:sldMk cId="1799150971" sldId="480"/>
            <ac:spMk id="365" creationId="{03CBD4B2-343B-4508-A1B4-E678EB936E90}"/>
          </ac:spMkLst>
        </pc:spChg>
        <pc:spChg chg="mod">
          <ac:chgData name="Kanakubo Yuuka" userId="0125345b4684f247" providerId="LiveId" clId="{D4871A4A-C5EA-4668-91C5-C62012B0FEE8}" dt="2021-11-24T05:07:54.538" v="2389"/>
          <ac:spMkLst>
            <pc:docMk/>
            <pc:sldMk cId="1799150971" sldId="480"/>
            <ac:spMk id="375" creationId="{6BC57B8C-904B-410F-8B83-A94D74D9CCD2}"/>
          </ac:spMkLst>
        </pc:spChg>
        <pc:spChg chg="mod">
          <ac:chgData name="Kanakubo Yuuka" userId="0125345b4684f247" providerId="LiveId" clId="{D4871A4A-C5EA-4668-91C5-C62012B0FEE8}" dt="2021-11-24T05:07:54.538" v="2389"/>
          <ac:spMkLst>
            <pc:docMk/>
            <pc:sldMk cId="1799150971" sldId="480"/>
            <ac:spMk id="376" creationId="{766C228E-51EB-43DF-A4A4-CC8BEFAF8490}"/>
          </ac:spMkLst>
        </pc:spChg>
        <pc:spChg chg="mod">
          <ac:chgData name="Kanakubo Yuuka" userId="0125345b4684f247" providerId="LiveId" clId="{D4871A4A-C5EA-4668-91C5-C62012B0FEE8}" dt="2021-11-24T05:07:54.538" v="2389"/>
          <ac:spMkLst>
            <pc:docMk/>
            <pc:sldMk cId="1799150971" sldId="480"/>
            <ac:spMk id="377" creationId="{39AA48D9-90F2-4CD2-8EDF-9FE00CD01F1B}"/>
          </ac:spMkLst>
        </pc:spChg>
        <pc:spChg chg="mod">
          <ac:chgData name="Kanakubo Yuuka" userId="0125345b4684f247" providerId="LiveId" clId="{D4871A4A-C5EA-4668-91C5-C62012B0FEE8}" dt="2021-11-24T05:07:54.538" v="2389"/>
          <ac:spMkLst>
            <pc:docMk/>
            <pc:sldMk cId="1799150971" sldId="480"/>
            <ac:spMk id="379" creationId="{C2EFFE79-2F8F-497C-89CD-0CA4CB0C4341}"/>
          </ac:spMkLst>
        </pc:spChg>
        <pc:spChg chg="mod">
          <ac:chgData name="Kanakubo Yuuka" userId="0125345b4684f247" providerId="LiveId" clId="{D4871A4A-C5EA-4668-91C5-C62012B0FEE8}" dt="2021-11-24T05:07:54.538" v="2389"/>
          <ac:spMkLst>
            <pc:docMk/>
            <pc:sldMk cId="1799150971" sldId="480"/>
            <ac:spMk id="380" creationId="{C3AD0A16-A8C0-4733-BD0A-B45A1BF6D602}"/>
          </ac:spMkLst>
        </pc:spChg>
        <pc:spChg chg="mod">
          <ac:chgData name="Kanakubo Yuuka" userId="0125345b4684f247" providerId="LiveId" clId="{D4871A4A-C5EA-4668-91C5-C62012B0FEE8}" dt="2021-11-24T05:07:54.538" v="2389"/>
          <ac:spMkLst>
            <pc:docMk/>
            <pc:sldMk cId="1799150971" sldId="480"/>
            <ac:spMk id="381" creationId="{051D9A27-6D98-4AE9-9618-5CABD8201507}"/>
          </ac:spMkLst>
        </pc:spChg>
        <pc:spChg chg="mod">
          <ac:chgData name="Kanakubo Yuuka" userId="0125345b4684f247" providerId="LiveId" clId="{D4871A4A-C5EA-4668-91C5-C62012B0FEE8}" dt="2021-11-24T05:07:54.538" v="2389"/>
          <ac:spMkLst>
            <pc:docMk/>
            <pc:sldMk cId="1799150971" sldId="480"/>
            <ac:spMk id="384" creationId="{C7E6F8E5-3E11-42AF-AA80-B189D911928F}"/>
          </ac:spMkLst>
        </pc:spChg>
        <pc:spChg chg="mod">
          <ac:chgData name="Kanakubo Yuuka" userId="0125345b4684f247" providerId="LiveId" clId="{D4871A4A-C5EA-4668-91C5-C62012B0FEE8}" dt="2021-11-24T05:07:54.538" v="2389"/>
          <ac:spMkLst>
            <pc:docMk/>
            <pc:sldMk cId="1799150971" sldId="480"/>
            <ac:spMk id="385" creationId="{543177BD-BA1F-4A41-BDD8-5BCFD418F598}"/>
          </ac:spMkLst>
        </pc:spChg>
        <pc:spChg chg="mod">
          <ac:chgData name="Kanakubo Yuuka" userId="0125345b4684f247" providerId="LiveId" clId="{D4871A4A-C5EA-4668-91C5-C62012B0FEE8}" dt="2021-11-24T05:07:54.538" v="2389"/>
          <ac:spMkLst>
            <pc:docMk/>
            <pc:sldMk cId="1799150971" sldId="480"/>
            <ac:spMk id="386" creationId="{2705BA4F-4F60-40D5-93C2-945517E5EF19}"/>
          </ac:spMkLst>
        </pc:spChg>
        <pc:spChg chg="mod">
          <ac:chgData name="Kanakubo Yuuka" userId="0125345b4684f247" providerId="LiveId" clId="{D4871A4A-C5EA-4668-91C5-C62012B0FEE8}" dt="2021-11-24T05:07:54.538" v="2389"/>
          <ac:spMkLst>
            <pc:docMk/>
            <pc:sldMk cId="1799150971" sldId="480"/>
            <ac:spMk id="387" creationId="{615843E2-1EF0-4243-9C5F-4E062A6F678C}"/>
          </ac:spMkLst>
        </pc:spChg>
        <pc:spChg chg="mod">
          <ac:chgData name="Kanakubo Yuuka" userId="0125345b4684f247" providerId="LiveId" clId="{D4871A4A-C5EA-4668-91C5-C62012B0FEE8}" dt="2021-11-24T05:07:54.538" v="2389"/>
          <ac:spMkLst>
            <pc:docMk/>
            <pc:sldMk cId="1799150971" sldId="480"/>
            <ac:spMk id="388" creationId="{76DB88AD-CA99-457E-AA25-861936939AC3}"/>
          </ac:spMkLst>
        </pc:spChg>
        <pc:spChg chg="mod">
          <ac:chgData name="Kanakubo Yuuka" userId="0125345b4684f247" providerId="LiveId" clId="{D4871A4A-C5EA-4668-91C5-C62012B0FEE8}" dt="2021-11-24T05:07:54.538" v="2389"/>
          <ac:spMkLst>
            <pc:docMk/>
            <pc:sldMk cId="1799150971" sldId="480"/>
            <ac:spMk id="389" creationId="{5B018383-7B3D-450D-AF63-2D8944E56884}"/>
          </ac:spMkLst>
        </pc:spChg>
        <pc:spChg chg="mod">
          <ac:chgData name="Kanakubo Yuuka" userId="0125345b4684f247" providerId="LiveId" clId="{D4871A4A-C5EA-4668-91C5-C62012B0FEE8}" dt="2021-11-24T05:07:54.538" v="2389"/>
          <ac:spMkLst>
            <pc:docMk/>
            <pc:sldMk cId="1799150971" sldId="480"/>
            <ac:spMk id="390" creationId="{03FE8946-20F6-45C5-A4BF-FC812ECDC0F5}"/>
          </ac:spMkLst>
        </pc:spChg>
        <pc:spChg chg="mod">
          <ac:chgData name="Kanakubo Yuuka" userId="0125345b4684f247" providerId="LiveId" clId="{D4871A4A-C5EA-4668-91C5-C62012B0FEE8}" dt="2021-11-24T05:07:54.538" v="2389"/>
          <ac:spMkLst>
            <pc:docMk/>
            <pc:sldMk cId="1799150971" sldId="480"/>
            <ac:spMk id="393" creationId="{40176977-FCFD-431C-949B-39FCC2D95E23}"/>
          </ac:spMkLst>
        </pc:spChg>
        <pc:spChg chg="mod">
          <ac:chgData name="Kanakubo Yuuka" userId="0125345b4684f247" providerId="LiveId" clId="{D4871A4A-C5EA-4668-91C5-C62012B0FEE8}" dt="2021-11-24T05:07:54.538" v="2389"/>
          <ac:spMkLst>
            <pc:docMk/>
            <pc:sldMk cId="1799150971" sldId="480"/>
            <ac:spMk id="394" creationId="{5AA1080B-2B42-4438-9995-5D35587E6B00}"/>
          </ac:spMkLst>
        </pc:spChg>
        <pc:spChg chg="mod">
          <ac:chgData name="Kanakubo Yuuka" userId="0125345b4684f247" providerId="LiveId" clId="{D4871A4A-C5EA-4668-91C5-C62012B0FEE8}" dt="2021-11-24T05:07:54.538" v="2389"/>
          <ac:spMkLst>
            <pc:docMk/>
            <pc:sldMk cId="1799150971" sldId="480"/>
            <ac:spMk id="395" creationId="{41F2C8CD-D892-4AF5-B802-93483CFAB95E}"/>
          </ac:spMkLst>
        </pc:spChg>
        <pc:spChg chg="mod">
          <ac:chgData name="Kanakubo Yuuka" userId="0125345b4684f247" providerId="LiveId" clId="{D4871A4A-C5EA-4668-91C5-C62012B0FEE8}" dt="2021-11-24T05:07:54.538" v="2389"/>
          <ac:spMkLst>
            <pc:docMk/>
            <pc:sldMk cId="1799150971" sldId="480"/>
            <ac:spMk id="396" creationId="{61587E1E-39FC-4161-9956-0E0566859E26}"/>
          </ac:spMkLst>
        </pc:spChg>
        <pc:spChg chg="mod">
          <ac:chgData name="Kanakubo Yuuka" userId="0125345b4684f247" providerId="LiveId" clId="{D4871A4A-C5EA-4668-91C5-C62012B0FEE8}" dt="2021-11-24T05:07:54.538" v="2389"/>
          <ac:spMkLst>
            <pc:docMk/>
            <pc:sldMk cId="1799150971" sldId="480"/>
            <ac:spMk id="397" creationId="{542CE3CA-3890-4D72-8D37-6A811632E8C0}"/>
          </ac:spMkLst>
        </pc:spChg>
        <pc:spChg chg="mod">
          <ac:chgData name="Kanakubo Yuuka" userId="0125345b4684f247" providerId="LiveId" clId="{D4871A4A-C5EA-4668-91C5-C62012B0FEE8}" dt="2021-11-24T05:07:54.538" v="2389"/>
          <ac:spMkLst>
            <pc:docMk/>
            <pc:sldMk cId="1799150971" sldId="480"/>
            <ac:spMk id="398" creationId="{5B8EDB8D-2E0E-46E2-84E0-6D3ED3A25A8D}"/>
          </ac:spMkLst>
        </pc:spChg>
        <pc:spChg chg="mod">
          <ac:chgData name="Kanakubo Yuuka" userId="0125345b4684f247" providerId="LiveId" clId="{D4871A4A-C5EA-4668-91C5-C62012B0FEE8}" dt="2021-11-24T05:07:54.538" v="2389"/>
          <ac:spMkLst>
            <pc:docMk/>
            <pc:sldMk cId="1799150971" sldId="480"/>
            <ac:spMk id="399" creationId="{8E79054D-FA9E-4EC3-81AE-510DEB748804}"/>
          </ac:spMkLst>
        </pc:spChg>
        <pc:spChg chg="mod">
          <ac:chgData name="Kanakubo Yuuka" userId="0125345b4684f247" providerId="LiveId" clId="{D4871A4A-C5EA-4668-91C5-C62012B0FEE8}" dt="2021-11-24T05:07:54.538" v="2389"/>
          <ac:spMkLst>
            <pc:docMk/>
            <pc:sldMk cId="1799150971" sldId="480"/>
            <ac:spMk id="400" creationId="{0FC3D2B7-A7F9-4AD2-BD7F-B66FC98AA356}"/>
          </ac:spMkLst>
        </pc:spChg>
        <pc:spChg chg="mod">
          <ac:chgData name="Kanakubo Yuuka" userId="0125345b4684f247" providerId="LiveId" clId="{D4871A4A-C5EA-4668-91C5-C62012B0FEE8}" dt="2021-11-24T05:07:54.538" v="2389"/>
          <ac:spMkLst>
            <pc:docMk/>
            <pc:sldMk cId="1799150971" sldId="480"/>
            <ac:spMk id="401" creationId="{D4EA688C-8671-405C-9118-DBEDFDED9AFF}"/>
          </ac:spMkLst>
        </pc:spChg>
        <pc:spChg chg="mod">
          <ac:chgData name="Kanakubo Yuuka" userId="0125345b4684f247" providerId="LiveId" clId="{D4871A4A-C5EA-4668-91C5-C62012B0FEE8}" dt="2021-11-24T05:07:54.538" v="2389"/>
          <ac:spMkLst>
            <pc:docMk/>
            <pc:sldMk cId="1799150971" sldId="480"/>
            <ac:spMk id="402" creationId="{29E4F2A9-1266-498A-87A3-CADB353452F9}"/>
          </ac:spMkLst>
        </pc:spChg>
        <pc:spChg chg="mod">
          <ac:chgData name="Kanakubo Yuuka" userId="0125345b4684f247" providerId="LiveId" clId="{D4871A4A-C5EA-4668-91C5-C62012B0FEE8}" dt="2021-11-24T05:07:54.538" v="2389"/>
          <ac:spMkLst>
            <pc:docMk/>
            <pc:sldMk cId="1799150971" sldId="480"/>
            <ac:spMk id="403" creationId="{4AEA33C8-1063-43C8-B046-435F33F812CC}"/>
          </ac:spMkLst>
        </pc:spChg>
        <pc:spChg chg="mod">
          <ac:chgData name="Kanakubo Yuuka" userId="0125345b4684f247" providerId="LiveId" clId="{D4871A4A-C5EA-4668-91C5-C62012B0FEE8}" dt="2021-11-24T05:07:54.538" v="2389"/>
          <ac:spMkLst>
            <pc:docMk/>
            <pc:sldMk cId="1799150971" sldId="480"/>
            <ac:spMk id="404" creationId="{679CC438-9582-454A-BA7C-BF6D85FA1C34}"/>
          </ac:spMkLst>
        </pc:spChg>
        <pc:spChg chg="mod">
          <ac:chgData name="Kanakubo Yuuka" userId="0125345b4684f247" providerId="LiveId" clId="{D4871A4A-C5EA-4668-91C5-C62012B0FEE8}" dt="2021-11-24T05:07:54.538" v="2389"/>
          <ac:spMkLst>
            <pc:docMk/>
            <pc:sldMk cId="1799150971" sldId="480"/>
            <ac:spMk id="405" creationId="{59E2C4B1-3881-4379-B195-F33A25987885}"/>
          </ac:spMkLst>
        </pc:spChg>
        <pc:spChg chg="mod">
          <ac:chgData name="Kanakubo Yuuka" userId="0125345b4684f247" providerId="LiveId" clId="{D4871A4A-C5EA-4668-91C5-C62012B0FEE8}" dt="2021-11-24T05:07:54.538" v="2389"/>
          <ac:spMkLst>
            <pc:docMk/>
            <pc:sldMk cId="1799150971" sldId="480"/>
            <ac:spMk id="406" creationId="{DCC9F916-78FE-40DE-BF0F-204BE18347ED}"/>
          </ac:spMkLst>
        </pc:spChg>
        <pc:spChg chg="mod">
          <ac:chgData name="Kanakubo Yuuka" userId="0125345b4684f247" providerId="LiveId" clId="{D4871A4A-C5EA-4668-91C5-C62012B0FEE8}" dt="2021-11-24T05:07:54.538" v="2389"/>
          <ac:spMkLst>
            <pc:docMk/>
            <pc:sldMk cId="1799150971" sldId="480"/>
            <ac:spMk id="407" creationId="{E57993B8-9DCC-4288-81C4-7F6C610CAAAC}"/>
          </ac:spMkLst>
        </pc:spChg>
        <pc:spChg chg="mod">
          <ac:chgData name="Kanakubo Yuuka" userId="0125345b4684f247" providerId="LiveId" clId="{D4871A4A-C5EA-4668-91C5-C62012B0FEE8}" dt="2021-11-24T05:07:54.538" v="2389"/>
          <ac:spMkLst>
            <pc:docMk/>
            <pc:sldMk cId="1799150971" sldId="480"/>
            <ac:spMk id="408" creationId="{C60783EE-2D7A-4F0A-8C0D-A3CA2A8F810D}"/>
          </ac:spMkLst>
        </pc:spChg>
        <pc:spChg chg="mod">
          <ac:chgData name="Kanakubo Yuuka" userId="0125345b4684f247" providerId="LiveId" clId="{D4871A4A-C5EA-4668-91C5-C62012B0FEE8}" dt="2021-11-24T05:07:54.538" v="2389"/>
          <ac:spMkLst>
            <pc:docMk/>
            <pc:sldMk cId="1799150971" sldId="480"/>
            <ac:spMk id="409" creationId="{2D65191A-97FF-4FA4-90A4-68F2226A5784}"/>
          </ac:spMkLst>
        </pc:spChg>
        <pc:spChg chg="mod">
          <ac:chgData name="Kanakubo Yuuka" userId="0125345b4684f247" providerId="LiveId" clId="{D4871A4A-C5EA-4668-91C5-C62012B0FEE8}" dt="2021-11-24T05:07:54.538" v="2389"/>
          <ac:spMkLst>
            <pc:docMk/>
            <pc:sldMk cId="1799150971" sldId="480"/>
            <ac:spMk id="410" creationId="{62A62734-7E75-429F-8CBC-0EC601102616}"/>
          </ac:spMkLst>
        </pc:spChg>
        <pc:spChg chg="mod">
          <ac:chgData name="Kanakubo Yuuka" userId="0125345b4684f247" providerId="LiveId" clId="{D4871A4A-C5EA-4668-91C5-C62012B0FEE8}" dt="2021-11-24T05:07:54.538" v="2389"/>
          <ac:spMkLst>
            <pc:docMk/>
            <pc:sldMk cId="1799150971" sldId="480"/>
            <ac:spMk id="411" creationId="{37506790-6FF7-4B75-BCB7-AF29533EDA42}"/>
          </ac:spMkLst>
        </pc:spChg>
        <pc:spChg chg="mod">
          <ac:chgData name="Kanakubo Yuuka" userId="0125345b4684f247" providerId="LiveId" clId="{D4871A4A-C5EA-4668-91C5-C62012B0FEE8}" dt="2021-11-24T05:07:54.538" v="2389"/>
          <ac:spMkLst>
            <pc:docMk/>
            <pc:sldMk cId="1799150971" sldId="480"/>
            <ac:spMk id="412" creationId="{D194FE91-3CC9-459D-A427-67D6B6B3764D}"/>
          </ac:spMkLst>
        </pc:spChg>
        <pc:spChg chg="mod">
          <ac:chgData name="Kanakubo Yuuka" userId="0125345b4684f247" providerId="LiveId" clId="{D4871A4A-C5EA-4668-91C5-C62012B0FEE8}" dt="2021-11-24T05:07:54.538" v="2389"/>
          <ac:spMkLst>
            <pc:docMk/>
            <pc:sldMk cId="1799150971" sldId="480"/>
            <ac:spMk id="414" creationId="{64E70448-E440-4B52-B889-A563827CC249}"/>
          </ac:spMkLst>
        </pc:spChg>
        <pc:spChg chg="mod">
          <ac:chgData name="Kanakubo Yuuka" userId="0125345b4684f247" providerId="LiveId" clId="{D4871A4A-C5EA-4668-91C5-C62012B0FEE8}" dt="2021-11-24T05:07:54.538" v="2389"/>
          <ac:spMkLst>
            <pc:docMk/>
            <pc:sldMk cId="1799150971" sldId="480"/>
            <ac:spMk id="415" creationId="{FDD3771F-D307-428D-9542-517BFFCFFAF2}"/>
          </ac:spMkLst>
        </pc:spChg>
        <pc:spChg chg="mod">
          <ac:chgData name="Kanakubo Yuuka" userId="0125345b4684f247" providerId="LiveId" clId="{D4871A4A-C5EA-4668-91C5-C62012B0FEE8}" dt="2021-11-24T05:07:54.538" v="2389"/>
          <ac:spMkLst>
            <pc:docMk/>
            <pc:sldMk cId="1799150971" sldId="480"/>
            <ac:spMk id="416" creationId="{BA32C7E5-7966-4380-85C8-AB9CED05865F}"/>
          </ac:spMkLst>
        </pc:spChg>
        <pc:spChg chg="mod">
          <ac:chgData name="Kanakubo Yuuka" userId="0125345b4684f247" providerId="LiveId" clId="{D4871A4A-C5EA-4668-91C5-C62012B0FEE8}" dt="2021-11-24T05:07:54.538" v="2389"/>
          <ac:spMkLst>
            <pc:docMk/>
            <pc:sldMk cId="1799150971" sldId="480"/>
            <ac:spMk id="417" creationId="{E3644625-C3D4-430F-B2A6-B22EAD9460E9}"/>
          </ac:spMkLst>
        </pc:spChg>
        <pc:spChg chg="mod">
          <ac:chgData name="Kanakubo Yuuka" userId="0125345b4684f247" providerId="LiveId" clId="{D4871A4A-C5EA-4668-91C5-C62012B0FEE8}" dt="2021-11-24T05:07:54.538" v="2389"/>
          <ac:spMkLst>
            <pc:docMk/>
            <pc:sldMk cId="1799150971" sldId="480"/>
            <ac:spMk id="418" creationId="{11B8521A-BFFB-44EC-92FD-719892EB990F}"/>
          </ac:spMkLst>
        </pc:spChg>
        <pc:spChg chg="mod">
          <ac:chgData name="Kanakubo Yuuka" userId="0125345b4684f247" providerId="LiveId" clId="{D4871A4A-C5EA-4668-91C5-C62012B0FEE8}" dt="2021-11-24T05:07:54.538" v="2389"/>
          <ac:spMkLst>
            <pc:docMk/>
            <pc:sldMk cId="1799150971" sldId="480"/>
            <ac:spMk id="419" creationId="{2D65AB13-F45E-43F9-85CF-C48F320D8E27}"/>
          </ac:spMkLst>
        </pc:spChg>
        <pc:spChg chg="mod">
          <ac:chgData name="Kanakubo Yuuka" userId="0125345b4684f247" providerId="LiveId" clId="{D4871A4A-C5EA-4668-91C5-C62012B0FEE8}" dt="2021-11-24T05:07:54.538" v="2389"/>
          <ac:spMkLst>
            <pc:docMk/>
            <pc:sldMk cId="1799150971" sldId="480"/>
            <ac:spMk id="420" creationId="{6844933F-B72E-4D04-AA34-4039E9DBF699}"/>
          </ac:spMkLst>
        </pc:spChg>
        <pc:spChg chg="mod">
          <ac:chgData name="Kanakubo Yuuka" userId="0125345b4684f247" providerId="LiveId" clId="{D4871A4A-C5EA-4668-91C5-C62012B0FEE8}" dt="2021-11-24T05:07:54.538" v="2389"/>
          <ac:spMkLst>
            <pc:docMk/>
            <pc:sldMk cId="1799150971" sldId="480"/>
            <ac:spMk id="421" creationId="{0618AF3A-DAE3-47C7-85C0-B6EC234C3E35}"/>
          </ac:spMkLst>
        </pc:spChg>
        <pc:spChg chg="mod">
          <ac:chgData name="Kanakubo Yuuka" userId="0125345b4684f247" providerId="LiveId" clId="{D4871A4A-C5EA-4668-91C5-C62012B0FEE8}" dt="2021-11-24T05:07:54.538" v="2389"/>
          <ac:spMkLst>
            <pc:docMk/>
            <pc:sldMk cId="1799150971" sldId="480"/>
            <ac:spMk id="422" creationId="{7CA849EB-E57B-4234-B05B-A4BB12C2F5D2}"/>
          </ac:spMkLst>
        </pc:spChg>
        <pc:spChg chg="mod">
          <ac:chgData name="Kanakubo Yuuka" userId="0125345b4684f247" providerId="LiveId" clId="{D4871A4A-C5EA-4668-91C5-C62012B0FEE8}" dt="2021-11-24T05:07:54.538" v="2389"/>
          <ac:spMkLst>
            <pc:docMk/>
            <pc:sldMk cId="1799150971" sldId="480"/>
            <ac:spMk id="423" creationId="{0302FF5F-F5E9-4692-BA35-62C8008242EA}"/>
          </ac:spMkLst>
        </pc:spChg>
        <pc:spChg chg="mod">
          <ac:chgData name="Kanakubo Yuuka" userId="0125345b4684f247" providerId="LiveId" clId="{D4871A4A-C5EA-4668-91C5-C62012B0FEE8}" dt="2021-11-24T05:07:54.538" v="2389"/>
          <ac:spMkLst>
            <pc:docMk/>
            <pc:sldMk cId="1799150971" sldId="480"/>
            <ac:spMk id="424" creationId="{2F38C76E-6A65-4545-B798-C51966E270C7}"/>
          </ac:spMkLst>
        </pc:spChg>
        <pc:spChg chg="mod">
          <ac:chgData name="Kanakubo Yuuka" userId="0125345b4684f247" providerId="LiveId" clId="{D4871A4A-C5EA-4668-91C5-C62012B0FEE8}" dt="2021-11-24T05:07:54.538" v="2389"/>
          <ac:spMkLst>
            <pc:docMk/>
            <pc:sldMk cId="1799150971" sldId="480"/>
            <ac:spMk id="425" creationId="{9179E2C8-154E-4CB7-8D37-3A486BCE8D32}"/>
          </ac:spMkLst>
        </pc:spChg>
        <pc:spChg chg="mod">
          <ac:chgData name="Kanakubo Yuuka" userId="0125345b4684f247" providerId="LiveId" clId="{D4871A4A-C5EA-4668-91C5-C62012B0FEE8}" dt="2021-11-24T05:07:54.538" v="2389"/>
          <ac:spMkLst>
            <pc:docMk/>
            <pc:sldMk cId="1799150971" sldId="480"/>
            <ac:spMk id="426" creationId="{382CE0B2-9CC8-4786-91DC-7320AF33A618}"/>
          </ac:spMkLst>
        </pc:spChg>
        <pc:spChg chg="mod">
          <ac:chgData name="Kanakubo Yuuka" userId="0125345b4684f247" providerId="LiveId" clId="{D4871A4A-C5EA-4668-91C5-C62012B0FEE8}" dt="2021-11-24T05:07:54.538" v="2389"/>
          <ac:spMkLst>
            <pc:docMk/>
            <pc:sldMk cId="1799150971" sldId="480"/>
            <ac:spMk id="428" creationId="{0B54EAAD-32BE-4708-A11F-AC873B0B424F}"/>
          </ac:spMkLst>
        </pc:spChg>
        <pc:spChg chg="mod">
          <ac:chgData name="Kanakubo Yuuka" userId="0125345b4684f247" providerId="LiveId" clId="{D4871A4A-C5EA-4668-91C5-C62012B0FEE8}" dt="2021-11-24T05:07:54.538" v="2389"/>
          <ac:spMkLst>
            <pc:docMk/>
            <pc:sldMk cId="1799150971" sldId="480"/>
            <ac:spMk id="429" creationId="{6097982E-84F9-4569-B0CA-BBAD4A456AAF}"/>
          </ac:spMkLst>
        </pc:spChg>
        <pc:spChg chg="mod">
          <ac:chgData name="Kanakubo Yuuka" userId="0125345b4684f247" providerId="LiveId" clId="{D4871A4A-C5EA-4668-91C5-C62012B0FEE8}" dt="2021-11-24T05:07:54.538" v="2389"/>
          <ac:spMkLst>
            <pc:docMk/>
            <pc:sldMk cId="1799150971" sldId="480"/>
            <ac:spMk id="430" creationId="{267327AD-E2A2-4A29-AAD4-E1EEA8F730DA}"/>
          </ac:spMkLst>
        </pc:spChg>
        <pc:spChg chg="mod">
          <ac:chgData name="Kanakubo Yuuka" userId="0125345b4684f247" providerId="LiveId" clId="{D4871A4A-C5EA-4668-91C5-C62012B0FEE8}" dt="2021-11-24T05:07:54.538" v="2389"/>
          <ac:spMkLst>
            <pc:docMk/>
            <pc:sldMk cId="1799150971" sldId="480"/>
            <ac:spMk id="431" creationId="{CF761438-42C6-4681-8014-D6C18ADBD3FE}"/>
          </ac:spMkLst>
        </pc:spChg>
        <pc:spChg chg="mod">
          <ac:chgData name="Kanakubo Yuuka" userId="0125345b4684f247" providerId="LiveId" clId="{D4871A4A-C5EA-4668-91C5-C62012B0FEE8}" dt="2021-11-24T05:07:54.538" v="2389"/>
          <ac:spMkLst>
            <pc:docMk/>
            <pc:sldMk cId="1799150971" sldId="480"/>
            <ac:spMk id="432" creationId="{67D85FAF-E163-40A5-9013-DE730C220D95}"/>
          </ac:spMkLst>
        </pc:spChg>
        <pc:spChg chg="mod">
          <ac:chgData name="Kanakubo Yuuka" userId="0125345b4684f247" providerId="LiveId" clId="{D4871A4A-C5EA-4668-91C5-C62012B0FEE8}" dt="2021-11-24T05:07:54.538" v="2389"/>
          <ac:spMkLst>
            <pc:docMk/>
            <pc:sldMk cId="1799150971" sldId="480"/>
            <ac:spMk id="433" creationId="{E10B8F11-34AC-4734-B79E-B93E0EF1C5B8}"/>
          </ac:spMkLst>
        </pc:spChg>
        <pc:spChg chg="mod">
          <ac:chgData name="Kanakubo Yuuka" userId="0125345b4684f247" providerId="LiveId" clId="{D4871A4A-C5EA-4668-91C5-C62012B0FEE8}" dt="2021-11-24T05:07:54.538" v="2389"/>
          <ac:spMkLst>
            <pc:docMk/>
            <pc:sldMk cId="1799150971" sldId="480"/>
            <ac:spMk id="434" creationId="{804D8112-234E-4241-AE34-341B32A8D2A0}"/>
          </ac:spMkLst>
        </pc:spChg>
        <pc:spChg chg="mod">
          <ac:chgData name="Kanakubo Yuuka" userId="0125345b4684f247" providerId="LiveId" clId="{D4871A4A-C5EA-4668-91C5-C62012B0FEE8}" dt="2021-11-24T05:07:54.538" v="2389"/>
          <ac:spMkLst>
            <pc:docMk/>
            <pc:sldMk cId="1799150971" sldId="480"/>
            <ac:spMk id="435" creationId="{C4B3A540-AD08-4E1C-A9FC-4739E8755D3B}"/>
          </ac:spMkLst>
        </pc:spChg>
        <pc:spChg chg="mod">
          <ac:chgData name="Kanakubo Yuuka" userId="0125345b4684f247" providerId="LiveId" clId="{D4871A4A-C5EA-4668-91C5-C62012B0FEE8}" dt="2021-11-24T05:07:54.538" v="2389"/>
          <ac:spMkLst>
            <pc:docMk/>
            <pc:sldMk cId="1799150971" sldId="480"/>
            <ac:spMk id="436" creationId="{B37FB12C-97D1-4B38-B299-68CEFEC4D794}"/>
          </ac:spMkLst>
        </pc:spChg>
        <pc:spChg chg="mod">
          <ac:chgData name="Kanakubo Yuuka" userId="0125345b4684f247" providerId="LiveId" clId="{D4871A4A-C5EA-4668-91C5-C62012B0FEE8}" dt="2021-11-24T05:07:54.538" v="2389"/>
          <ac:spMkLst>
            <pc:docMk/>
            <pc:sldMk cId="1799150971" sldId="480"/>
            <ac:spMk id="437" creationId="{5CA5C163-20C7-43B7-85CF-58CAB255FFED}"/>
          </ac:spMkLst>
        </pc:spChg>
        <pc:spChg chg="mod">
          <ac:chgData name="Kanakubo Yuuka" userId="0125345b4684f247" providerId="LiveId" clId="{D4871A4A-C5EA-4668-91C5-C62012B0FEE8}" dt="2021-11-24T05:07:54.538" v="2389"/>
          <ac:spMkLst>
            <pc:docMk/>
            <pc:sldMk cId="1799150971" sldId="480"/>
            <ac:spMk id="438" creationId="{074ECC60-8B65-4AB4-8DB6-E86FF302393A}"/>
          </ac:spMkLst>
        </pc:spChg>
        <pc:spChg chg="mod">
          <ac:chgData name="Kanakubo Yuuka" userId="0125345b4684f247" providerId="LiveId" clId="{D4871A4A-C5EA-4668-91C5-C62012B0FEE8}" dt="2021-11-24T05:07:54.538" v="2389"/>
          <ac:spMkLst>
            <pc:docMk/>
            <pc:sldMk cId="1799150971" sldId="480"/>
            <ac:spMk id="439" creationId="{7D037441-C36C-4FF8-8E33-0AD38D82115B}"/>
          </ac:spMkLst>
        </pc:spChg>
        <pc:spChg chg="mod">
          <ac:chgData name="Kanakubo Yuuka" userId="0125345b4684f247" providerId="LiveId" clId="{D4871A4A-C5EA-4668-91C5-C62012B0FEE8}" dt="2021-11-24T05:07:54.538" v="2389"/>
          <ac:spMkLst>
            <pc:docMk/>
            <pc:sldMk cId="1799150971" sldId="480"/>
            <ac:spMk id="440" creationId="{05447622-0E01-41A7-B315-D886032AD6F8}"/>
          </ac:spMkLst>
        </pc:spChg>
        <pc:spChg chg="mod">
          <ac:chgData name="Kanakubo Yuuka" userId="0125345b4684f247" providerId="LiveId" clId="{D4871A4A-C5EA-4668-91C5-C62012B0FEE8}" dt="2021-11-24T05:07:54.538" v="2389"/>
          <ac:spMkLst>
            <pc:docMk/>
            <pc:sldMk cId="1799150971" sldId="480"/>
            <ac:spMk id="441" creationId="{AF794D58-D340-416D-AA2C-F6499FDBA245}"/>
          </ac:spMkLst>
        </pc:spChg>
        <pc:spChg chg="mod">
          <ac:chgData name="Kanakubo Yuuka" userId="0125345b4684f247" providerId="LiveId" clId="{D4871A4A-C5EA-4668-91C5-C62012B0FEE8}" dt="2021-11-24T05:07:54.538" v="2389"/>
          <ac:spMkLst>
            <pc:docMk/>
            <pc:sldMk cId="1799150971" sldId="480"/>
            <ac:spMk id="442" creationId="{8698A957-3891-4172-8A87-6036BC7B0327}"/>
          </ac:spMkLst>
        </pc:spChg>
        <pc:spChg chg="mod">
          <ac:chgData name="Kanakubo Yuuka" userId="0125345b4684f247" providerId="LiveId" clId="{D4871A4A-C5EA-4668-91C5-C62012B0FEE8}" dt="2021-11-24T05:07:54.538" v="2389"/>
          <ac:spMkLst>
            <pc:docMk/>
            <pc:sldMk cId="1799150971" sldId="480"/>
            <ac:spMk id="443" creationId="{80A93543-B304-4FBA-80B3-5B9791FDCA58}"/>
          </ac:spMkLst>
        </pc:spChg>
        <pc:spChg chg="mod">
          <ac:chgData name="Kanakubo Yuuka" userId="0125345b4684f247" providerId="LiveId" clId="{D4871A4A-C5EA-4668-91C5-C62012B0FEE8}" dt="2021-11-24T05:07:54.538" v="2389"/>
          <ac:spMkLst>
            <pc:docMk/>
            <pc:sldMk cId="1799150971" sldId="480"/>
            <ac:spMk id="444" creationId="{4136398F-60AF-4CA7-9A8A-19A04052BF57}"/>
          </ac:spMkLst>
        </pc:spChg>
        <pc:spChg chg="mod">
          <ac:chgData name="Kanakubo Yuuka" userId="0125345b4684f247" providerId="LiveId" clId="{D4871A4A-C5EA-4668-91C5-C62012B0FEE8}" dt="2021-11-24T05:07:54.538" v="2389"/>
          <ac:spMkLst>
            <pc:docMk/>
            <pc:sldMk cId="1799150971" sldId="480"/>
            <ac:spMk id="445" creationId="{AFE1709C-39DB-43F0-A22C-45C22DE2B956}"/>
          </ac:spMkLst>
        </pc:spChg>
        <pc:spChg chg="add mod">
          <ac:chgData name="Kanakubo Yuuka" userId="0125345b4684f247" providerId="LiveId" clId="{D4871A4A-C5EA-4668-91C5-C62012B0FEE8}" dt="2021-11-24T05:09:00.559" v="2400" actId="1076"/>
          <ac:spMkLst>
            <pc:docMk/>
            <pc:sldMk cId="1799150971" sldId="480"/>
            <ac:spMk id="446" creationId="{66A2A17D-15BB-4573-9EB4-A5C88B84F023}"/>
          </ac:spMkLst>
        </pc:spChg>
        <pc:spChg chg="add mod">
          <ac:chgData name="Kanakubo Yuuka" userId="0125345b4684f247" providerId="LiveId" clId="{D4871A4A-C5EA-4668-91C5-C62012B0FEE8}" dt="2021-11-24T05:09:00.559" v="2400" actId="1076"/>
          <ac:spMkLst>
            <pc:docMk/>
            <pc:sldMk cId="1799150971" sldId="480"/>
            <ac:spMk id="447" creationId="{720B3959-8701-4A4D-87FE-DC6B2449ADCE}"/>
          </ac:spMkLst>
        </pc:spChg>
        <pc:spChg chg="add mod">
          <ac:chgData name="Kanakubo Yuuka" userId="0125345b4684f247" providerId="LiveId" clId="{D4871A4A-C5EA-4668-91C5-C62012B0FEE8}" dt="2021-11-24T05:09:00.559" v="2400" actId="1076"/>
          <ac:spMkLst>
            <pc:docMk/>
            <pc:sldMk cId="1799150971" sldId="480"/>
            <ac:spMk id="448" creationId="{29196E71-47FC-41CD-A620-A08F36C01AF6}"/>
          </ac:spMkLst>
        </pc:spChg>
        <pc:spChg chg="add mod">
          <ac:chgData name="Kanakubo Yuuka" userId="0125345b4684f247" providerId="LiveId" clId="{D4871A4A-C5EA-4668-91C5-C62012B0FEE8}" dt="2021-11-24T05:09:00.559" v="2400" actId="1076"/>
          <ac:spMkLst>
            <pc:docMk/>
            <pc:sldMk cId="1799150971" sldId="480"/>
            <ac:spMk id="449" creationId="{8076F678-19CF-4897-A2F2-AADB8EE98F0E}"/>
          </ac:spMkLst>
        </pc:spChg>
        <pc:spChg chg="mod">
          <ac:chgData name="Kanakubo Yuuka" userId="0125345b4684f247" providerId="LiveId" clId="{D4871A4A-C5EA-4668-91C5-C62012B0FEE8}" dt="2021-11-24T05:07:54.538" v="2389"/>
          <ac:spMkLst>
            <pc:docMk/>
            <pc:sldMk cId="1799150971" sldId="480"/>
            <ac:spMk id="451" creationId="{AFD7AD49-8307-49B2-A935-23A0F848FE6E}"/>
          </ac:spMkLst>
        </pc:spChg>
        <pc:spChg chg="mod">
          <ac:chgData name="Kanakubo Yuuka" userId="0125345b4684f247" providerId="LiveId" clId="{D4871A4A-C5EA-4668-91C5-C62012B0FEE8}" dt="2021-11-24T05:07:54.538" v="2389"/>
          <ac:spMkLst>
            <pc:docMk/>
            <pc:sldMk cId="1799150971" sldId="480"/>
            <ac:spMk id="452" creationId="{CC102834-0771-49BA-B11C-71BDA1AFEF13}"/>
          </ac:spMkLst>
        </pc:spChg>
        <pc:spChg chg="mod">
          <ac:chgData name="Kanakubo Yuuka" userId="0125345b4684f247" providerId="LiveId" clId="{D4871A4A-C5EA-4668-91C5-C62012B0FEE8}" dt="2021-11-24T05:07:54.538" v="2389"/>
          <ac:spMkLst>
            <pc:docMk/>
            <pc:sldMk cId="1799150971" sldId="480"/>
            <ac:spMk id="454" creationId="{A486785C-7003-4A49-80F9-0B696A90BEA8}"/>
          </ac:spMkLst>
        </pc:spChg>
        <pc:spChg chg="mod">
          <ac:chgData name="Kanakubo Yuuka" userId="0125345b4684f247" providerId="LiveId" clId="{D4871A4A-C5EA-4668-91C5-C62012B0FEE8}" dt="2021-11-24T05:07:54.538" v="2389"/>
          <ac:spMkLst>
            <pc:docMk/>
            <pc:sldMk cId="1799150971" sldId="480"/>
            <ac:spMk id="455" creationId="{683D45FF-FED9-4DAC-9095-826162945DB8}"/>
          </ac:spMkLst>
        </pc:spChg>
        <pc:spChg chg="mod">
          <ac:chgData name="Kanakubo Yuuka" userId="0125345b4684f247" providerId="LiveId" clId="{D4871A4A-C5EA-4668-91C5-C62012B0FEE8}" dt="2021-11-24T05:07:54.538" v="2389"/>
          <ac:spMkLst>
            <pc:docMk/>
            <pc:sldMk cId="1799150971" sldId="480"/>
            <ac:spMk id="456" creationId="{79168FD4-A69C-4361-BA08-66CF91118BCC}"/>
          </ac:spMkLst>
        </pc:spChg>
        <pc:spChg chg="mod">
          <ac:chgData name="Kanakubo Yuuka" userId="0125345b4684f247" providerId="LiveId" clId="{D4871A4A-C5EA-4668-91C5-C62012B0FEE8}" dt="2021-11-24T05:07:54.538" v="2389"/>
          <ac:spMkLst>
            <pc:docMk/>
            <pc:sldMk cId="1799150971" sldId="480"/>
            <ac:spMk id="457" creationId="{64FA13D0-597A-4AD7-9A31-18320D14315B}"/>
          </ac:spMkLst>
        </pc:spChg>
        <pc:spChg chg="mod">
          <ac:chgData name="Kanakubo Yuuka" userId="0125345b4684f247" providerId="LiveId" clId="{D4871A4A-C5EA-4668-91C5-C62012B0FEE8}" dt="2021-11-24T05:07:54.538" v="2389"/>
          <ac:spMkLst>
            <pc:docMk/>
            <pc:sldMk cId="1799150971" sldId="480"/>
            <ac:spMk id="459" creationId="{EAB6CCA0-C500-4FA2-B9B1-E4ECDBB5D9FC}"/>
          </ac:spMkLst>
        </pc:spChg>
        <pc:spChg chg="mod">
          <ac:chgData name="Kanakubo Yuuka" userId="0125345b4684f247" providerId="LiveId" clId="{D4871A4A-C5EA-4668-91C5-C62012B0FEE8}" dt="2021-11-24T05:07:54.538" v="2389"/>
          <ac:spMkLst>
            <pc:docMk/>
            <pc:sldMk cId="1799150971" sldId="480"/>
            <ac:spMk id="460" creationId="{939E407A-7577-4734-AB2C-95528673F3A4}"/>
          </ac:spMkLst>
        </pc:spChg>
        <pc:spChg chg="mod">
          <ac:chgData name="Kanakubo Yuuka" userId="0125345b4684f247" providerId="LiveId" clId="{D4871A4A-C5EA-4668-91C5-C62012B0FEE8}" dt="2021-11-24T05:07:54.538" v="2389"/>
          <ac:spMkLst>
            <pc:docMk/>
            <pc:sldMk cId="1799150971" sldId="480"/>
            <ac:spMk id="461" creationId="{CDB322B8-D7CA-4B14-97D2-53EF019EF809}"/>
          </ac:spMkLst>
        </pc:spChg>
        <pc:spChg chg="mod">
          <ac:chgData name="Kanakubo Yuuka" userId="0125345b4684f247" providerId="LiveId" clId="{D4871A4A-C5EA-4668-91C5-C62012B0FEE8}" dt="2021-11-24T05:07:54.538" v="2389"/>
          <ac:spMkLst>
            <pc:docMk/>
            <pc:sldMk cId="1799150971" sldId="480"/>
            <ac:spMk id="462" creationId="{46DD1194-3290-4292-A0A4-CE75444C191A}"/>
          </ac:spMkLst>
        </pc:spChg>
        <pc:spChg chg="mod">
          <ac:chgData name="Kanakubo Yuuka" userId="0125345b4684f247" providerId="LiveId" clId="{D4871A4A-C5EA-4668-91C5-C62012B0FEE8}" dt="2021-11-24T05:07:54.538" v="2389"/>
          <ac:spMkLst>
            <pc:docMk/>
            <pc:sldMk cId="1799150971" sldId="480"/>
            <ac:spMk id="463" creationId="{AE82FCD0-D14F-40E3-BE28-0CF612387D85}"/>
          </ac:spMkLst>
        </pc:spChg>
        <pc:spChg chg="mod">
          <ac:chgData name="Kanakubo Yuuka" userId="0125345b4684f247" providerId="LiveId" clId="{D4871A4A-C5EA-4668-91C5-C62012B0FEE8}" dt="2021-11-24T05:07:54.538" v="2389"/>
          <ac:spMkLst>
            <pc:docMk/>
            <pc:sldMk cId="1799150971" sldId="480"/>
            <ac:spMk id="464" creationId="{07D7C213-6F8C-45FE-B86D-34A8920D8FAF}"/>
          </ac:spMkLst>
        </pc:spChg>
        <pc:spChg chg="mod">
          <ac:chgData name="Kanakubo Yuuka" userId="0125345b4684f247" providerId="LiveId" clId="{D4871A4A-C5EA-4668-91C5-C62012B0FEE8}" dt="2021-11-24T05:07:54.538" v="2389"/>
          <ac:spMkLst>
            <pc:docMk/>
            <pc:sldMk cId="1799150971" sldId="480"/>
            <ac:spMk id="465" creationId="{36EB8252-24E5-487B-89D8-AB6DC702912C}"/>
          </ac:spMkLst>
        </pc:spChg>
        <pc:spChg chg="mod">
          <ac:chgData name="Kanakubo Yuuka" userId="0125345b4684f247" providerId="LiveId" clId="{D4871A4A-C5EA-4668-91C5-C62012B0FEE8}" dt="2021-11-24T05:07:54.538" v="2389"/>
          <ac:spMkLst>
            <pc:docMk/>
            <pc:sldMk cId="1799150971" sldId="480"/>
            <ac:spMk id="466" creationId="{55A69262-7123-43B8-A5B1-253CAED6E48A}"/>
          </ac:spMkLst>
        </pc:spChg>
        <pc:spChg chg="mod">
          <ac:chgData name="Kanakubo Yuuka" userId="0125345b4684f247" providerId="LiveId" clId="{D4871A4A-C5EA-4668-91C5-C62012B0FEE8}" dt="2021-11-24T05:07:54.538" v="2389"/>
          <ac:spMkLst>
            <pc:docMk/>
            <pc:sldMk cId="1799150971" sldId="480"/>
            <ac:spMk id="467" creationId="{5710F88E-A66D-41F2-93E0-7223837F6F59}"/>
          </ac:spMkLst>
        </pc:spChg>
        <pc:spChg chg="mod">
          <ac:chgData name="Kanakubo Yuuka" userId="0125345b4684f247" providerId="LiveId" clId="{D4871A4A-C5EA-4668-91C5-C62012B0FEE8}" dt="2021-11-24T05:07:54.538" v="2389"/>
          <ac:spMkLst>
            <pc:docMk/>
            <pc:sldMk cId="1799150971" sldId="480"/>
            <ac:spMk id="468" creationId="{23BA7B27-E977-4F7F-AA4A-5BBE7A28FAC5}"/>
          </ac:spMkLst>
        </pc:spChg>
        <pc:spChg chg="mod">
          <ac:chgData name="Kanakubo Yuuka" userId="0125345b4684f247" providerId="LiveId" clId="{D4871A4A-C5EA-4668-91C5-C62012B0FEE8}" dt="2021-11-24T05:07:54.538" v="2389"/>
          <ac:spMkLst>
            <pc:docMk/>
            <pc:sldMk cId="1799150971" sldId="480"/>
            <ac:spMk id="469" creationId="{ED426C02-5BB6-4128-85AB-DC6C0476F83C}"/>
          </ac:spMkLst>
        </pc:spChg>
        <pc:spChg chg="mod">
          <ac:chgData name="Kanakubo Yuuka" userId="0125345b4684f247" providerId="LiveId" clId="{D4871A4A-C5EA-4668-91C5-C62012B0FEE8}" dt="2021-11-24T05:07:54.538" v="2389"/>
          <ac:spMkLst>
            <pc:docMk/>
            <pc:sldMk cId="1799150971" sldId="480"/>
            <ac:spMk id="470" creationId="{11105922-7027-4BDB-80CC-A29C10EEA5BF}"/>
          </ac:spMkLst>
        </pc:spChg>
        <pc:spChg chg="mod">
          <ac:chgData name="Kanakubo Yuuka" userId="0125345b4684f247" providerId="LiveId" clId="{D4871A4A-C5EA-4668-91C5-C62012B0FEE8}" dt="2021-11-24T05:07:54.538" v="2389"/>
          <ac:spMkLst>
            <pc:docMk/>
            <pc:sldMk cId="1799150971" sldId="480"/>
            <ac:spMk id="471" creationId="{123DB354-7493-4F8A-8F65-A786166341E3}"/>
          </ac:spMkLst>
        </pc:spChg>
        <pc:spChg chg="mod">
          <ac:chgData name="Kanakubo Yuuka" userId="0125345b4684f247" providerId="LiveId" clId="{D4871A4A-C5EA-4668-91C5-C62012B0FEE8}" dt="2021-11-24T05:07:54.538" v="2389"/>
          <ac:spMkLst>
            <pc:docMk/>
            <pc:sldMk cId="1799150971" sldId="480"/>
            <ac:spMk id="472" creationId="{C828B6D8-7B75-4030-9670-0D190B9B763E}"/>
          </ac:spMkLst>
        </pc:spChg>
        <pc:spChg chg="mod">
          <ac:chgData name="Kanakubo Yuuka" userId="0125345b4684f247" providerId="LiveId" clId="{D4871A4A-C5EA-4668-91C5-C62012B0FEE8}" dt="2021-11-24T05:07:54.538" v="2389"/>
          <ac:spMkLst>
            <pc:docMk/>
            <pc:sldMk cId="1799150971" sldId="480"/>
            <ac:spMk id="473" creationId="{09C82285-5526-43F8-BDBC-371843308130}"/>
          </ac:spMkLst>
        </pc:spChg>
        <pc:spChg chg="mod">
          <ac:chgData name="Kanakubo Yuuka" userId="0125345b4684f247" providerId="LiveId" clId="{D4871A4A-C5EA-4668-91C5-C62012B0FEE8}" dt="2021-11-24T05:07:54.538" v="2389"/>
          <ac:spMkLst>
            <pc:docMk/>
            <pc:sldMk cId="1799150971" sldId="480"/>
            <ac:spMk id="474" creationId="{A6BCD6AA-E2BA-4D5E-A9C5-5CBFBC9DF713}"/>
          </ac:spMkLst>
        </pc:spChg>
        <pc:spChg chg="mod">
          <ac:chgData name="Kanakubo Yuuka" userId="0125345b4684f247" providerId="LiveId" clId="{D4871A4A-C5EA-4668-91C5-C62012B0FEE8}" dt="2021-11-24T05:07:54.538" v="2389"/>
          <ac:spMkLst>
            <pc:docMk/>
            <pc:sldMk cId="1799150971" sldId="480"/>
            <ac:spMk id="475" creationId="{0AA71C5A-E5A0-4AC6-B8AA-425B577A8C5B}"/>
          </ac:spMkLst>
        </pc:spChg>
        <pc:spChg chg="mod">
          <ac:chgData name="Kanakubo Yuuka" userId="0125345b4684f247" providerId="LiveId" clId="{D4871A4A-C5EA-4668-91C5-C62012B0FEE8}" dt="2021-11-24T05:07:54.538" v="2389"/>
          <ac:spMkLst>
            <pc:docMk/>
            <pc:sldMk cId="1799150971" sldId="480"/>
            <ac:spMk id="476" creationId="{C807F0A9-A881-45AD-99A0-D30D8E08129E}"/>
          </ac:spMkLst>
        </pc:spChg>
        <pc:spChg chg="mod">
          <ac:chgData name="Kanakubo Yuuka" userId="0125345b4684f247" providerId="LiveId" clId="{D4871A4A-C5EA-4668-91C5-C62012B0FEE8}" dt="2021-11-24T05:07:54.538" v="2389"/>
          <ac:spMkLst>
            <pc:docMk/>
            <pc:sldMk cId="1799150971" sldId="480"/>
            <ac:spMk id="477" creationId="{1A4EC3D5-E520-483F-B696-342A67537622}"/>
          </ac:spMkLst>
        </pc:spChg>
        <pc:spChg chg="mod">
          <ac:chgData name="Kanakubo Yuuka" userId="0125345b4684f247" providerId="LiveId" clId="{D4871A4A-C5EA-4668-91C5-C62012B0FEE8}" dt="2021-11-24T05:07:54.538" v="2389"/>
          <ac:spMkLst>
            <pc:docMk/>
            <pc:sldMk cId="1799150971" sldId="480"/>
            <ac:spMk id="478" creationId="{91070E01-0763-48A8-9854-7667B064E8B5}"/>
          </ac:spMkLst>
        </pc:spChg>
        <pc:spChg chg="mod">
          <ac:chgData name="Kanakubo Yuuka" userId="0125345b4684f247" providerId="LiveId" clId="{D4871A4A-C5EA-4668-91C5-C62012B0FEE8}" dt="2021-11-24T05:07:54.538" v="2389"/>
          <ac:spMkLst>
            <pc:docMk/>
            <pc:sldMk cId="1799150971" sldId="480"/>
            <ac:spMk id="479" creationId="{59527A81-0197-4558-8057-945799F0396A}"/>
          </ac:spMkLst>
        </pc:spChg>
        <pc:spChg chg="mod">
          <ac:chgData name="Kanakubo Yuuka" userId="0125345b4684f247" providerId="LiveId" clId="{D4871A4A-C5EA-4668-91C5-C62012B0FEE8}" dt="2021-11-24T05:07:54.538" v="2389"/>
          <ac:spMkLst>
            <pc:docMk/>
            <pc:sldMk cId="1799150971" sldId="480"/>
            <ac:spMk id="480" creationId="{655760CF-C891-42BA-9E63-E639B8669BB8}"/>
          </ac:spMkLst>
        </pc:spChg>
        <pc:spChg chg="mod">
          <ac:chgData name="Kanakubo Yuuka" userId="0125345b4684f247" providerId="LiveId" clId="{D4871A4A-C5EA-4668-91C5-C62012B0FEE8}" dt="2021-11-24T05:07:54.538" v="2389"/>
          <ac:spMkLst>
            <pc:docMk/>
            <pc:sldMk cId="1799150971" sldId="480"/>
            <ac:spMk id="481" creationId="{5047C1DD-44A7-4FA5-950A-44882A2179E9}"/>
          </ac:spMkLst>
        </pc:spChg>
        <pc:spChg chg="mod">
          <ac:chgData name="Kanakubo Yuuka" userId="0125345b4684f247" providerId="LiveId" clId="{D4871A4A-C5EA-4668-91C5-C62012B0FEE8}" dt="2021-11-24T05:07:54.538" v="2389"/>
          <ac:spMkLst>
            <pc:docMk/>
            <pc:sldMk cId="1799150971" sldId="480"/>
            <ac:spMk id="482" creationId="{501585A4-8162-42F9-B491-A4337DA31D28}"/>
          </ac:spMkLst>
        </pc:spChg>
        <pc:spChg chg="mod">
          <ac:chgData name="Kanakubo Yuuka" userId="0125345b4684f247" providerId="LiveId" clId="{D4871A4A-C5EA-4668-91C5-C62012B0FEE8}" dt="2021-11-24T05:07:54.538" v="2389"/>
          <ac:spMkLst>
            <pc:docMk/>
            <pc:sldMk cId="1799150971" sldId="480"/>
            <ac:spMk id="483" creationId="{22648DEF-21B6-423E-9C50-6FE00941510B}"/>
          </ac:spMkLst>
        </pc:spChg>
        <pc:spChg chg="mod">
          <ac:chgData name="Kanakubo Yuuka" userId="0125345b4684f247" providerId="LiveId" clId="{D4871A4A-C5EA-4668-91C5-C62012B0FEE8}" dt="2021-11-24T05:07:54.538" v="2389"/>
          <ac:spMkLst>
            <pc:docMk/>
            <pc:sldMk cId="1799150971" sldId="480"/>
            <ac:spMk id="484" creationId="{57339A11-990F-4906-983E-163CFE74B696}"/>
          </ac:spMkLst>
        </pc:spChg>
        <pc:spChg chg="mod">
          <ac:chgData name="Kanakubo Yuuka" userId="0125345b4684f247" providerId="LiveId" clId="{D4871A4A-C5EA-4668-91C5-C62012B0FEE8}" dt="2021-11-24T05:07:54.538" v="2389"/>
          <ac:spMkLst>
            <pc:docMk/>
            <pc:sldMk cId="1799150971" sldId="480"/>
            <ac:spMk id="485" creationId="{7D1CCAB5-D485-455B-855D-29BC1EDDBBC1}"/>
          </ac:spMkLst>
        </pc:spChg>
        <pc:spChg chg="mod">
          <ac:chgData name="Kanakubo Yuuka" userId="0125345b4684f247" providerId="LiveId" clId="{D4871A4A-C5EA-4668-91C5-C62012B0FEE8}" dt="2021-11-24T05:07:54.538" v="2389"/>
          <ac:spMkLst>
            <pc:docMk/>
            <pc:sldMk cId="1799150971" sldId="480"/>
            <ac:spMk id="486" creationId="{B21A6CAC-5E13-42BE-BC1D-74C1BC79B81B}"/>
          </ac:spMkLst>
        </pc:spChg>
        <pc:spChg chg="mod">
          <ac:chgData name="Kanakubo Yuuka" userId="0125345b4684f247" providerId="LiveId" clId="{D4871A4A-C5EA-4668-91C5-C62012B0FEE8}" dt="2021-11-24T05:07:54.538" v="2389"/>
          <ac:spMkLst>
            <pc:docMk/>
            <pc:sldMk cId="1799150971" sldId="480"/>
            <ac:spMk id="487" creationId="{508D9EC0-0EED-4BFB-A857-4266900FB3E2}"/>
          </ac:spMkLst>
        </pc:spChg>
        <pc:spChg chg="mod">
          <ac:chgData name="Kanakubo Yuuka" userId="0125345b4684f247" providerId="LiveId" clId="{D4871A4A-C5EA-4668-91C5-C62012B0FEE8}" dt="2021-11-24T05:07:54.538" v="2389"/>
          <ac:spMkLst>
            <pc:docMk/>
            <pc:sldMk cId="1799150971" sldId="480"/>
            <ac:spMk id="488" creationId="{2030807A-8567-4C86-98A0-A968FD9DC6F5}"/>
          </ac:spMkLst>
        </pc:spChg>
        <pc:spChg chg="mod">
          <ac:chgData name="Kanakubo Yuuka" userId="0125345b4684f247" providerId="LiveId" clId="{D4871A4A-C5EA-4668-91C5-C62012B0FEE8}" dt="2021-11-24T05:07:54.538" v="2389"/>
          <ac:spMkLst>
            <pc:docMk/>
            <pc:sldMk cId="1799150971" sldId="480"/>
            <ac:spMk id="489" creationId="{DF5DA154-66B6-4F3D-B9F6-3E7B22C14C63}"/>
          </ac:spMkLst>
        </pc:spChg>
        <pc:spChg chg="mod">
          <ac:chgData name="Kanakubo Yuuka" userId="0125345b4684f247" providerId="LiveId" clId="{D4871A4A-C5EA-4668-91C5-C62012B0FEE8}" dt="2021-11-24T05:07:54.538" v="2389"/>
          <ac:spMkLst>
            <pc:docMk/>
            <pc:sldMk cId="1799150971" sldId="480"/>
            <ac:spMk id="490" creationId="{CCFEE326-FC11-4962-99BA-0B8F7AD76AE3}"/>
          </ac:spMkLst>
        </pc:spChg>
        <pc:spChg chg="mod">
          <ac:chgData name="Kanakubo Yuuka" userId="0125345b4684f247" providerId="LiveId" clId="{D4871A4A-C5EA-4668-91C5-C62012B0FEE8}" dt="2021-11-24T05:07:54.538" v="2389"/>
          <ac:spMkLst>
            <pc:docMk/>
            <pc:sldMk cId="1799150971" sldId="480"/>
            <ac:spMk id="491" creationId="{2E1DA7FB-C040-48CF-BD25-CC00658B9581}"/>
          </ac:spMkLst>
        </pc:spChg>
        <pc:spChg chg="mod">
          <ac:chgData name="Kanakubo Yuuka" userId="0125345b4684f247" providerId="LiveId" clId="{D4871A4A-C5EA-4668-91C5-C62012B0FEE8}" dt="2021-11-24T05:07:54.538" v="2389"/>
          <ac:spMkLst>
            <pc:docMk/>
            <pc:sldMk cId="1799150971" sldId="480"/>
            <ac:spMk id="492" creationId="{3DC2C2AF-FA33-49BB-AAA3-66268D32B433}"/>
          </ac:spMkLst>
        </pc:spChg>
        <pc:spChg chg="mod">
          <ac:chgData name="Kanakubo Yuuka" userId="0125345b4684f247" providerId="LiveId" clId="{D4871A4A-C5EA-4668-91C5-C62012B0FEE8}" dt="2021-11-24T05:07:54.538" v="2389"/>
          <ac:spMkLst>
            <pc:docMk/>
            <pc:sldMk cId="1799150971" sldId="480"/>
            <ac:spMk id="493" creationId="{68A412E7-D820-4F03-AAFA-027794B30DA3}"/>
          </ac:spMkLst>
        </pc:spChg>
        <pc:spChg chg="mod">
          <ac:chgData name="Kanakubo Yuuka" userId="0125345b4684f247" providerId="LiveId" clId="{D4871A4A-C5EA-4668-91C5-C62012B0FEE8}" dt="2021-11-24T05:07:54.538" v="2389"/>
          <ac:spMkLst>
            <pc:docMk/>
            <pc:sldMk cId="1799150971" sldId="480"/>
            <ac:spMk id="494" creationId="{16485FF6-C5AC-4029-92A5-1B030D006B0F}"/>
          </ac:spMkLst>
        </pc:spChg>
        <pc:spChg chg="add mod">
          <ac:chgData name="Kanakubo Yuuka" userId="0125345b4684f247" providerId="LiveId" clId="{D4871A4A-C5EA-4668-91C5-C62012B0FEE8}" dt="2021-11-24T05:09:00.559" v="2400" actId="1076"/>
          <ac:spMkLst>
            <pc:docMk/>
            <pc:sldMk cId="1799150971" sldId="480"/>
            <ac:spMk id="495" creationId="{32612D5D-2ABC-4C4D-9797-E7181EFD8C42}"/>
          </ac:spMkLst>
        </pc:spChg>
        <pc:spChg chg="add mod">
          <ac:chgData name="Kanakubo Yuuka" userId="0125345b4684f247" providerId="LiveId" clId="{D4871A4A-C5EA-4668-91C5-C62012B0FEE8}" dt="2021-11-24T05:09:00.559" v="2400" actId="1076"/>
          <ac:spMkLst>
            <pc:docMk/>
            <pc:sldMk cId="1799150971" sldId="480"/>
            <ac:spMk id="496" creationId="{1FA06E15-93C3-4AEA-9E86-7D53DDEC1A06}"/>
          </ac:spMkLst>
        </pc:spChg>
        <pc:spChg chg="add mod">
          <ac:chgData name="Kanakubo Yuuka" userId="0125345b4684f247" providerId="LiveId" clId="{D4871A4A-C5EA-4668-91C5-C62012B0FEE8}" dt="2021-11-24T05:09:00.559" v="2400" actId="1076"/>
          <ac:spMkLst>
            <pc:docMk/>
            <pc:sldMk cId="1799150971" sldId="480"/>
            <ac:spMk id="497" creationId="{39EA5BE6-49CF-45C5-8ECA-AA93FFA1FE22}"/>
          </ac:spMkLst>
        </pc:spChg>
        <pc:spChg chg="add mod">
          <ac:chgData name="Kanakubo Yuuka" userId="0125345b4684f247" providerId="LiveId" clId="{D4871A4A-C5EA-4668-91C5-C62012B0FEE8}" dt="2021-11-24T05:09:00.559" v="2400" actId="1076"/>
          <ac:spMkLst>
            <pc:docMk/>
            <pc:sldMk cId="1799150971" sldId="480"/>
            <ac:spMk id="498" creationId="{87F925B9-9EFF-4AC6-AF34-22FFEEACD29C}"/>
          </ac:spMkLst>
        </pc:spChg>
        <pc:spChg chg="add mod">
          <ac:chgData name="Kanakubo Yuuka" userId="0125345b4684f247" providerId="LiveId" clId="{D4871A4A-C5EA-4668-91C5-C62012B0FEE8}" dt="2021-11-24T05:09:00.559" v="2400" actId="1076"/>
          <ac:spMkLst>
            <pc:docMk/>
            <pc:sldMk cId="1799150971" sldId="480"/>
            <ac:spMk id="499" creationId="{CA78787D-F937-4618-9862-9FF6C2B9026A}"/>
          </ac:spMkLst>
        </pc:spChg>
        <pc:spChg chg="add mod">
          <ac:chgData name="Kanakubo Yuuka" userId="0125345b4684f247" providerId="LiveId" clId="{D4871A4A-C5EA-4668-91C5-C62012B0FEE8}" dt="2021-11-24T05:09:00.559" v="2400" actId="1076"/>
          <ac:spMkLst>
            <pc:docMk/>
            <pc:sldMk cId="1799150971" sldId="480"/>
            <ac:spMk id="500" creationId="{64B21780-69FE-4FB4-873F-367857EA2394}"/>
          </ac:spMkLst>
        </pc:spChg>
        <pc:spChg chg="add mod">
          <ac:chgData name="Kanakubo Yuuka" userId="0125345b4684f247" providerId="LiveId" clId="{D4871A4A-C5EA-4668-91C5-C62012B0FEE8}" dt="2021-11-24T05:09:00.559" v="2400" actId="1076"/>
          <ac:spMkLst>
            <pc:docMk/>
            <pc:sldMk cId="1799150971" sldId="480"/>
            <ac:spMk id="501" creationId="{9560AE27-7269-48B5-B952-D25DC7A1A4AA}"/>
          </ac:spMkLst>
        </pc:spChg>
        <pc:spChg chg="add mod">
          <ac:chgData name="Kanakubo Yuuka" userId="0125345b4684f247" providerId="LiveId" clId="{D4871A4A-C5EA-4668-91C5-C62012B0FEE8}" dt="2021-11-24T05:09:00.559" v="2400" actId="1076"/>
          <ac:spMkLst>
            <pc:docMk/>
            <pc:sldMk cId="1799150971" sldId="480"/>
            <ac:spMk id="502" creationId="{C39C541C-B763-4284-8E18-AB82644EF912}"/>
          </ac:spMkLst>
        </pc:spChg>
        <pc:spChg chg="add mod">
          <ac:chgData name="Kanakubo Yuuka" userId="0125345b4684f247" providerId="LiveId" clId="{D4871A4A-C5EA-4668-91C5-C62012B0FEE8}" dt="2021-11-24T05:09:00.559" v="2400" actId="1076"/>
          <ac:spMkLst>
            <pc:docMk/>
            <pc:sldMk cId="1799150971" sldId="480"/>
            <ac:spMk id="503" creationId="{5F1CD2AA-CA11-4D94-B01B-7DC0CF1DC145}"/>
          </ac:spMkLst>
        </pc:spChg>
        <pc:spChg chg="add mod">
          <ac:chgData name="Kanakubo Yuuka" userId="0125345b4684f247" providerId="LiveId" clId="{D4871A4A-C5EA-4668-91C5-C62012B0FEE8}" dt="2021-11-24T05:09:00.559" v="2400" actId="1076"/>
          <ac:spMkLst>
            <pc:docMk/>
            <pc:sldMk cId="1799150971" sldId="480"/>
            <ac:spMk id="504" creationId="{6DEDEBAA-37F1-4E10-A048-DE8B79B108FD}"/>
          </ac:spMkLst>
        </pc:spChg>
        <pc:spChg chg="add mod">
          <ac:chgData name="Kanakubo Yuuka" userId="0125345b4684f247" providerId="LiveId" clId="{D4871A4A-C5EA-4668-91C5-C62012B0FEE8}" dt="2021-11-24T05:09:00.559" v="2400" actId="1076"/>
          <ac:spMkLst>
            <pc:docMk/>
            <pc:sldMk cId="1799150971" sldId="480"/>
            <ac:spMk id="505" creationId="{DF96670E-DB91-4B3A-9FD5-94D676EE017C}"/>
          </ac:spMkLst>
        </pc:spChg>
        <pc:spChg chg="add mod">
          <ac:chgData name="Kanakubo Yuuka" userId="0125345b4684f247" providerId="LiveId" clId="{D4871A4A-C5EA-4668-91C5-C62012B0FEE8}" dt="2021-11-24T05:09:00.559" v="2400" actId="1076"/>
          <ac:spMkLst>
            <pc:docMk/>
            <pc:sldMk cId="1799150971" sldId="480"/>
            <ac:spMk id="506" creationId="{978B6CC4-1550-4E9F-9243-ABD7541B294D}"/>
          </ac:spMkLst>
        </pc:spChg>
        <pc:spChg chg="add mod">
          <ac:chgData name="Kanakubo Yuuka" userId="0125345b4684f247" providerId="LiveId" clId="{D4871A4A-C5EA-4668-91C5-C62012B0FEE8}" dt="2021-11-24T05:09:00.559" v="2400" actId="1076"/>
          <ac:spMkLst>
            <pc:docMk/>
            <pc:sldMk cId="1799150971" sldId="480"/>
            <ac:spMk id="507" creationId="{351B7D50-32BE-496C-9035-AD24A6E0810D}"/>
          </ac:spMkLst>
        </pc:spChg>
        <pc:spChg chg="add mod">
          <ac:chgData name="Kanakubo Yuuka" userId="0125345b4684f247" providerId="LiveId" clId="{D4871A4A-C5EA-4668-91C5-C62012B0FEE8}" dt="2021-11-24T05:09:00.559" v="2400" actId="1076"/>
          <ac:spMkLst>
            <pc:docMk/>
            <pc:sldMk cId="1799150971" sldId="480"/>
            <ac:spMk id="508" creationId="{193CE766-8AD3-4194-B0DD-FBA8141A4AAC}"/>
          </ac:spMkLst>
        </pc:spChg>
        <pc:spChg chg="add mod">
          <ac:chgData name="Kanakubo Yuuka" userId="0125345b4684f247" providerId="LiveId" clId="{D4871A4A-C5EA-4668-91C5-C62012B0FEE8}" dt="2021-11-24T05:09:00.559" v="2400" actId="1076"/>
          <ac:spMkLst>
            <pc:docMk/>
            <pc:sldMk cId="1799150971" sldId="480"/>
            <ac:spMk id="509" creationId="{DA314934-B8BF-4AE2-90DF-A70628B09CA9}"/>
          </ac:spMkLst>
        </pc:spChg>
        <pc:spChg chg="add mod">
          <ac:chgData name="Kanakubo Yuuka" userId="0125345b4684f247" providerId="LiveId" clId="{D4871A4A-C5EA-4668-91C5-C62012B0FEE8}" dt="2021-11-24T05:09:00.559" v="2400" actId="1076"/>
          <ac:spMkLst>
            <pc:docMk/>
            <pc:sldMk cId="1799150971" sldId="480"/>
            <ac:spMk id="510" creationId="{7D859101-3908-48D3-BFB2-7A53D5654856}"/>
          </ac:spMkLst>
        </pc:spChg>
        <pc:spChg chg="add mod">
          <ac:chgData name="Kanakubo Yuuka" userId="0125345b4684f247" providerId="LiveId" clId="{D4871A4A-C5EA-4668-91C5-C62012B0FEE8}" dt="2021-11-24T05:09:00.559" v="2400" actId="1076"/>
          <ac:spMkLst>
            <pc:docMk/>
            <pc:sldMk cId="1799150971" sldId="480"/>
            <ac:spMk id="511" creationId="{DF4D34FB-B3E8-4D12-A819-A15239223481}"/>
          </ac:spMkLst>
        </pc:spChg>
        <pc:spChg chg="add mod">
          <ac:chgData name="Kanakubo Yuuka" userId="0125345b4684f247" providerId="LiveId" clId="{D4871A4A-C5EA-4668-91C5-C62012B0FEE8}" dt="2021-11-24T05:09:00.559" v="2400" actId="1076"/>
          <ac:spMkLst>
            <pc:docMk/>
            <pc:sldMk cId="1799150971" sldId="480"/>
            <ac:spMk id="512" creationId="{F41C0EF6-C817-4AA1-A2BA-69AFD97DA970}"/>
          </ac:spMkLst>
        </pc:spChg>
        <pc:spChg chg="add mod">
          <ac:chgData name="Kanakubo Yuuka" userId="0125345b4684f247" providerId="LiveId" clId="{D4871A4A-C5EA-4668-91C5-C62012B0FEE8}" dt="2021-11-24T05:09:00.559" v="2400" actId="1076"/>
          <ac:spMkLst>
            <pc:docMk/>
            <pc:sldMk cId="1799150971" sldId="480"/>
            <ac:spMk id="513" creationId="{5AF80ADF-6835-44EA-A29C-C3CE9B41339F}"/>
          </ac:spMkLst>
        </pc:spChg>
        <pc:spChg chg="add mod">
          <ac:chgData name="Kanakubo Yuuka" userId="0125345b4684f247" providerId="LiveId" clId="{D4871A4A-C5EA-4668-91C5-C62012B0FEE8}" dt="2021-11-24T05:09:00.559" v="2400" actId="1076"/>
          <ac:spMkLst>
            <pc:docMk/>
            <pc:sldMk cId="1799150971" sldId="480"/>
            <ac:spMk id="514" creationId="{2BDB1FF8-8C8E-4553-9EB6-72DD7B905081}"/>
          </ac:spMkLst>
        </pc:spChg>
        <pc:spChg chg="add mod">
          <ac:chgData name="Kanakubo Yuuka" userId="0125345b4684f247" providerId="LiveId" clId="{D4871A4A-C5EA-4668-91C5-C62012B0FEE8}" dt="2021-11-24T05:09:00.559" v="2400" actId="1076"/>
          <ac:spMkLst>
            <pc:docMk/>
            <pc:sldMk cId="1799150971" sldId="480"/>
            <ac:spMk id="515" creationId="{3E8654CA-47B3-4466-A5E6-F3E049D9F445}"/>
          </ac:spMkLst>
        </pc:spChg>
        <pc:spChg chg="add mod">
          <ac:chgData name="Kanakubo Yuuka" userId="0125345b4684f247" providerId="LiveId" clId="{D4871A4A-C5EA-4668-91C5-C62012B0FEE8}" dt="2021-11-24T05:09:00.559" v="2400" actId="1076"/>
          <ac:spMkLst>
            <pc:docMk/>
            <pc:sldMk cId="1799150971" sldId="480"/>
            <ac:spMk id="516" creationId="{B8DEC06B-B130-40A0-9F1B-26AC3076CF5D}"/>
          </ac:spMkLst>
        </pc:spChg>
        <pc:spChg chg="add mod">
          <ac:chgData name="Kanakubo Yuuka" userId="0125345b4684f247" providerId="LiveId" clId="{D4871A4A-C5EA-4668-91C5-C62012B0FEE8}" dt="2021-11-24T05:09:00.559" v="2400" actId="1076"/>
          <ac:spMkLst>
            <pc:docMk/>
            <pc:sldMk cId="1799150971" sldId="480"/>
            <ac:spMk id="517" creationId="{7731A74D-5BE4-4596-8D44-110CF235E267}"/>
          </ac:spMkLst>
        </pc:spChg>
        <pc:spChg chg="add mod">
          <ac:chgData name="Kanakubo Yuuka" userId="0125345b4684f247" providerId="LiveId" clId="{D4871A4A-C5EA-4668-91C5-C62012B0FEE8}" dt="2021-11-24T05:09:00.559" v="2400" actId="1076"/>
          <ac:spMkLst>
            <pc:docMk/>
            <pc:sldMk cId="1799150971" sldId="480"/>
            <ac:spMk id="518" creationId="{67A81413-E56D-42CC-B204-7298C3C1CBDA}"/>
          </ac:spMkLst>
        </pc:spChg>
        <pc:spChg chg="add mod">
          <ac:chgData name="Kanakubo Yuuka" userId="0125345b4684f247" providerId="LiveId" clId="{D4871A4A-C5EA-4668-91C5-C62012B0FEE8}" dt="2021-11-24T05:09:00.559" v="2400" actId="1076"/>
          <ac:spMkLst>
            <pc:docMk/>
            <pc:sldMk cId="1799150971" sldId="480"/>
            <ac:spMk id="519" creationId="{B0A3C1AF-A18E-4909-8D8F-7360651D9BEE}"/>
          </ac:spMkLst>
        </pc:spChg>
        <pc:spChg chg="add mod">
          <ac:chgData name="Kanakubo Yuuka" userId="0125345b4684f247" providerId="LiveId" clId="{D4871A4A-C5EA-4668-91C5-C62012B0FEE8}" dt="2021-11-24T05:09:00.559" v="2400" actId="1076"/>
          <ac:spMkLst>
            <pc:docMk/>
            <pc:sldMk cId="1799150971" sldId="480"/>
            <ac:spMk id="520" creationId="{D67399FF-D1D0-4ADE-B9E1-A8AFF9AED340}"/>
          </ac:spMkLst>
        </pc:spChg>
        <pc:spChg chg="add mod">
          <ac:chgData name="Kanakubo Yuuka" userId="0125345b4684f247" providerId="LiveId" clId="{D4871A4A-C5EA-4668-91C5-C62012B0FEE8}" dt="2021-11-24T05:09:00.559" v="2400" actId="1076"/>
          <ac:spMkLst>
            <pc:docMk/>
            <pc:sldMk cId="1799150971" sldId="480"/>
            <ac:spMk id="521" creationId="{799D982C-EB88-4407-84B5-447DE0DA2EC2}"/>
          </ac:spMkLst>
        </pc:spChg>
        <pc:spChg chg="add mod">
          <ac:chgData name="Kanakubo Yuuka" userId="0125345b4684f247" providerId="LiveId" clId="{D4871A4A-C5EA-4668-91C5-C62012B0FEE8}" dt="2021-11-24T05:09:00.559" v="2400" actId="1076"/>
          <ac:spMkLst>
            <pc:docMk/>
            <pc:sldMk cId="1799150971" sldId="480"/>
            <ac:spMk id="522" creationId="{8A305847-47FE-4CBF-ABD9-52E140CC03B5}"/>
          </ac:spMkLst>
        </pc:spChg>
        <pc:spChg chg="add mod">
          <ac:chgData name="Kanakubo Yuuka" userId="0125345b4684f247" providerId="LiveId" clId="{D4871A4A-C5EA-4668-91C5-C62012B0FEE8}" dt="2021-11-24T05:09:00.559" v="2400" actId="1076"/>
          <ac:spMkLst>
            <pc:docMk/>
            <pc:sldMk cId="1799150971" sldId="480"/>
            <ac:spMk id="523" creationId="{9AF18BCB-7305-4944-8AEF-17A164DC5903}"/>
          </ac:spMkLst>
        </pc:spChg>
        <pc:spChg chg="add mod">
          <ac:chgData name="Kanakubo Yuuka" userId="0125345b4684f247" providerId="LiveId" clId="{D4871A4A-C5EA-4668-91C5-C62012B0FEE8}" dt="2021-11-24T05:09:00.559" v="2400" actId="1076"/>
          <ac:spMkLst>
            <pc:docMk/>
            <pc:sldMk cId="1799150971" sldId="480"/>
            <ac:spMk id="524" creationId="{D435C3FB-80D6-4195-A780-D3ADAE701AF1}"/>
          </ac:spMkLst>
        </pc:spChg>
        <pc:spChg chg="add mod">
          <ac:chgData name="Kanakubo Yuuka" userId="0125345b4684f247" providerId="LiveId" clId="{D4871A4A-C5EA-4668-91C5-C62012B0FEE8}" dt="2021-11-24T05:09:00.559" v="2400" actId="1076"/>
          <ac:spMkLst>
            <pc:docMk/>
            <pc:sldMk cId="1799150971" sldId="480"/>
            <ac:spMk id="525" creationId="{6C3FBA62-4951-4C8C-9E3C-123D3B89D1E7}"/>
          </ac:spMkLst>
        </pc:spChg>
        <pc:spChg chg="add mod">
          <ac:chgData name="Kanakubo Yuuka" userId="0125345b4684f247" providerId="LiveId" clId="{D4871A4A-C5EA-4668-91C5-C62012B0FEE8}" dt="2021-11-24T05:09:00.559" v="2400" actId="1076"/>
          <ac:spMkLst>
            <pc:docMk/>
            <pc:sldMk cId="1799150971" sldId="480"/>
            <ac:spMk id="526" creationId="{2707C766-F7AA-4056-87E9-E90A83600F3B}"/>
          </ac:spMkLst>
        </pc:spChg>
        <pc:spChg chg="add mod">
          <ac:chgData name="Kanakubo Yuuka" userId="0125345b4684f247" providerId="LiveId" clId="{D4871A4A-C5EA-4668-91C5-C62012B0FEE8}" dt="2021-11-24T05:09:00.559" v="2400" actId="1076"/>
          <ac:spMkLst>
            <pc:docMk/>
            <pc:sldMk cId="1799150971" sldId="480"/>
            <ac:spMk id="527" creationId="{131CC8A2-02D0-405B-A7A4-F1C7940E41E8}"/>
          </ac:spMkLst>
        </pc:spChg>
        <pc:spChg chg="add mod">
          <ac:chgData name="Kanakubo Yuuka" userId="0125345b4684f247" providerId="LiveId" clId="{D4871A4A-C5EA-4668-91C5-C62012B0FEE8}" dt="2021-11-24T05:09:00.559" v="2400" actId="1076"/>
          <ac:spMkLst>
            <pc:docMk/>
            <pc:sldMk cId="1799150971" sldId="480"/>
            <ac:spMk id="528" creationId="{3B4BBCC4-8198-4A92-8711-D6AF2A9DEE83}"/>
          </ac:spMkLst>
        </pc:spChg>
        <pc:spChg chg="add mod">
          <ac:chgData name="Kanakubo Yuuka" userId="0125345b4684f247" providerId="LiveId" clId="{D4871A4A-C5EA-4668-91C5-C62012B0FEE8}" dt="2021-11-24T05:09:00.559" v="2400" actId="1076"/>
          <ac:spMkLst>
            <pc:docMk/>
            <pc:sldMk cId="1799150971" sldId="480"/>
            <ac:spMk id="529" creationId="{51644F27-532C-4D77-92FD-0F48E880F1B5}"/>
          </ac:spMkLst>
        </pc:spChg>
        <pc:spChg chg="add mod">
          <ac:chgData name="Kanakubo Yuuka" userId="0125345b4684f247" providerId="LiveId" clId="{D4871A4A-C5EA-4668-91C5-C62012B0FEE8}" dt="2021-11-24T05:09:00.559" v="2400" actId="1076"/>
          <ac:spMkLst>
            <pc:docMk/>
            <pc:sldMk cId="1799150971" sldId="480"/>
            <ac:spMk id="530" creationId="{660FDDD0-0BAA-4BBE-9862-27EA12E9ECBC}"/>
          </ac:spMkLst>
        </pc:spChg>
        <pc:spChg chg="add mod">
          <ac:chgData name="Kanakubo Yuuka" userId="0125345b4684f247" providerId="LiveId" clId="{D4871A4A-C5EA-4668-91C5-C62012B0FEE8}" dt="2021-11-24T05:09:00.559" v="2400" actId="1076"/>
          <ac:spMkLst>
            <pc:docMk/>
            <pc:sldMk cId="1799150971" sldId="480"/>
            <ac:spMk id="531" creationId="{FCD0B39F-3CFE-47FA-980B-FD368782664F}"/>
          </ac:spMkLst>
        </pc:spChg>
        <pc:spChg chg="add mod">
          <ac:chgData name="Kanakubo Yuuka" userId="0125345b4684f247" providerId="LiveId" clId="{D4871A4A-C5EA-4668-91C5-C62012B0FEE8}" dt="2021-11-24T05:09:00.559" v="2400" actId="1076"/>
          <ac:spMkLst>
            <pc:docMk/>
            <pc:sldMk cId="1799150971" sldId="480"/>
            <ac:spMk id="532" creationId="{C4F135A7-EAB4-425C-88BC-2542DC5DBDC8}"/>
          </ac:spMkLst>
        </pc:spChg>
        <pc:spChg chg="add mod">
          <ac:chgData name="Kanakubo Yuuka" userId="0125345b4684f247" providerId="LiveId" clId="{D4871A4A-C5EA-4668-91C5-C62012B0FEE8}" dt="2021-11-24T05:09:00.559" v="2400" actId="1076"/>
          <ac:spMkLst>
            <pc:docMk/>
            <pc:sldMk cId="1799150971" sldId="480"/>
            <ac:spMk id="537" creationId="{A1DA3A10-D9D2-4426-85AD-06A2436A01C0}"/>
          </ac:spMkLst>
        </pc:spChg>
        <pc:spChg chg="add mod">
          <ac:chgData name="Kanakubo Yuuka" userId="0125345b4684f247" providerId="LiveId" clId="{D4871A4A-C5EA-4668-91C5-C62012B0FEE8}" dt="2021-11-24T05:09:00.559" v="2400" actId="1076"/>
          <ac:spMkLst>
            <pc:docMk/>
            <pc:sldMk cId="1799150971" sldId="480"/>
            <ac:spMk id="538" creationId="{FC21BD5C-4239-4903-BB8F-23C5102706FC}"/>
          </ac:spMkLst>
        </pc:spChg>
        <pc:spChg chg="add mod">
          <ac:chgData name="Kanakubo Yuuka" userId="0125345b4684f247" providerId="LiveId" clId="{D4871A4A-C5EA-4668-91C5-C62012B0FEE8}" dt="2021-11-24T05:09:00.559" v="2400" actId="1076"/>
          <ac:spMkLst>
            <pc:docMk/>
            <pc:sldMk cId="1799150971" sldId="480"/>
            <ac:spMk id="544" creationId="{BF49F761-5D46-49EA-80AE-0EBDB0FAC839}"/>
          </ac:spMkLst>
        </pc:spChg>
        <pc:spChg chg="add mod">
          <ac:chgData name="Kanakubo Yuuka" userId="0125345b4684f247" providerId="LiveId" clId="{D4871A4A-C5EA-4668-91C5-C62012B0FEE8}" dt="2021-11-24T05:09:00.559" v="2400" actId="1076"/>
          <ac:spMkLst>
            <pc:docMk/>
            <pc:sldMk cId="1799150971" sldId="480"/>
            <ac:spMk id="545" creationId="{3583FCFC-6E3A-4C5A-AD7C-382F86917E04}"/>
          </ac:spMkLst>
        </pc:spChg>
        <pc:spChg chg="add mod">
          <ac:chgData name="Kanakubo Yuuka" userId="0125345b4684f247" providerId="LiveId" clId="{D4871A4A-C5EA-4668-91C5-C62012B0FEE8}" dt="2021-11-24T05:09:00.559" v="2400" actId="1076"/>
          <ac:spMkLst>
            <pc:docMk/>
            <pc:sldMk cId="1799150971" sldId="480"/>
            <ac:spMk id="546" creationId="{A08E6BAF-76C5-4527-BA2D-2ADA2F07638A}"/>
          </ac:spMkLst>
        </pc:spChg>
        <pc:spChg chg="add mod">
          <ac:chgData name="Kanakubo Yuuka" userId="0125345b4684f247" providerId="LiveId" clId="{D4871A4A-C5EA-4668-91C5-C62012B0FEE8}" dt="2021-11-24T05:09:00.559" v="2400" actId="1076"/>
          <ac:spMkLst>
            <pc:docMk/>
            <pc:sldMk cId="1799150971" sldId="480"/>
            <ac:spMk id="547" creationId="{24253E1A-87FF-40D1-836E-6FEDA09387D5}"/>
          </ac:spMkLst>
        </pc:spChg>
        <pc:spChg chg="add mod">
          <ac:chgData name="Kanakubo Yuuka" userId="0125345b4684f247" providerId="LiveId" clId="{D4871A4A-C5EA-4668-91C5-C62012B0FEE8}" dt="2021-11-24T05:09:00.559" v="2400" actId="1076"/>
          <ac:spMkLst>
            <pc:docMk/>
            <pc:sldMk cId="1799150971" sldId="480"/>
            <ac:spMk id="548" creationId="{B62E5739-F1D0-4686-A090-5F720F8AB183}"/>
          </ac:spMkLst>
        </pc:spChg>
        <pc:spChg chg="add mod">
          <ac:chgData name="Kanakubo Yuuka" userId="0125345b4684f247" providerId="LiveId" clId="{D4871A4A-C5EA-4668-91C5-C62012B0FEE8}" dt="2021-11-24T05:09:00.559" v="2400" actId="1076"/>
          <ac:spMkLst>
            <pc:docMk/>
            <pc:sldMk cId="1799150971" sldId="480"/>
            <ac:spMk id="549" creationId="{9639CEE8-FBDD-47C8-AC0D-99AA0B35E0F5}"/>
          </ac:spMkLst>
        </pc:spChg>
        <pc:spChg chg="add mod">
          <ac:chgData name="Kanakubo Yuuka" userId="0125345b4684f247" providerId="LiveId" clId="{D4871A4A-C5EA-4668-91C5-C62012B0FEE8}" dt="2021-11-24T05:09:00.559" v="2400" actId="1076"/>
          <ac:spMkLst>
            <pc:docMk/>
            <pc:sldMk cId="1799150971" sldId="480"/>
            <ac:spMk id="550" creationId="{348FD1E2-60F7-49BF-976D-BEB6BAB131A9}"/>
          </ac:spMkLst>
        </pc:spChg>
        <pc:spChg chg="add mod">
          <ac:chgData name="Kanakubo Yuuka" userId="0125345b4684f247" providerId="LiveId" clId="{D4871A4A-C5EA-4668-91C5-C62012B0FEE8}" dt="2021-11-24T05:09:00.559" v="2400" actId="1076"/>
          <ac:spMkLst>
            <pc:docMk/>
            <pc:sldMk cId="1799150971" sldId="480"/>
            <ac:spMk id="551" creationId="{714783D6-4E24-438A-8134-2EBB82E58CD2}"/>
          </ac:spMkLst>
        </pc:spChg>
        <pc:spChg chg="add mod">
          <ac:chgData name="Kanakubo Yuuka" userId="0125345b4684f247" providerId="LiveId" clId="{D4871A4A-C5EA-4668-91C5-C62012B0FEE8}" dt="2021-11-24T05:09:00.559" v="2400" actId="1076"/>
          <ac:spMkLst>
            <pc:docMk/>
            <pc:sldMk cId="1799150971" sldId="480"/>
            <ac:spMk id="552" creationId="{39D334D1-52F6-446A-8E59-879230C3AFBE}"/>
          </ac:spMkLst>
        </pc:spChg>
        <pc:spChg chg="add mod">
          <ac:chgData name="Kanakubo Yuuka" userId="0125345b4684f247" providerId="LiveId" clId="{D4871A4A-C5EA-4668-91C5-C62012B0FEE8}" dt="2021-11-24T05:09:00.559" v="2400" actId="1076"/>
          <ac:spMkLst>
            <pc:docMk/>
            <pc:sldMk cId="1799150971" sldId="480"/>
            <ac:spMk id="553" creationId="{BF06B0AA-6512-444D-A848-6DEB132EE817}"/>
          </ac:spMkLst>
        </pc:spChg>
        <pc:spChg chg="add mod ord">
          <ac:chgData name="Kanakubo Yuuka" userId="0125345b4684f247" providerId="LiveId" clId="{D4871A4A-C5EA-4668-91C5-C62012B0FEE8}" dt="2021-11-24T05:09:00.559" v="2400" actId="1076"/>
          <ac:spMkLst>
            <pc:docMk/>
            <pc:sldMk cId="1799150971" sldId="480"/>
            <ac:spMk id="554" creationId="{D4A1EF61-BA92-46D3-9D10-57F0FC5E0A51}"/>
          </ac:spMkLst>
        </pc:spChg>
        <pc:spChg chg="add mod">
          <ac:chgData name="Kanakubo Yuuka" userId="0125345b4684f247" providerId="LiveId" clId="{D4871A4A-C5EA-4668-91C5-C62012B0FEE8}" dt="2021-11-25T06:12:47.430" v="5112" actId="14100"/>
          <ac:spMkLst>
            <pc:docMk/>
            <pc:sldMk cId="1799150971" sldId="480"/>
            <ac:spMk id="555" creationId="{6A1FEBFA-80CB-4277-9204-01DE583DA66D}"/>
          </ac:spMkLst>
        </pc:spChg>
        <pc:spChg chg="add mod">
          <ac:chgData name="Kanakubo Yuuka" userId="0125345b4684f247" providerId="LiveId" clId="{D4871A4A-C5EA-4668-91C5-C62012B0FEE8}" dt="2021-11-26T00:16:30.409" v="6302" actId="113"/>
          <ac:spMkLst>
            <pc:docMk/>
            <pc:sldMk cId="1799150971" sldId="480"/>
            <ac:spMk id="556" creationId="{B19C5A88-472B-4AE0-9936-C7753229C056}"/>
          </ac:spMkLst>
        </pc:spChg>
        <pc:spChg chg="add mod">
          <ac:chgData name="Kanakubo Yuuka" userId="0125345b4684f247" providerId="LiveId" clId="{D4871A4A-C5EA-4668-91C5-C62012B0FEE8}" dt="2021-11-26T00:16:30.409" v="6302" actId="113"/>
          <ac:spMkLst>
            <pc:docMk/>
            <pc:sldMk cId="1799150971" sldId="480"/>
            <ac:spMk id="557" creationId="{1059A407-0075-4569-9DB8-151406EC7F7D}"/>
          </ac:spMkLst>
        </pc:spChg>
        <pc:spChg chg="add del mod">
          <ac:chgData name="Kanakubo Yuuka" userId="0125345b4684f247" providerId="LiveId" clId="{D4871A4A-C5EA-4668-91C5-C62012B0FEE8}" dt="2021-11-25T03:48:30.552" v="4670" actId="478"/>
          <ac:spMkLst>
            <pc:docMk/>
            <pc:sldMk cId="1799150971" sldId="480"/>
            <ac:spMk id="558" creationId="{0933D294-F2AF-443F-B12A-A8547778D544}"/>
          </ac:spMkLst>
        </pc:spChg>
        <pc:grpChg chg="del">
          <ac:chgData name="Kanakubo Yuuka" userId="0125345b4684f247" providerId="LiveId" clId="{D4871A4A-C5EA-4668-91C5-C62012B0FEE8}" dt="2021-11-24T05:07:54.125" v="2388" actId="478"/>
          <ac:grpSpMkLst>
            <pc:docMk/>
            <pc:sldMk cId="1799150971" sldId="480"/>
            <ac:grpSpMk id="10" creationId="{518F2256-997E-4F28-BBED-EC33887E84E2}"/>
          </ac:grpSpMkLst>
        </pc:grpChg>
        <pc:grpChg chg="del">
          <ac:chgData name="Kanakubo Yuuka" userId="0125345b4684f247" providerId="LiveId" clId="{D4871A4A-C5EA-4668-91C5-C62012B0FEE8}" dt="2021-11-24T05:07:54.125" v="2388" actId="478"/>
          <ac:grpSpMkLst>
            <pc:docMk/>
            <pc:sldMk cId="1799150971" sldId="480"/>
            <ac:grpSpMk id="125" creationId="{B649FC80-A5E5-4E19-86F1-FC8C7944CB82}"/>
          </ac:grpSpMkLst>
        </pc:grpChg>
        <pc:grpChg chg="add mod">
          <ac:chgData name="Kanakubo Yuuka" userId="0125345b4684f247" providerId="LiveId" clId="{D4871A4A-C5EA-4668-91C5-C62012B0FEE8}" dt="2021-11-24T05:09:00.559" v="2400" actId="1076"/>
          <ac:grpSpMkLst>
            <pc:docMk/>
            <pc:sldMk cId="1799150971" sldId="480"/>
            <ac:grpSpMk id="366" creationId="{24DF1B36-03D7-4CB2-B255-3AB7E1E044D5}"/>
          </ac:grpSpMkLst>
        </pc:grpChg>
        <pc:grpChg chg="add mod">
          <ac:chgData name="Kanakubo Yuuka" userId="0125345b4684f247" providerId="LiveId" clId="{D4871A4A-C5EA-4668-91C5-C62012B0FEE8}" dt="2021-11-24T05:09:00.559" v="2400" actId="1076"/>
          <ac:grpSpMkLst>
            <pc:docMk/>
            <pc:sldMk cId="1799150971" sldId="480"/>
            <ac:grpSpMk id="374" creationId="{9ABD7060-6FD3-4277-B840-7D091FD07FC1}"/>
          </ac:grpSpMkLst>
        </pc:grpChg>
        <pc:grpChg chg="mod">
          <ac:chgData name="Kanakubo Yuuka" userId="0125345b4684f247" providerId="LiveId" clId="{D4871A4A-C5EA-4668-91C5-C62012B0FEE8}" dt="2021-11-24T05:07:54.538" v="2389"/>
          <ac:grpSpMkLst>
            <pc:docMk/>
            <pc:sldMk cId="1799150971" sldId="480"/>
            <ac:grpSpMk id="378" creationId="{51FEF723-23B3-466A-8042-87F49F77A21F}"/>
          </ac:grpSpMkLst>
        </pc:grpChg>
        <pc:grpChg chg="mod">
          <ac:chgData name="Kanakubo Yuuka" userId="0125345b4684f247" providerId="LiveId" clId="{D4871A4A-C5EA-4668-91C5-C62012B0FEE8}" dt="2021-11-24T05:07:54.538" v="2389"/>
          <ac:grpSpMkLst>
            <pc:docMk/>
            <pc:sldMk cId="1799150971" sldId="480"/>
            <ac:grpSpMk id="382" creationId="{61A0B2C3-767F-480B-B8D1-04D75BBA34AF}"/>
          </ac:grpSpMkLst>
        </pc:grpChg>
        <pc:grpChg chg="mod">
          <ac:chgData name="Kanakubo Yuuka" userId="0125345b4684f247" providerId="LiveId" clId="{D4871A4A-C5EA-4668-91C5-C62012B0FEE8}" dt="2021-11-24T05:07:54.538" v="2389"/>
          <ac:grpSpMkLst>
            <pc:docMk/>
            <pc:sldMk cId="1799150971" sldId="480"/>
            <ac:grpSpMk id="383" creationId="{AB6643C7-E2CE-4478-9749-115EC7A2A3C6}"/>
          </ac:grpSpMkLst>
        </pc:grpChg>
        <pc:grpChg chg="mod">
          <ac:chgData name="Kanakubo Yuuka" userId="0125345b4684f247" providerId="LiveId" clId="{D4871A4A-C5EA-4668-91C5-C62012B0FEE8}" dt="2021-11-24T05:07:54.538" v="2389"/>
          <ac:grpSpMkLst>
            <pc:docMk/>
            <pc:sldMk cId="1799150971" sldId="480"/>
            <ac:grpSpMk id="391" creationId="{DA9D26E0-D984-40A0-8C01-A55C38D2A1BF}"/>
          </ac:grpSpMkLst>
        </pc:grpChg>
        <pc:grpChg chg="mod">
          <ac:chgData name="Kanakubo Yuuka" userId="0125345b4684f247" providerId="LiveId" clId="{D4871A4A-C5EA-4668-91C5-C62012B0FEE8}" dt="2021-11-24T05:07:54.538" v="2389"/>
          <ac:grpSpMkLst>
            <pc:docMk/>
            <pc:sldMk cId="1799150971" sldId="480"/>
            <ac:grpSpMk id="392" creationId="{F4095A4B-AB38-4F54-AEA9-F007D824F0C2}"/>
          </ac:grpSpMkLst>
        </pc:grpChg>
        <pc:grpChg chg="mod">
          <ac:chgData name="Kanakubo Yuuka" userId="0125345b4684f247" providerId="LiveId" clId="{D4871A4A-C5EA-4668-91C5-C62012B0FEE8}" dt="2021-11-24T05:07:54.538" v="2389"/>
          <ac:grpSpMkLst>
            <pc:docMk/>
            <pc:sldMk cId="1799150971" sldId="480"/>
            <ac:grpSpMk id="413" creationId="{8261E3B6-9B1B-4B4A-A53B-BCE200E28C65}"/>
          </ac:grpSpMkLst>
        </pc:grpChg>
        <pc:grpChg chg="mod">
          <ac:chgData name="Kanakubo Yuuka" userId="0125345b4684f247" providerId="LiveId" clId="{D4871A4A-C5EA-4668-91C5-C62012B0FEE8}" dt="2021-11-24T05:07:54.538" v="2389"/>
          <ac:grpSpMkLst>
            <pc:docMk/>
            <pc:sldMk cId="1799150971" sldId="480"/>
            <ac:grpSpMk id="427" creationId="{36F31309-413A-4C87-8B0B-D9E6A8F66131}"/>
          </ac:grpSpMkLst>
        </pc:grpChg>
        <pc:grpChg chg="add mod">
          <ac:chgData name="Kanakubo Yuuka" userId="0125345b4684f247" providerId="LiveId" clId="{D4871A4A-C5EA-4668-91C5-C62012B0FEE8}" dt="2021-11-24T05:09:00.559" v="2400" actId="1076"/>
          <ac:grpSpMkLst>
            <pc:docMk/>
            <pc:sldMk cId="1799150971" sldId="480"/>
            <ac:grpSpMk id="450" creationId="{F36EDAF9-B64A-4F7E-8B17-397AB0872D39}"/>
          </ac:grpSpMkLst>
        </pc:grpChg>
        <pc:grpChg chg="add mod">
          <ac:chgData name="Kanakubo Yuuka" userId="0125345b4684f247" providerId="LiveId" clId="{D4871A4A-C5EA-4668-91C5-C62012B0FEE8}" dt="2021-11-24T05:09:00.559" v="2400" actId="1076"/>
          <ac:grpSpMkLst>
            <pc:docMk/>
            <pc:sldMk cId="1799150971" sldId="480"/>
            <ac:grpSpMk id="453" creationId="{CB20AE19-5679-4244-8E2C-3F0A663B3ED1}"/>
          </ac:grpSpMkLst>
        </pc:grpChg>
        <pc:grpChg chg="add mod">
          <ac:chgData name="Kanakubo Yuuka" userId="0125345b4684f247" providerId="LiveId" clId="{D4871A4A-C5EA-4668-91C5-C62012B0FEE8}" dt="2021-11-24T05:09:00.559" v="2400" actId="1076"/>
          <ac:grpSpMkLst>
            <pc:docMk/>
            <pc:sldMk cId="1799150971" sldId="480"/>
            <ac:grpSpMk id="458" creationId="{ECFAFAE7-5045-4EC8-ADB4-D1C0AFF4CC56}"/>
          </ac:grpSpMkLst>
        </pc:grpChg>
        <pc:grpChg chg="add mod">
          <ac:chgData name="Kanakubo Yuuka" userId="0125345b4684f247" providerId="LiveId" clId="{D4871A4A-C5EA-4668-91C5-C62012B0FEE8}" dt="2021-11-24T05:09:00.559" v="2400" actId="1076"/>
          <ac:grpSpMkLst>
            <pc:docMk/>
            <pc:sldMk cId="1799150971" sldId="480"/>
            <ac:grpSpMk id="533" creationId="{6875D365-6885-4731-9984-AE60354007DB}"/>
          </ac:grpSpMkLst>
        </pc:grpChg>
        <pc:grpChg chg="add mod">
          <ac:chgData name="Kanakubo Yuuka" userId="0125345b4684f247" providerId="LiveId" clId="{D4871A4A-C5EA-4668-91C5-C62012B0FEE8}" dt="2021-11-24T05:09:00.559" v="2400" actId="1076"/>
          <ac:grpSpMkLst>
            <pc:docMk/>
            <pc:sldMk cId="1799150971" sldId="480"/>
            <ac:grpSpMk id="539" creationId="{92D2FC5C-906D-4E1B-AB5D-5E55A24D77B0}"/>
          </ac:grpSpMkLst>
        </pc:grpChg>
        <pc:picChg chg="mod">
          <ac:chgData name="Kanakubo Yuuka" userId="0125345b4684f247" providerId="LiveId" clId="{D4871A4A-C5EA-4668-91C5-C62012B0FEE8}" dt="2021-11-24T05:07:54.538" v="2389"/>
          <ac:picMkLst>
            <pc:docMk/>
            <pc:sldMk cId="1799150971" sldId="480"/>
            <ac:picMk id="367" creationId="{1D94AF2C-D912-45FB-92D2-8E14CAE1C249}"/>
          </ac:picMkLst>
        </pc:picChg>
        <pc:picChg chg="mod">
          <ac:chgData name="Kanakubo Yuuka" userId="0125345b4684f247" providerId="LiveId" clId="{D4871A4A-C5EA-4668-91C5-C62012B0FEE8}" dt="2021-11-24T05:07:54.538" v="2389"/>
          <ac:picMkLst>
            <pc:docMk/>
            <pc:sldMk cId="1799150971" sldId="480"/>
            <ac:picMk id="368" creationId="{EDD17073-1EB1-497D-937C-71D78AF336E4}"/>
          </ac:picMkLst>
        </pc:picChg>
        <pc:picChg chg="mod">
          <ac:chgData name="Kanakubo Yuuka" userId="0125345b4684f247" providerId="LiveId" clId="{D4871A4A-C5EA-4668-91C5-C62012B0FEE8}" dt="2021-11-24T05:07:54.538" v="2389"/>
          <ac:picMkLst>
            <pc:docMk/>
            <pc:sldMk cId="1799150971" sldId="480"/>
            <ac:picMk id="369" creationId="{D37A99C2-2E39-45BD-8A59-86BEDB686E9D}"/>
          </ac:picMkLst>
        </pc:picChg>
        <pc:picChg chg="mod">
          <ac:chgData name="Kanakubo Yuuka" userId="0125345b4684f247" providerId="LiveId" clId="{D4871A4A-C5EA-4668-91C5-C62012B0FEE8}" dt="2021-11-24T05:07:54.538" v="2389"/>
          <ac:picMkLst>
            <pc:docMk/>
            <pc:sldMk cId="1799150971" sldId="480"/>
            <ac:picMk id="540" creationId="{44E951D5-B0BE-4764-AB55-40BDC78774C3}"/>
          </ac:picMkLst>
        </pc:picChg>
        <pc:picChg chg="mod">
          <ac:chgData name="Kanakubo Yuuka" userId="0125345b4684f247" providerId="LiveId" clId="{D4871A4A-C5EA-4668-91C5-C62012B0FEE8}" dt="2021-11-24T05:07:54.538" v="2389"/>
          <ac:picMkLst>
            <pc:docMk/>
            <pc:sldMk cId="1799150971" sldId="480"/>
            <ac:picMk id="541" creationId="{BC220D10-FB3F-477C-BD4A-7B866A4094DF}"/>
          </ac:picMkLst>
        </pc:picChg>
        <pc:picChg chg="mod">
          <ac:chgData name="Kanakubo Yuuka" userId="0125345b4684f247" providerId="LiveId" clId="{D4871A4A-C5EA-4668-91C5-C62012B0FEE8}" dt="2021-11-24T05:07:54.538" v="2389"/>
          <ac:picMkLst>
            <pc:docMk/>
            <pc:sldMk cId="1799150971" sldId="480"/>
            <ac:picMk id="542" creationId="{7375B9E4-A50E-4614-89F9-7C4E3DAEA5E6}"/>
          </ac:picMkLst>
        </pc:picChg>
        <pc:cxnChg chg="del">
          <ac:chgData name="Kanakubo Yuuka" userId="0125345b4684f247" providerId="LiveId" clId="{D4871A4A-C5EA-4668-91C5-C62012B0FEE8}" dt="2021-11-24T05:07:54.125" v="2388" actId="478"/>
          <ac:cxnSpMkLst>
            <pc:docMk/>
            <pc:sldMk cId="1799150971" sldId="480"/>
            <ac:cxnSpMk id="6" creationId="{C52134E0-BCB7-45F7-B6DA-F4E8F5B66AE7}"/>
          </ac:cxnSpMkLst>
        </pc:cxnChg>
        <pc:cxnChg chg="del">
          <ac:chgData name="Kanakubo Yuuka" userId="0125345b4684f247" providerId="LiveId" clId="{D4871A4A-C5EA-4668-91C5-C62012B0FEE8}" dt="2021-11-24T05:07:54.125" v="2388" actId="478"/>
          <ac:cxnSpMkLst>
            <pc:docMk/>
            <pc:sldMk cId="1799150971" sldId="480"/>
            <ac:cxnSpMk id="7" creationId="{880CF067-B97E-423E-AD04-4BBAC8B78EE1}"/>
          </ac:cxnSpMkLst>
        </pc:cxnChg>
        <pc:cxnChg chg="del">
          <ac:chgData name="Kanakubo Yuuka" userId="0125345b4684f247" providerId="LiveId" clId="{D4871A4A-C5EA-4668-91C5-C62012B0FEE8}" dt="2021-11-24T05:07:54.125" v="2388" actId="478"/>
          <ac:cxnSpMkLst>
            <pc:docMk/>
            <pc:sldMk cId="1799150971" sldId="480"/>
            <ac:cxnSpMk id="8" creationId="{AF60131B-1592-4F53-8B54-3C196A30D7FD}"/>
          </ac:cxnSpMkLst>
        </pc:cxnChg>
        <pc:cxnChg chg="del">
          <ac:chgData name="Kanakubo Yuuka" userId="0125345b4684f247" providerId="LiveId" clId="{D4871A4A-C5EA-4668-91C5-C62012B0FEE8}" dt="2021-11-24T05:07:54.125" v="2388" actId="478"/>
          <ac:cxnSpMkLst>
            <pc:docMk/>
            <pc:sldMk cId="1799150971" sldId="480"/>
            <ac:cxnSpMk id="9" creationId="{1737ED5A-FEBC-45AC-8EB9-2DEEB5192DD3}"/>
          </ac:cxnSpMkLst>
        </pc:cxnChg>
        <pc:cxnChg chg="add mod">
          <ac:chgData name="Kanakubo Yuuka" userId="0125345b4684f247" providerId="LiveId" clId="{D4871A4A-C5EA-4668-91C5-C62012B0FEE8}" dt="2021-11-24T05:09:00.559" v="2400" actId="1076"/>
          <ac:cxnSpMkLst>
            <pc:docMk/>
            <pc:sldMk cId="1799150971" sldId="480"/>
            <ac:cxnSpMk id="370" creationId="{4C029523-D862-4CA6-A0EF-81613C5DF288}"/>
          </ac:cxnSpMkLst>
        </pc:cxnChg>
        <pc:cxnChg chg="add mod">
          <ac:chgData name="Kanakubo Yuuka" userId="0125345b4684f247" providerId="LiveId" clId="{D4871A4A-C5EA-4668-91C5-C62012B0FEE8}" dt="2021-11-24T05:09:00.559" v="2400" actId="1076"/>
          <ac:cxnSpMkLst>
            <pc:docMk/>
            <pc:sldMk cId="1799150971" sldId="480"/>
            <ac:cxnSpMk id="371" creationId="{872E78AE-9B0F-4C37-A8C0-C8E029F1144F}"/>
          </ac:cxnSpMkLst>
        </pc:cxnChg>
        <pc:cxnChg chg="add mod">
          <ac:chgData name="Kanakubo Yuuka" userId="0125345b4684f247" providerId="LiveId" clId="{D4871A4A-C5EA-4668-91C5-C62012B0FEE8}" dt="2021-11-24T05:09:00.559" v="2400" actId="1076"/>
          <ac:cxnSpMkLst>
            <pc:docMk/>
            <pc:sldMk cId="1799150971" sldId="480"/>
            <ac:cxnSpMk id="372" creationId="{5B5F20DC-3CB1-4001-8163-909ED96EA026}"/>
          </ac:cxnSpMkLst>
        </pc:cxnChg>
        <pc:cxnChg chg="add mod">
          <ac:chgData name="Kanakubo Yuuka" userId="0125345b4684f247" providerId="LiveId" clId="{D4871A4A-C5EA-4668-91C5-C62012B0FEE8}" dt="2021-11-24T05:09:00.559" v="2400" actId="1076"/>
          <ac:cxnSpMkLst>
            <pc:docMk/>
            <pc:sldMk cId="1799150971" sldId="480"/>
            <ac:cxnSpMk id="373" creationId="{B72836A6-3FDA-41A9-8A39-17BC224B9C94}"/>
          </ac:cxnSpMkLst>
        </pc:cxnChg>
        <pc:cxnChg chg="mod">
          <ac:chgData name="Kanakubo Yuuka" userId="0125345b4684f247" providerId="LiveId" clId="{D4871A4A-C5EA-4668-91C5-C62012B0FEE8}" dt="2021-11-24T05:07:54.538" v="2389"/>
          <ac:cxnSpMkLst>
            <pc:docMk/>
            <pc:sldMk cId="1799150971" sldId="480"/>
            <ac:cxnSpMk id="534" creationId="{4A10C3D9-C5C0-4F72-9A11-6FE9B4A7981D}"/>
          </ac:cxnSpMkLst>
        </pc:cxnChg>
        <pc:cxnChg chg="mod">
          <ac:chgData name="Kanakubo Yuuka" userId="0125345b4684f247" providerId="LiveId" clId="{D4871A4A-C5EA-4668-91C5-C62012B0FEE8}" dt="2021-11-24T05:07:54.538" v="2389"/>
          <ac:cxnSpMkLst>
            <pc:docMk/>
            <pc:sldMk cId="1799150971" sldId="480"/>
            <ac:cxnSpMk id="535" creationId="{9C06CAD1-C3CD-42D8-87CD-F9E9F4869F27}"/>
          </ac:cxnSpMkLst>
        </pc:cxnChg>
        <pc:cxnChg chg="mod">
          <ac:chgData name="Kanakubo Yuuka" userId="0125345b4684f247" providerId="LiveId" clId="{D4871A4A-C5EA-4668-91C5-C62012B0FEE8}" dt="2021-11-24T05:07:54.538" v="2389"/>
          <ac:cxnSpMkLst>
            <pc:docMk/>
            <pc:sldMk cId="1799150971" sldId="480"/>
            <ac:cxnSpMk id="536" creationId="{E16C3579-1A14-498F-8448-07FAA7203EA6}"/>
          </ac:cxnSpMkLst>
        </pc:cxnChg>
        <pc:cxnChg chg="add mod">
          <ac:chgData name="Kanakubo Yuuka" userId="0125345b4684f247" providerId="LiveId" clId="{D4871A4A-C5EA-4668-91C5-C62012B0FEE8}" dt="2021-11-24T05:09:00.559" v="2400" actId="1076"/>
          <ac:cxnSpMkLst>
            <pc:docMk/>
            <pc:sldMk cId="1799150971" sldId="480"/>
            <ac:cxnSpMk id="543" creationId="{EF3AA44D-3E01-4088-A785-5C1DA6C41971}"/>
          </ac:cxnSpMkLst>
        </pc:cxnChg>
      </pc:sldChg>
      <pc:sldChg chg="addSp delSp modSp new mod ord">
        <pc:chgData name="Kanakubo Yuuka" userId="0125345b4684f247" providerId="LiveId" clId="{D4871A4A-C5EA-4668-91C5-C62012B0FEE8}" dt="2021-12-01T00:40:20.366" v="10517"/>
        <pc:sldMkLst>
          <pc:docMk/>
          <pc:sldMk cId="3435684410" sldId="481"/>
        </pc:sldMkLst>
        <pc:spChg chg="mod">
          <ac:chgData name="Kanakubo Yuuka" userId="0125345b4684f247" providerId="LiveId" clId="{D4871A4A-C5EA-4668-91C5-C62012B0FEE8}" dt="2021-11-26T01:18:18.220" v="6894" actId="1076"/>
          <ac:spMkLst>
            <pc:docMk/>
            <pc:sldMk cId="3435684410" sldId="481"/>
            <ac:spMk id="2" creationId="{33499C5C-2B53-41BA-8022-36658BB60D49}"/>
          </ac:spMkLst>
        </pc:spChg>
        <pc:spChg chg="add mod">
          <ac:chgData name="Kanakubo Yuuka" userId="0125345b4684f247" providerId="LiveId" clId="{D4871A4A-C5EA-4668-91C5-C62012B0FEE8}" dt="2021-11-26T01:10:51.990" v="6829" actId="164"/>
          <ac:spMkLst>
            <pc:docMk/>
            <pc:sldMk cId="3435684410" sldId="481"/>
            <ac:spMk id="6" creationId="{350200B6-9F29-4773-84E2-399AD4C0F788}"/>
          </ac:spMkLst>
        </pc:spChg>
        <pc:spChg chg="add mod">
          <ac:chgData name="Kanakubo Yuuka" userId="0125345b4684f247" providerId="LiveId" clId="{D4871A4A-C5EA-4668-91C5-C62012B0FEE8}" dt="2021-11-27T00:48:28.355" v="7265" actId="14100"/>
          <ac:spMkLst>
            <pc:docMk/>
            <pc:sldMk cId="3435684410" sldId="481"/>
            <ac:spMk id="7" creationId="{C130BF97-9F84-4806-9906-C4A276939A37}"/>
          </ac:spMkLst>
        </pc:spChg>
        <pc:spChg chg="add mod">
          <ac:chgData name="Kanakubo Yuuka" userId="0125345b4684f247" providerId="LiveId" clId="{D4871A4A-C5EA-4668-91C5-C62012B0FEE8}" dt="2021-11-27T00:48:33.391" v="7266" actId="14100"/>
          <ac:spMkLst>
            <pc:docMk/>
            <pc:sldMk cId="3435684410" sldId="481"/>
            <ac:spMk id="8" creationId="{610F2844-A41D-488A-9554-5D098D22E06E}"/>
          </ac:spMkLst>
        </pc:spChg>
        <pc:spChg chg="add mod">
          <ac:chgData name="Kanakubo Yuuka" userId="0125345b4684f247" providerId="LiveId" clId="{D4871A4A-C5EA-4668-91C5-C62012B0FEE8}" dt="2021-11-27T00:48:07.986" v="7260" actId="1076"/>
          <ac:spMkLst>
            <pc:docMk/>
            <pc:sldMk cId="3435684410" sldId="481"/>
            <ac:spMk id="9" creationId="{7120B2F8-2D0E-4A1D-9D47-5A65C98F606E}"/>
          </ac:spMkLst>
        </pc:spChg>
        <pc:spChg chg="add mod ord">
          <ac:chgData name="Kanakubo Yuuka" userId="0125345b4684f247" providerId="LiveId" clId="{D4871A4A-C5EA-4668-91C5-C62012B0FEE8}" dt="2021-11-26T01:13:00.060" v="6854" actId="1076"/>
          <ac:spMkLst>
            <pc:docMk/>
            <pc:sldMk cId="3435684410" sldId="481"/>
            <ac:spMk id="10" creationId="{4965CC07-2A96-4E14-AFCD-D424D0BA0C7A}"/>
          </ac:spMkLst>
        </pc:spChg>
        <pc:spChg chg="add mod">
          <ac:chgData name="Kanakubo Yuuka" userId="0125345b4684f247" providerId="LiveId" clId="{D4871A4A-C5EA-4668-91C5-C62012B0FEE8}" dt="2021-11-26T01:10:51.990" v="6829" actId="164"/>
          <ac:spMkLst>
            <pc:docMk/>
            <pc:sldMk cId="3435684410" sldId="481"/>
            <ac:spMk id="11" creationId="{FF702B5C-9E8D-4779-B4C6-BCD7D2D2529C}"/>
          </ac:spMkLst>
        </pc:spChg>
        <pc:spChg chg="add mod">
          <ac:chgData name="Kanakubo Yuuka" userId="0125345b4684f247" providerId="LiveId" clId="{D4871A4A-C5EA-4668-91C5-C62012B0FEE8}" dt="2021-11-26T01:10:51.990" v="6829" actId="164"/>
          <ac:spMkLst>
            <pc:docMk/>
            <pc:sldMk cId="3435684410" sldId="481"/>
            <ac:spMk id="15" creationId="{A2072875-428E-43A2-81BB-8A7E62B8B6F7}"/>
          </ac:spMkLst>
        </pc:spChg>
        <pc:spChg chg="add mod">
          <ac:chgData name="Kanakubo Yuuka" userId="0125345b4684f247" providerId="LiveId" clId="{D4871A4A-C5EA-4668-91C5-C62012B0FEE8}" dt="2021-11-27T00:48:11.476" v="7261" actId="1076"/>
          <ac:spMkLst>
            <pc:docMk/>
            <pc:sldMk cId="3435684410" sldId="481"/>
            <ac:spMk id="16" creationId="{E9198230-C3BC-4354-BAE9-AAB6674221AF}"/>
          </ac:spMkLst>
        </pc:spChg>
        <pc:spChg chg="add mod">
          <ac:chgData name="Kanakubo Yuuka" userId="0125345b4684f247" providerId="LiveId" clId="{D4871A4A-C5EA-4668-91C5-C62012B0FEE8}" dt="2021-11-27T00:48:01.444" v="7257" actId="1076"/>
          <ac:spMkLst>
            <pc:docMk/>
            <pc:sldMk cId="3435684410" sldId="481"/>
            <ac:spMk id="17" creationId="{652A6CBC-5F5E-49D7-B047-52CE59447D97}"/>
          </ac:spMkLst>
        </pc:spChg>
        <pc:spChg chg="add del mod">
          <ac:chgData name="Kanakubo Yuuka" userId="0125345b4684f247" providerId="LiveId" clId="{D4871A4A-C5EA-4668-91C5-C62012B0FEE8}" dt="2021-11-25T23:44:53.770" v="5378" actId="478"/>
          <ac:spMkLst>
            <pc:docMk/>
            <pc:sldMk cId="3435684410" sldId="481"/>
            <ac:spMk id="18" creationId="{5733010F-775A-49C4-8EAB-E0FF67FAFA97}"/>
          </ac:spMkLst>
        </pc:spChg>
        <pc:spChg chg="add mod">
          <ac:chgData name="Kanakubo Yuuka" userId="0125345b4684f247" providerId="LiveId" clId="{D4871A4A-C5EA-4668-91C5-C62012B0FEE8}" dt="2021-11-27T00:48:38.690" v="7267" actId="1076"/>
          <ac:spMkLst>
            <pc:docMk/>
            <pc:sldMk cId="3435684410" sldId="481"/>
            <ac:spMk id="19" creationId="{8E6ECE04-2E2B-4C28-861E-EF3E3BB7A7BE}"/>
          </ac:spMkLst>
        </pc:spChg>
        <pc:spChg chg="add mod">
          <ac:chgData name="Kanakubo Yuuka" userId="0125345b4684f247" providerId="LiveId" clId="{D4871A4A-C5EA-4668-91C5-C62012B0FEE8}" dt="2021-11-27T00:48:38.690" v="7267" actId="1076"/>
          <ac:spMkLst>
            <pc:docMk/>
            <pc:sldMk cId="3435684410" sldId="481"/>
            <ac:spMk id="20" creationId="{51988C4E-7EAC-432C-A68B-D3FE10520C44}"/>
          </ac:spMkLst>
        </pc:spChg>
        <pc:spChg chg="add mod">
          <ac:chgData name="Kanakubo Yuuka" userId="0125345b4684f247" providerId="LiveId" clId="{D4871A4A-C5EA-4668-91C5-C62012B0FEE8}" dt="2021-11-27T00:48:38.690" v="7267" actId="1076"/>
          <ac:spMkLst>
            <pc:docMk/>
            <pc:sldMk cId="3435684410" sldId="481"/>
            <ac:spMk id="21" creationId="{04CAE93D-4CBA-4536-BA46-FADBE42C9269}"/>
          </ac:spMkLst>
        </pc:spChg>
        <pc:spChg chg="add mod">
          <ac:chgData name="Kanakubo Yuuka" userId="0125345b4684f247" providerId="LiveId" clId="{D4871A4A-C5EA-4668-91C5-C62012B0FEE8}" dt="2021-11-27T00:46:48.867" v="7243" actId="14100"/>
          <ac:spMkLst>
            <pc:docMk/>
            <pc:sldMk cId="3435684410" sldId="481"/>
            <ac:spMk id="22" creationId="{5109B3AB-D53C-4FCB-A132-40D4417A529C}"/>
          </ac:spMkLst>
        </pc:spChg>
        <pc:spChg chg="add mod">
          <ac:chgData name="Kanakubo Yuuka" userId="0125345b4684f247" providerId="LiveId" clId="{D4871A4A-C5EA-4668-91C5-C62012B0FEE8}" dt="2021-11-26T01:11:17.373" v="6834" actId="1076"/>
          <ac:spMkLst>
            <pc:docMk/>
            <pc:sldMk cId="3435684410" sldId="481"/>
            <ac:spMk id="23" creationId="{F90FD5BF-641D-46F5-9508-F97F43691145}"/>
          </ac:spMkLst>
        </pc:spChg>
        <pc:spChg chg="add mod">
          <ac:chgData name="Kanakubo Yuuka" userId="0125345b4684f247" providerId="LiveId" clId="{D4871A4A-C5EA-4668-91C5-C62012B0FEE8}" dt="2021-11-27T00:46:54.470" v="7244" actId="1076"/>
          <ac:spMkLst>
            <pc:docMk/>
            <pc:sldMk cId="3435684410" sldId="481"/>
            <ac:spMk id="24" creationId="{00036B23-2B50-4A4C-95A6-56EC6A6A1114}"/>
          </ac:spMkLst>
        </pc:spChg>
        <pc:spChg chg="add mod">
          <ac:chgData name="Kanakubo Yuuka" userId="0125345b4684f247" providerId="LiveId" clId="{D4871A4A-C5EA-4668-91C5-C62012B0FEE8}" dt="2021-11-27T00:46:48.867" v="7243" actId="14100"/>
          <ac:spMkLst>
            <pc:docMk/>
            <pc:sldMk cId="3435684410" sldId="481"/>
            <ac:spMk id="25" creationId="{FAFB56CF-23B8-4E70-8977-B5F5B874DCA3}"/>
          </ac:spMkLst>
        </pc:spChg>
        <pc:spChg chg="add mod">
          <ac:chgData name="Kanakubo Yuuka" userId="0125345b4684f247" providerId="LiveId" clId="{D4871A4A-C5EA-4668-91C5-C62012B0FEE8}" dt="2021-11-27T00:48:38.690" v="7267" actId="1076"/>
          <ac:spMkLst>
            <pc:docMk/>
            <pc:sldMk cId="3435684410" sldId="481"/>
            <ac:spMk id="26" creationId="{0B493F57-5ED6-4A55-9E2B-3A53EA0490C7}"/>
          </ac:spMkLst>
        </pc:spChg>
        <pc:spChg chg="add mod">
          <ac:chgData name="Kanakubo Yuuka" userId="0125345b4684f247" providerId="LiveId" clId="{D4871A4A-C5EA-4668-91C5-C62012B0FEE8}" dt="2021-11-27T00:46:48.867" v="7243" actId="14100"/>
          <ac:spMkLst>
            <pc:docMk/>
            <pc:sldMk cId="3435684410" sldId="481"/>
            <ac:spMk id="27" creationId="{3F108055-7D15-480B-9E38-88E29D7B49EA}"/>
          </ac:spMkLst>
        </pc:spChg>
        <pc:grpChg chg="add mod">
          <ac:chgData name="Kanakubo Yuuka" userId="0125345b4684f247" providerId="LiveId" clId="{D4871A4A-C5EA-4668-91C5-C62012B0FEE8}" dt="2021-11-26T01:12:20.193" v="6847" actId="1076"/>
          <ac:grpSpMkLst>
            <pc:docMk/>
            <pc:sldMk cId="3435684410" sldId="481"/>
            <ac:grpSpMk id="28" creationId="{E4BC561D-7DBC-46DB-9FF8-0EC6482CCB07}"/>
          </ac:grpSpMkLst>
        </pc:grpChg>
        <pc:picChg chg="add mod">
          <ac:chgData name="Kanakubo Yuuka" userId="0125345b4684f247" providerId="LiveId" clId="{D4871A4A-C5EA-4668-91C5-C62012B0FEE8}" dt="2021-11-27T00:48:04.894" v="7259" actId="1076"/>
          <ac:picMkLst>
            <pc:docMk/>
            <pc:sldMk cId="3435684410" sldId="481"/>
            <ac:picMk id="12" creationId="{8B2EE9F3-5501-4E15-9783-E2868F439327}"/>
          </ac:picMkLst>
        </pc:picChg>
        <pc:picChg chg="add mod">
          <ac:chgData name="Kanakubo Yuuka" userId="0125345b4684f247" providerId="LiveId" clId="{D4871A4A-C5EA-4668-91C5-C62012B0FEE8}" dt="2021-11-27T00:48:03.015" v="7258" actId="1076"/>
          <ac:picMkLst>
            <pc:docMk/>
            <pc:sldMk cId="3435684410" sldId="481"/>
            <ac:picMk id="13" creationId="{89386BF1-56FB-4D58-8D00-2722BCDE9106}"/>
          </ac:picMkLst>
        </pc:picChg>
        <pc:picChg chg="add mod">
          <ac:chgData name="Kanakubo Yuuka" userId="0125345b4684f247" providerId="LiveId" clId="{D4871A4A-C5EA-4668-91C5-C62012B0FEE8}" dt="2021-11-26T01:10:51.990" v="6829" actId="164"/>
          <ac:picMkLst>
            <pc:docMk/>
            <pc:sldMk cId="3435684410" sldId="481"/>
            <ac:picMk id="14" creationId="{6035614C-D87C-48B5-B149-13538C5C9EC0}"/>
          </ac:picMkLst>
        </pc:picChg>
        <pc:picChg chg="add mod">
          <ac:chgData name="Kanakubo Yuuka" userId="0125345b4684f247" providerId="LiveId" clId="{D4871A4A-C5EA-4668-91C5-C62012B0FEE8}" dt="2021-11-27T00:48:38.690" v="7267" actId="1076"/>
          <ac:picMkLst>
            <pc:docMk/>
            <pc:sldMk cId="3435684410" sldId="481"/>
            <ac:picMk id="30" creationId="{F0409FE3-159D-42AD-8F0E-ACCC1B70E79E}"/>
          </ac:picMkLst>
        </pc:picChg>
        <pc:picChg chg="add mod">
          <ac:chgData name="Kanakubo Yuuka" userId="0125345b4684f247" providerId="LiveId" clId="{D4871A4A-C5EA-4668-91C5-C62012B0FEE8}" dt="2021-11-27T00:48:38.690" v="7267" actId="1076"/>
          <ac:picMkLst>
            <pc:docMk/>
            <pc:sldMk cId="3435684410" sldId="481"/>
            <ac:picMk id="32" creationId="{EEF143D5-F4A9-41E0-950E-4E88A3F84561}"/>
          </ac:picMkLst>
        </pc:picChg>
      </pc:sldChg>
      <pc:sldChg chg="addSp delSp modSp new mod">
        <pc:chgData name="Kanakubo Yuuka" userId="0125345b4684f247" providerId="LiveId" clId="{D4871A4A-C5EA-4668-91C5-C62012B0FEE8}" dt="2021-11-25T23:54:20.844" v="5549" actId="1076"/>
        <pc:sldMkLst>
          <pc:docMk/>
          <pc:sldMk cId="4091517439" sldId="482"/>
        </pc:sldMkLst>
        <pc:spChg chg="mod">
          <ac:chgData name="Kanakubo Yuuka" userId="0125345b4684f247" providerId="LiveId" clId="{D4871A4A-C5EA-4668-91C5-C62012B0FEE8}" dt="2021-11-25T23:52:20.541" v="5516" actId="207"/>
          <ac:spMkLst>
            <pc:docMk/>
            <pc:sldMk cId="4091517439" sldId="482"/>
            <ac:spMk id="2" creationId="{018ABBBD-5A21-4BA4-B49E-CC4DF05D714F}"/>
          </ac:spMkLst>
        </pc:spChg>
        <pc:spChg chg="add del mod">
          <ac:chgData name="Kanakubo Yuuka" userId="0125345b4684f247" providerId="LiveId" clId="{D4871A4A-C5EA-4668-91C5-C62012B0FEE8}" dt="2021-11-25T23:51:02.992" v="5505" actId="478"/>
          <ac:spMkLst>
            <pc:docMk/>
            <pc:sldMk cId="4091517439" sldId="482"/>
            <ac:spMk id="6" creationId="{E512957B-ABE2-48BE-9485-8F7ED7446A3D}"/>
          </ac:spMkLst>
        </pc:spChg>
        <pc:spChg chg="add mod">
          <ac:chgData name="Kanakubo Yuuka" userId="0125345b4684f247" providerId="LiveId" clId="{D4871A4A-C5EA-4668-91C5-C62012B0FEE8}" dt="2021-11-25T23:51:52.167" v="5509" actId="113"/>
          <ac:spMkLst>
            <pc:docMk/>
            <pc:sldMk cId="4091517439" sldId="482"/>
            <ac:spMk id="7" creationId="{A37963F9-23AD-4529-8186-3279CA18EF99}"/>
          </ac:spMkLst>
        </pc:spChg>
        <pc:spChg chg="add mod">
          <ac:chgData name="Kanakubo Yuuka" userId="0125345b4684f247" providerId="LiveId" clId="{D4871A4A-C5EA-4668-91C5-C62012B0FEE8}" dt="2021-11-25T23:51:52.167" v="5509" actId="113"/>
          <ac:spMkLst>
            <pc:docMk/>
            <pc:sldMk cId="4091517439" sldId="482"/>
            <ac:spMk id="8" creationId="{D358C37E-AD52-475F-9650-0ABCCF878A95}"/>
          </ac:spMkLst>
        </pc:spChg>
        <pc:spChg chg="add mod">
          <ac:chgData name="Kanakubo Yuuka" userId="0125345b4684f247" providerId="LiveId" clId="{D4871A4A-C5EA-4668-91C5-C62012B0FEE8}" dt="2021-11-25T23:54:15.785" v="5548" actId="1076"/>
          <ac:spMkLst>
            <pc:docMk/>
            <pc:sldMk cId="4091517439" sldId="482"/>
            <ac:spMk id="9" creationId="{79A3DEA5-6A8A-4CF2-8F70-378AD54F568A}"/>
          </ac:spMkLst>
        </pc:spChg>
        <pc:spChg chg="add mod">
          <ac:chgData name="Kanakubo Yuuka" userId="0125345b4684f247" providerId="LiveId" clId="{D4871A4A-C5EA-4668-91C5-C62012B0FEE8}" dt="2021-11-25T23:54:07.824" v="5547" actId="1076"/>
          <ac:spMkLst>
            <pc:docMk/>
            <pc:sldMk cId="4091517439" sldId="482"/>
            <ac:spMk id="10" creationId="{FF2D5A3D-9B83-4080-AF75-DAE6380A620D}"/>
          </ac:spMkLst>
        </pc:spChg>
        <pc:spChg chg="add mod">
          <ac:chgData name="Kanakubo Yuuka" userId="0125345b4684f247" providerId="LiveId" clId="{D4871A4A-C5EA-4668-91C5-C62012B0FEE8}" dt="2021-11-25T23:51:52.167" v="5509" actId="113"/>
          <ac:spMkLst>
            <pc:docMk/>
            <pc:sldMk cId="4091517439" sldId="482"/>
            <ac:spMk id="11" creationId="{F787DADB-6285-4633-9BAC-3BB285A6DA1B}"/>
          </ac:spMkLst>
        </pc:spChg>
        <pc:spChg chg="add mod">
          <ac:chgData name="Kanakubo Yuuka" userId="0125345b4684f247" providerId="LiveId" clId="{D4871A4A-C5EA-4668-91C5-C62012B0FEE8}" dt="2021-11-25T23:54:07.824" v="5547" actId="1076"/>
          <ac:spMkLst>
            <pc:docMk/>
            <pc:sldMk cId="4091517439" sldId="482"/>
            <ac:spMk id="12" creationId="{E1897B7B-FFAC-48AD-83B1-384D46B6BED9}"/>
          </ac:spMkLst>
        </pc:spChg>
        <pc:spChg chg="add mod">
          <ac:chgData name="Kanakubo Yuuka" userId="0125345b4684f247" providerId="LiveId" clId="{D4871A4A-C5EA-4668-91C5-C62012B0FEE8}" dt="2021-11-25T23:51:52.167" v="5509" actId="113"/>
          <ac:spMkLst>
            <pc:docMk/>
            <pc:sldMk cId="4091517439" sldId="482"/>
            <ac:spMk id="13" creationId="{16A7B8C3-26BE-4EEB-A497-6D7F1CB84204}"/>
          </ac:spMkLst>
        </pc:spChg>
        <pc:spChg chg="add mod">
          <ac:chgData name="Kanakubo Yuuka" userId="0125345b4684f247" providerId="LiveId" clId="{D4871A4A-C5EA-4668-91C5-C62012B0FEE8}" dt="2021-11-25T23:51:52.167" v="5509" actId="113"/>
          <ac:spMkLst>
            <pc:docMk/>
            <pc:sldMk cId="4091517439" sldId="482"/>
            <ac:spMk id="14" creationId="{D802C0E4-6C48-4706-B933-8B52B744BF3B}"/>
          </ac:spMkLst>
        </pc:spChg>
        <pc:spChg chg="add mod">
          <ac:chgData name="Kanakubo Yuuka" userId="0125345b4684f247" providerId="LiveId" clId="{D4871A4A-C5EA-4668-91C5-C62012B0FEE8}" dt="2021-11-25T23:51:52.167" v="5509" actId="113"/>
          <ac:spMkLst>
            <pc:docMk/>
            <pc:sldMk cId="4091517439" sldId="482"/>
            <ac:spMk id="15" creationId="{24D4C435-3B71-4E9F-82DC-2DF714545073}"/>
          </ac:spMkLst>
        </pc:spChg>
        <pc:spChg chg="add mod">
          <ac:chgData name="Kanakubo Yuuka" userId="0125345b4684f247" providerId="LiveId" clId="{D4871A4A-C5EA-4668-91C5-C62012B0FEE8}" dt="2021-11-25T23:51:52.167" v="5509" actId="113"/>
          <ac:spMkLst>
            <pc:docMk/>
            <pc:sldMk cId="4091517439" sldId="482"/>
            <ac:spMk id="16" creationId="{61706CA7-BE65-44CA-A34C-2AE7A050C489}"/>
          </ac:spMkLst>
        </pc:spChg>
        <pc:spChg chg="add mod">
          <ac:chgData name="Kanakubo Yuuka" userId="0125345b4684f247" providerId="LiveId" clId="{D4871A4A-C5EA-4668-91C5-C62012B0FEE8}" dt="2021-11-25T23:51:52.167" v="5509" actId="113"/>
          <ac:spMkLst>
            <pc:docMk/>
            <pc:sldMk cId="4091517439" sldId="482"/>
            <ac:spMk id="17" creationId="{3266BCBC-8BF9-41B9-A144-62FC1E79A465}"/>
          </ac:spMkLst>
        </pc:spChg>
        <pc:spChg chg="add mod">
          <ac:chgData name="Kanakubo Yuuka" userId="0125345b4684f247" providerId="LiveId" clId="{D4871A4A-C5EA-4668-91C5-C62012B0FEE8}" dt="2021-11-25T23:51:52.167" v="5509" actId="113"/>
          <ac:spMkLst>
            <pc:docMk/>
            <pc:sldMk cId="4091517439" sldId="482"/>
            <ac:spMk id="18" creationId="{8757F099-77A2-4980-B9A9-90D18A6D37CE}"/>
          </ac:spMkLst>
        </pc:spChg>
        <pc:spChg chg="add mod">
          <ac:chgData name="Kanakubo Yuuka" userId="0125345b4684f247" providerId="LiveId" clId="{D4871A4A-C5EA-4668-91C5-C62012B0FEE8}" dt="2021-11-25T23:54:20.844" v="5549" actId="1076"/>
          <ac:spMkLst>
            <pc:docMk/>
            <pc:sldMk cId="4091517439" sldId="482"/>
            <ac:spMk id="19" creationId="{63336717-F466-42EA-919C-BF1DCAA27DB2}"/>
          </ac:spMkLst>
        </pc:spChg>
        <pc:spChg chg="add mod">
          <ac:chgData name="Kanakubo Yuuka" userId="0125345b4684f247" providerId="LiveId" clId="{D4871A4A-C5EA-4668-91C5-C62012B0FEE8}" dt="2021-11-25T23:53:24.082" v="5537" actId="1076"/>
          <ac:spMkLst>
            <pc:docMk/>
            <pc:sldMk cId="4091517439" sldId="482"/>
            <ac:spMk id="20" creationId="{F350CF42-750B-4AAB-B1F9-030EA34B927D}"/>
          </ac:spMkLst>
        </pc:spChg>
        <pc:spChg chg="add mod">
          <ac:chgData name="Kanakubo Yuuka" userId="0125345b4684f247" providerId="LiveId" clId="{D4871A4A-C5EA-4668-91C5-C62012B0FEE8}" dt="2021-11-25T23:51:52.167" v="5509" actId="113"/>
          <ac:spMkLst>
            <pc:docMk/>
            <pc:sldMk cId="4091517439" sldId="482"/>
            <ac:spMk id="21" creationId="{547A937B-0148-43EE-B48C-8903E3EC892E}"/>
          </ac:spMkLst>
        </pc:spChg>
        <pc:spChg chg="add mod">
          <ac:chgData name="Kanakubo Yuuka" userId="0125345b4684f247" providerId="LiveId" clId="{D4871A4A-C5EA-4668-91C5-C62012B0FEE8}" dt="2021-11-25T23:53:46.187" v="5542" actId="1076"/>
          <ac:spMkLst>
            <pc:docMk/>
            <pc:sldMk cId="4091517439" sldId="482"/>
            <ac:spMk id="22" creationId="{E257D440-B785-4F2B-8D7D-86256B019F82}"/>
          </ac:spMkLst>
        </pc:spChg>
        <pc:spChg chg="add mod">
          <ac:chgData name="Kanakubo Yuuka" userId="0125345b4684f247" providerId="LiveId" clId="{D4871A4A-C5EA-4668-91C5-C62012B0FEE8}" dt="2021-11-25T23:53:54.565" v="5544" actId="1076"/>
          <ac:spMkLst>
            <pc:docMk/>
            <pc:sldMk cId="4091517439" sldId="482"/>
            <ac:spMk id="23" creationId="{F07777C2-A880-4997-8AD3-797C452ACD65}"/>
          </ac:spMkLst>
        </pc:spChg>
        <pc:spChg chg="add del mod">
          <ac:chgData name="Kanakubo Yuuka" userId="0125345b4684f247" providerId="LiveId" clId="{D4871A4A-C5EA-4668-91C5-C62012B0FEE8}" dt="2021-11-25T23:52:28.309" v="5517" actId="478"/>
          <ac:spMkLst>
            <pc:docMk/>
            <pc:sldMk cId="4091517439" sldId="482"/>
            <ac:spMk id="24" creationId="{8DBEFE24-C3A3-4A5F-91D6-900A8C1DA04E}"/>
          </ac:spMkLst>
        </pc:spChg>
        <pc:spChg chg="add mod">
          <ac:chgData name="Kanakubo Yuuka" userId="0125345b4684f247" providerId="LiveId" clId="{D4871A4A-C5EA-4668-91C5-C62012B0FEE8}" dt="2021-11-25T23:52:41.180" v="5522" actId="1076"/>
          <ac:spMkLst>
            <pc:docMk/>
            <pc:sldMk cId="4091517439" sldId="482"/>
            <ac:spMk id="25" creationId="{BD7222E0-EBBE-42EF-9071-BF5E8A5C9B65}"/>
          </ac:spMkLst>
        </pc:spChg>
        <pc:spChg chg="add mod">
          <ac:chgData name="Kanakubo Yuuka" userId="0125345b4684f247" providerId="LiveId" clId="{D4871A4A-C5EA-4668-91C5-C62012B0FEE8}" dt="2021-11-25T23:53:57.526" v="5545" actId="1076"/>
          <ac:spMkLst>
            <pc:docMk/>
            <pc:sldMk cId="4091517439" sldId="482"/>
            <ac:spMk id="26" creationId="{F69F3443-0B27-400C-A269-608B5799A029}"/>
          </ac:spMkLst>
        </pc:spChg>
        <pc:spChg chg="add mod">
          <ac:chgData name="Kanakubo Yuuka" userId="0125345b4684f247" providerId="LiveId" clId="{D4871A4A-C5EA-4668-91C5-C62012B0FEE8}" dt="2021-11-25T23:53:34.316" v="5539" actId="1076"/>
          <ac:spMkLst>
            <pc:docMk/>
            <pc:sldMk cId="4091517439" sldId="482"/>
            <ac:spMk id="27" creationId="{96D8DA20-2D73-4C62-88A7-A7486F425B7F}"/>
          </ac:spMkLst>
        </pc:spChg>
        <pc:spChg chg="add mod">
          <ac:chgData name="Kanakubo Yuuka" userId="0125345b4684f247" providerId="LiveId" clId="{D4871A4A-C5EA-4668-91C5-C62012B0FEE8}" dt="2021-11-25T23:53:31.870" v="5538" actId="1076"/>
          <ac:spMkLst>
            <pc:docMk/>
            <pc:sldMk cId="4091517439" sldId="482"/>
            <ac:spMk id="28" creationId="{87DD7944-0B89-4C72-9E02-D3A340836E53}"/>
          </ac:spMkLst>
        </pc:spChg>
        <pc:spChg chg="add mod">
          <ac:chgData name="Kanakubo Yuuka" userId="0125345b4684f247" providerId="LiveId" clId="{D4871A4A-C5EA-4668-91C5-C62012B0FEE8}" dt="2021-11-25T23:52:55.843" v="5531" actId="20577"/>
          <ac:spMkLst>
            <pc:docMk/>
            <pc:sldMk cId="4091517439" sldId="482"/>
            <ac:spMk id="29" creationId="{17FD7A8B-283F-44FF-8C06-7265AFAE0877}"/>
          </ac:spMkLst>
        </pc:spChg>
        <pc:spChg chg="add mod">
          <ac:chgData name="Kanakubo Yuuka" userId="0125345b4684f247" providerId="LiveId" clId="{D4871A4A-C5EA-4668-91C5-C62012B0FEE8}" dt="2021-11-25T23:53:38.722" v="5540" actId="1076"/>
          <ac:spMkLst>
            <pc:docMk/>
            <pc:sldMk cId="4091517439" sldId="482"/>
            <ac:spMk id="30" creationId="{C2AF76CF-8C13-4AAA-ABCF-058D67629B3A}"/>
          </ac:spMkLst>
        </pc:spChg>
        <pc:spChg chg="add mod">
          <ac:chgData name="Kanakubo Yuuka" userId="0125345b4684f247" providerId="LiveId" clId="{D4871A4A-C5EA-4668-91C5-C62012B0FEE8}" dt="2021-11-25T23:53:24.082" v="5537" actId="1076"/>
          <ac:spMkLst>
            <pc:docMk/>
            <pc:sldMk cId="4091517439" sldId="482"/>
            <ac:spMk id="31" creationId="{16A039E4-E807-42D8-8674-7A39E3963E73}"/>
          </ac:spMkLst>
        </pc:spChg>
        <pc:spChg chg="add mod">
          <ac:chgData name="Kanakubo Yuuka" userId="0125345b4684f247" providerId="LiveId" clId="{D4871A4A-C5EA-4668-91C5-C62012B0FEE8}" dt="2021-11-25T23:53:24.082" v="5537" actId="1076"/>
          <ac:spMkLst>
            <pc:docMk/>
            <pc:sldMk cId="4091517439" sldId="482"/>
            <ac:spMk id="32" creationId="{DB611238-F118-4FFE-85FA-A627330F87B4}"/>
          </ac:spMkLst>
        </pc:spChg>
        <pc:spChg chg="add mod">
          <ac:chgData name="Kanakubo Yuuka" userId="0125345b4684f247" providerId="LiveId" clId="{D4871A4A-C5EA-4668-91C5-C62012B0FEE8}" dt="2021-11-25T23:53:24.082" v="5537" actId="1076"/>
          <ac:spMkLst>
            <pc:docMk/>
            <pc:sldMk cId="4091517439" sldId="482"/>
            <ac:spMk id="33" creationId="{FFC75E65-2B2E-4EF5-9A92-BA9B4F365064}"/>
          </ac:spMkLst>
        </pc:spChg>
        <pc:spChg chg="add mod">
          <ac:chgData name="Kanakubo Yuuka" userId="0125345b4684f247" providerId="LiveId" clId="{D4871A4A-C5EA-4668-91C5-C62012B0FEE8}" dt="2021-11-25T23:53:59.870" v="5546" actId="1076"/>
          <ac:spMkLst>
            <pc:docMk/>
            <pc:sldMk cId="4091517439" sldId="482"/>
            <ac:spMk id="34" creationId="{AB5D8E08-D119-4B47-8F66-894F8BE2670D}"/>
          </ac:spMkLst>
        </pc:spChg>
        <pc:spChg chg="add mod">
          <ac:chgData name="Kanakubo Yuuka" userId="0125345b4684f247" providerId="LiveId" clId="{D4871A4A-C5EA-4668-91C5-C62012B0FEE8}" dt="2021-11-25T23:53:31.870" v="5538" actId="1076"/>
          <ac:spMkLst>
            <pc:docMk/>
            <pc:sldMk cId="4091517439" sldId="482"/>
            <ac:spMk id="35" creationId="{D41CD667-5385-4562-9111-791B8A0BC321}"/>
          </ac:spMkLst>
        </pc:spChg>
      </pc:sldChg>
      <pc:sldChg chg="addSp modSp new mod ord">
        <pc:chgData name="Kanakubo Yuuka" userId="0125345b4684f247" providerId="LiveId" clId="{D4871A4A-C5EA-4668-91C5-C62012B0FEE8}" dt="2021-11-26T00:28:02.870" v="6403"/>
        <pc:sldMkLst>
          <pc:docMk/>
          <pc:sldMk cId="1363576621" sldId="483"/>
        </pc:sldMkLst>
        <pc:spChg chg="mod">
          <ac:chgData name="Kanakubo Yuuka" userId="0125345b4684f247" providerId="LiveId" clId="{D4871A4A-C5EA-4668-91C5-C62012B0FEE8}" dt="2021-11-26T00:22:19.659" v="6316" actId="27636"/>
          <ac:spMkLst>
            <pc:docMk/>
            <pc:sldMk cId="1363576621" sldId="483"/>
            <ac:spMk id="2" creationId="{E7ED48D1-4503-4CD1-B3F5-7EAE899A8256}"/>
          </ac:spMkLst>
        </pc:spChg>
        <pc:spChg chg="add mod">
          <ac:chgData name="Kanakubo Yuuka" userId="0125345b4684f247" providerId="LiveId" clId="{D4871A4A-C5EA-4668-91C5-C62012B0FEE8}" dt="2021-11-26T00:23:21.738" v="6333" actId="1038"/>
          <ac:spMkLst>
            <pc:docMk/>
            <pc:sldMk cId="1363576621" sldId="483"/>
            <ac:spMk id="6" creationId="{5088AB00-8BFB-4D8A-A246-3D06483FB500}"/>
          </ac:spMkLst>
        </pc:spChg>
        <pc:spChg chg="add mod">
          <ac:chgData name="Kanakubo Yuuka" userId="0125345b4684f247" providerId="LiveId" clId="{D4871A4A-C5EA-4668-91C5-C62012B0FEE8}" dt="2021-11-26T00:25:45.302" v="6373" actId="1076"/>
          <ac:spMkLst>
            <pc:docMk/>
            <pc:sldMk cId="1363576621" sldId="483"/>
            <ac:spMk id="11" creationId="{86159C12-7A6E-4CCF-96A5-EC715F942006}"/>
          </ac:spMkLst>
        </pc:spChg>
        <pc:spChg chg="add mod">
          <ac:chgData name="Kanakubo Yuuka" userId="0125345b4684f247" providerId="LiveId" clId="{D4871A4A-C5EA-4668-91C5-C62012B0FEE8}" dt="2021-11-26T00:23:25.646" v="6334" actId="1076"/>
          <ac:spMkLst>
            <pc:docMk/>
            <pc:sldMk cId="1363576621" sldId="483"/>
            <ac:spMk id="12" creationId="{7F3952E0-72E4-474E-B9B6-3FA6011D7199}"/>
          </ac:spMkLst>
        </pc:spChg>
        <pc:spChg chg="add mod">
          <ac:chgData name="Kanakubo Yuuka" userId="0125345b4684f247" providerId="LiveId" clId="{D4871A4A-C5EA-4668-91C5-C62012B0FEE8}" dt="2021-11-26T00:24:03.293" v="6342" actId="1076"/>
          <ac:spMkLst>
            <pc:docMk/>
            <pc:sldMk cId="1363576621" sldId="483"/>
            <ac:spMk id="13" creationId="{65102372-F1C0-4B4E-A00B-1D7F37B03151}"/>
          </ac:spMkLst>
        </pc:spChg>
        <pc:spChg chg="add mod ord">
          <ac:chgData name="Kanakubo Yuuka" userId="0125345b4684f247" providerId="LiveId" clId="{D4871A4A-C5EA-4668-91C5-C62012B0FEE8}" dt="2021-11-26T00:25:19.408" v="6368" actId="1076"/>
          <ac:spMkLst>
            <pc:docMk/>
            <pc:sldMk cId="1363576621" sldId="483"/>
            <ac:spMk id="14" creationId="{E141041C-7D8A-456A-A773-F27856508C7C}"/>
          </ac:spMkLst>
        </pc:spChg>
        <pc:spChg chg="add mod">
          <ac:chgData name="Kanakubo Yuuka" userId="0125345b4684f247" providerId="LiveId" clId="{D4871A4A-C5EA-4668-91C5-C62012B0FEE8}" dt="2021-11-26T00:25:03.567" v="6363" actId="1076"/>
          <ac:spMkLst>
            <pc:docMk/>
            <pc:sldMk cId="1363576621" sldId="483"/>
            <ac:spMk id="15" creationId="{FDBB0297-7FEB-4A39-B499-22AA97D2E11D}"/>
          </ac:spMkLst>
        </pc:spChg>
        <pc:spChg chg="add mod">
          <ac:chgData name="Kanakubo Yuuka" userId="0125345b4684f247" providerId="LiveId" clId="{D4871A4A-C5EA-4668-91C5-C62012B0FEE8}" dt="2021-11-26T00:25:08.364" v="6366" actId="14100"/>
          <ac:spMkLst>
            <pc:docMk/>
            <pc:sldMk cId="1363576621" sldId="483"/>
            <ac:spMk id="16" creationId="{27701DA4-620C-416B-B59D-CE49F885CEE3}"/>
          </ac:spMkLst>
        </pc:spChg>
        <pc:spChg chg="add mod">
          <ac:chgData name="Kanakubo Yuuka" userId="0125345b4684f247" providerId="LiveId" clId="{D4871A4A-C5EA-4668-91C5-C62012B0FEE8}" dt="2021-11-26T00:25:27.486" v="6372" actId="20577"/>
          <ac:spMkLst>
            <pc:docMk/>
            <pc:sldMk cId="1363576621" sldId="483"/>
            <ac:spMk id="17" creationId="{FB627162-6454-4589-9F3C-12ED62F926E8}"/>
          </ac:spMkLst>
        </pc:spChg>
        <pc:picChg chg="add mod">
          <ac:chgData name="Kanakubo Yuuka" userId="0125345b4684f247" providerId="LiveId" clId="{D4871A4A-C5EA-4668-91C5-C62012B0FEE8}" dt="2021-11-26T00:24:00.086" v="6341" actId="1076"/>
          <ac:picMkLst>
            <pc:docMk/>
            <pc:sldMk cId="1363576621" sldId="483"/>
            <ac:picMk id="7" creationId="{BAE295DF-F882-4B3A-A36A-A8E4BB6B10C1}"/>
          </ac:picMkLst>
        </pc:picChg>
        <pc:picChg chg="add mod">
          <ac:chgData name="Kanakubo Yuuka" userId="0125345b4684f247" providerId="LiveId" clId="{D4871A4A-C5EA-4668-91C5-C62012B0FEE8}" dt="2021-11-26T00:23:02.226" v="6324" actId="1076"/>
          <ac:picMkLst>
            <pc:docMk/>
            <pc:sldMk cId="1363576621" sldId="483"/>
            <ac:picMk id="8" creationId="{C0EA0AAC-7E2A-426C-BCFA-E2E282E6A6D5}"/>
          </ac:picMkLst>
        </pc:picChg>
        <pc:picChg chg="add mod">
          <ac:chgData name="Kanakubo Yuuka" userId="0125345b4684f247" providerId="LiveId" clId="{D4871A4A-C5EA-4668-91C5-C62012B0FEE8}" dt="2021-11-26T00:23:02.226" v="6324" actId="1076"/>
          <ac:picMkLst>
            <pc:docMk/>
            <pc:sldMk cId="1363576621" sldId="483"/>
            <ac:picMk id="9" creationId="{BD470BBF-40A2-400B-B287-170825C2F79F}"/>
          </ac:picMkLst>
        </pc:picChg>
        <pc:picChg chg="add mod">
          <ac:chgData name="Kanakubo Yuuka" userId="0125345b4684f247" providerId="LiveId" clId="{D4871A4A-C5EA-4668-91C5-C62012B0FEE8}" dt="2021-11-26T00:23:47.398" v="6339" actId="1076"/>
          <ac:picMkLst>
            <pc:docMk/>
            <pc:sldMk cId="1363576621" sldId="483"/>
            <ac:picMk id="10" creationId="{A17A3339-FBB1-4BF4-8083-8A524D7CB3D2}"/>
          </ac:picMkLst>
        </pc:picChg>
      </pc:sldChg>
      <pc:sldChg chg="addSp delSp modSp add mod ord modAnim">
        <pc:chgData name="Kanakubo Yuuka" userId="0125345b4684f247" providerId="LiveId" clId="{D4871A4A-C5EA-4668-91C5-C62012B0FEE8}" dt="2021-12-01T00:43:15.775" v="10523"/>
        <pc:sldMkLst>
          <pc:docMk/>
          <pc:sldMk cId="1675717721" sldId="484"/>
        </pc:sldMkLst>
        <pc:spChg chg="del">
          <ac:chgData name="Kanakubo Yuuka" userId="0125345b4684f247" providerId="LiveId" clId="{D4871A4A-C5EA-4668-91C5-C62012B0FEE8}" dt="2021-11-26T00:26:00.423" v="6376" actId="478"/>
          <ac:spMkLst>
            <pc:docMk/>
            <pc:sldMk cId="1675717721" sldId="484"/>
            <ac:spMk id="6" creationId="{5088AB00-8BFB-4D8A-A246-3D06483FB500}"/>
          </ac:spMkLst>
        </pc:spChg>
        <pc:spChg chg="del">
          <ac:chgData name="Kanakubo Yuuka" userId="0125345b4684f247" providerId="LiveId" clId="{D4871A4A-C5EA-4668-91C5-C62012B0FEE8}" dt="2021-11-26T00:26:38.580" v="6390" actId="478"/>
          <ac:spMkLst>
            <pc:docMk/>
            <pc:sldMk cId="1675717721" sldId="484"/>
            <ac:spMk id="13" creationId="{65102372-F1C0-4B4E-A00B-1D7F37B03151}"/>
          </ac:spMkLst>
        </pc:spChg>
        <pc:spChg chg="mod">
          <ac:chgData name="Kanakubo Yuuka" userId="0125345b4684f247" providerId="LiveId" clId="{D4871A4A-C5EA-4668-91C5-C62012B0FEE8}" dt="2021-11-26T00:27:03.608" v="6397" actId="1038"/>
          <ac:spMkLst>
            <pc:docMk/>
            <pc:sldMk cId="1675717721" sldId="484"/>
            <ac:spMk id="16" creationId="{27701DA4-620C-416B-B59D-CE49F885CEE3}"/>
          </ac:spMkLst>
        </pc:spChg>
        <pc:spChg chg="add mod">
          <ac:chgData name="Kanakubo Yuuka" userId="0125345b4684f247" providerId="LiveId" clId="{D4871A4A-C5EA-4668-91C5-C62012B0FEE8}" dt="2021-11-26T00:26:13.743" v="6380" actId="1076"/>
          <ac:spMkLst>
            <pc:docMk/>
            <pc:sldMk cId="1675717721" sldId="484"/>
            <ac:spMk id="18" creationId="{6AEB251E-0ADC-4615-A864-C366391519F7}"/>
          </ac:spMkLst>
        </pc:spChg>
        <pc:spChg chg="add mod">
          <ac:chgData name="Kanakubo Yuuka" userId="0125345b4684f247" providerId="LiveId" clId="{D4871A4A-C5EA-4668-91C5-C62012B0FEE8}" dt="2021-11-26T00:27:16.552" v="6400" actId="1076"/>
          <ac:spMkLst>
            <pc:docMk/>
            <pc:sldMk cId="1675717721" sldId="484"/>
            <ac:spMk id="23" creationId="{919FBE9E-EF4F-4AD9-B893-8F09B9DB6435}"/>
          </ac:spMkLst>
        </pc:spChg>
        <pc:spChg chg="add mod">
          <ac:chgData name="Kanakubo Yuuka" userId="0125345b4684f247" providerId="LiveId" clId="{D4871A4A-C5EA-4668-91C5-C62012B0FEE8}" dt="2021-12-01T00:43:10.534" v="10522"/>
          <ac:spMkLst>
            <pc:docMk/>
            <pc:sldMk cId="1675717721" sldId="484"/>
            <ac:spMk id="24" creationId="{4CBCED46-92E2-4DE2-994C-B2555447BDC7}"/>
          </ac:spMkLst>
        </pc:spChg>
        <pc:spChg chg="add mod">
          <ac:chgData name="Kanakubo Yuuka" userId="0125345b4684f247" providerId="LiveId" clId="{D4871A4A-C5EA-4668-91C5-C62012B0FEE8}" dt="2021-12-01T00:43:10.534" v="10522"/>
          <ac:spMkLst>
            <pc:docMk/>
            <pc:sldMk cId="1675717721" sldId="484"/>
            <ac:spMk id="25" creationId="{CC97CBCC-9770-4017-9C5D-407DF1DCB64D}"/>
          </ac:spMkLst>
        </pc:spChg>
        <pc:picChg chg="del">
          <ac:chgData name="Kanakubo Yuuka" userId="0125345b4684f247" providerId="LiveId" clId="{D4871A4A-C5EA-4668-91C5-C62012B0FEE8}" dt="2021-11-26T00:26:22.832" v="6383" actId="478"/>
          <ac:picMkLst>
            <pc:docMk/>
            <pc:sldMk cId="1675717721" sldId="484"/>
            <ac:picMk id="7" creationId="{BAE295DF-F882-4B3A-A36A-A8E4BB6B10C1}"/>
          </ac:picMkLst>
        </pc:picChg>
        <pc:picChg chg="del">
          <ac:chgData name="Kanakubo Yuuka" userId="0125345b4684f247" providerId="LiveId" clId="{D4871A4A-C5EA-4668-91C5-C62012B0FEE8}" dt="2021-11-26T00:26:34.456" v="6389" actId="478"/>
          <ac:picMkLst>
            <pc:docMk/>
            <pc:sldMk cId="1675717721" sldId="484"/>
            <ac:picMk id="8" creationId="{C0EA0AAC-7E2A-426C-BCFA-E2E282E6A6D5}"/>
          </ac:picMkLst>
        </pc:picChg>
        <pc:picChg chg="del">
          <ac:chgData name="Kanakubo Yuuka" userId="0125345b4684f247" providerId="LiveId" clId="{D4871A4A-C5EA-4668-91C5-C62012B0FEE8}" dt="2021-11-26T00:26:33.890" v="6388" actId="478"/>
          <ac:picMkLst>
            <pc:docMk/>
            <pc:sldMk cId="1675717721" sldId="484"/>
            <ac:picMk id="9" creationId="{BD470BBF-40A2-400B-B287-170825C2F79F}"/>
          </ac:picMkLst>
        </pc:picChg>
        <pc:picChg chg="del">
          <ac:chgData name="Kanakubo Yuuka" userId="0125345b4684f247" providerId="LiveId" clId="{D4871A4A-C5EA-4668-91C5-C62012B0FEE8}" dt="2021-11-26T00:26:22.202" v="6382" actId="478"/>
          <ac:picMkLst>
            <pc:docMk/>
            <pc:sldMk cId="1675717721" sldId="484"/>
            <ac:picMk id="10" creationId="{A17A3339-FBB1-4BF4-8083-8A524D7CB3D2}"/>
          </ac:picMkLst>
        </pc:picChg>
        <pc:picChg chg="add mod">
          <ac:chgData name="Kanakubo Yuuka" userId="0125345b4684f247" providerId="LiveId" clId="{D4871A4A-C5EA-4668-91C5-C62012B0FEE8}" dt="2021-11-26T00:26:28.283" v="6386" actId="1076"/>
          <ac:picMkLst>
            <pc:docMk/>
            <pc:sldMk cId="1675717721" sldId="484"/>
            <ac:picMk id="19" creationId="{2BA5E1C5-DC72-4215-95F2-CB0C74BB2FDD}"/>
          </ac:picMkLst>
        </pc:picChg>
        <pc:picChg chg="add mod">
          <ac:chgData name="Kanakubo Yuuka" userId="0125345b4684f247" providerId="LiveId" clId="{D4871A4A-C5EA-4668-91C5-C62012B0FEE8}" dt="2021-11-26T00:26:31.308" v="6387" actId="1076"/>
          <ac:picMkLst>
            <pc:docMk/>
            <pc:sldMk cId="1675717721" sldId="484"/>
            <ac:picMk id="20" creationId="{EFA17191-FA86-4E9D-B74A-B70754D38664}"/>
          </ac:picMkLst>
        </pc:picChg>
        <pc:picChg chg="add mod ord">
          <ac:chgData name="Kanakubo Yuuka" userId="0125345b4684f247" providerId="LiveId" clId="{D4871A4A-C5EA-4668-91C5-C62012B0FEE8}" dt="2021-11-26T00:26:54.673" v="6394" actId="1076"/>
          <ac:picMkLst>
            <pc:docMk/>
            <pc:sldMk cId="1675717721" sldId="484"/>
            <ac:picMk id="21" creationId="{02A7AB3D-395B-48D5-BEE3-E7E9CDD4BA76}"/>
          </ac:picMkLst>
        </pc:picChg>
        <pc:picChg chg="add mod ord">
          <ac:chgData name="Kanakubo Yuuka" userId="0125345b4684f247" providerId="LiveId" clId="{D4871A4A-C5EA-4668-91C5-C62012B0FEE8}" dt="2021-11-26T00:26:54.673" v="6394" actId="1076"/>
          <ac:picMkLst>
            <pc:docMk/>
            <pc:sldMk cId="1675717721" sldId="484"/>
            <ac:picMk id="22" creationId="{A3F3010C-7FED-4610-8966-37FDAEF88E0B}"/>
          </ac:picMkLst>
        </pc:picChg>
      </pc:sldChg>
      <pc:sldChg chg="addSp delSp modSp add mod ord">
        <pc:chgData name="Kanakubo Yuuka" userId="0125345b4684f247" providerId="LiveId" clId="{D4871A4A-C5EA-4668-91C5-C62012B0FEE8}" dt="2021-12-01T01:02:19.248" v="10703" actId="21"/>
        <pc:sldMkLst>
          <pc:docMk/>
          <pc:sldMk cId="1933392938" sldId="485"/>
        </pc:sldMkLst>
        <pc:spChg chg="add del mod">
          <ac:chgData name="Kanakubo Yuuka" userId="0125345b4684f247" providerId="LiveId" clId="{D4871A4A-C5EA-4668-91C5-C62012B0FEE8}" dt="2021-12-01T01:02:19.248" v="10703" actId="21"/>
          <ac:spMkLst>
            <pc:docMk/>
            <pc:sldMk cId="1933392938" sldId="485"/>
            <ac:spMk id="6" creationId="{0574EC34-4851-4203-82E3-38E24AA21447}"/>
          </ac:spMkLst>
        </pc:spChg>
        <pc:spChg chg="mod ord">
          <ac:chgData name="Kanakubo Yuuka" userId="0125345b4684f247" providerId="LiveId" clId="{D4871A4A-C5EA-4668-91C5-C62012B0FEE8}" dt="2021-11-26T01:27:03.953" v="7017" actId="1076"/>
          <ac:spMkLst>
            <pc:docMk/>
            <pc:sldMk cId="1933392938" sldId="485"/>
            <ac:spMk id="207" creationId="{190D57D9-F1EA-47E0-9828-44EA46BECF72}"/>
          </ac:spMkLst>
        </pc:spChg>
        <pc:spChg chg="mod">
          <ac:chgData name="Kanakubo Yuuka" userId="0125345b4684f247" providerId="LiveId" clId="{D4871A4A-C5EA-4668-91C5-C62012B0FEE8}" dt="2021-11-26T01:27:00.009" v="7016" actId="14100"/>
          <ac:spMkLst>
            <pc:docMk/>
            <pc:sldMk cId="1933392938" sldId="485"/>
            <ac:spMk id="215" creationId="{6BE91DA6-503A-43DE-872E-5AB57F640FAB}"/>
          </ac:spMkLst>
        </pc:spChg>
        <pc:spChg chg="add del mod">
          <ac:chgData name="Kanakubo Yuuka" userId="0125345b4684f247" providerId="LiveId" clId="{D4871A4A-C5EA-4668-91C5-C62012B0FEE8}" dt="2021-12-01T01:02:19.248" v="10703" actId="21"/>
          <ac:spMkLst>
            <pc:docMk/>
            <pc:sldMk cId="1933392938" sldId="485"/>
            <ac:spMk id="217" creationId="{48848C7B-7B79-447C-B46B-34E2CD38B38B}"/>
          </ac:spMkLst>
        </pc:spChg>
      </pc:sldChg>
      <pc:sldChg chg="add ord">
        <pc:chgData name="Kanakubo Yuuka" userId="0125345b4684f247" providerId="LiveId" clId="{D4871A4A-C5EA-4668-91C5-C62012B0FEE8}" dt="2021-12-01T00:40:55.860" v="10519"/>
        <pc:sldMkLst>
          <pc:docMk/>
          <pc:sldMk cId="941935327" sldId="486"/>
        </pc:sldMkLst>
      </pc:sldChg>
      <pc:sldChg chg="addSp delSp modSp new mod ord delAnim modAnim">
        <pc:chgData name="Kanakubo Yuuka" userId="0125345b4684f247" providerId="LiveId" clId="{D4871A4A-C5EA-4668-91C5-C62012B0FEE8}" dt="2021-11-27T08:16:51.623" v="7960"/>
        <pc:sldMkLst>
          <pc:docMk/>
          <pc:sldMk cId="3064355071" sldId="487"/>
        </pc:sldMkLst>
        <pc:spChg chg="mod">
          <ac:chgData name="Kanakubo Yuuka" userId="0125345b4684f247" providerId="LiveId" clId="{D4871A4A-C5EA-4668-91C5-C62012B0FEE8}" dt="2021-11-27T08:07:41.452" v="7839" actId="27636"/>
          <ac:spMkLst>
            <pc:docMk/>
            <pc:sldMk cId="3064355071" sldId="487"/>
            <ac:spMk id="2" creationId="{6FAED60F-9061-4C07-ABDA-CC73D6B2945E}"/>
          </ac:spMkLst>
        </pc:spChg>
        <pc:spChg chg="add mod">
          <ac:chgData name="Kanakubo Yuuka" userId="0125345b4684f247" providerId="LiveId" clId="{D4871A4A-C5EA-4668-91C5-C62012B0FEE8}" dt="2021-11-27T08:09:11.917" v="7859" actId="1076"/>
          <ac:spMkLst>
            <pc:docMk/>
            <pc:sldMk cId="3064355071" sldId="487"/>
            <ac:spMk id="6" creationId="{EEA94470-D201-4CB4-BB9F-4C10C88B32A4}"/>
          </ac:spMkLst>
        </pc:spChg>
        <pc:spChg chg="add mod">
          <ac:chgData name="Kanakubo Yuuka" userId="0125345b4684f247" providerId="LiveId" clId="{D4871A4A-C5EA-4668-91C5-C62012B0FEE8}" dt="2021-11-27T08:12:07.861" v="7871" actId="1076"/>
          <ac:spMkLst>
            <pc:docMk/>
            <pc:sldMk cId="3064355071" sldId="487"/>
            <ac:spMk id="7" creationId="{F1062B23-950D-40F2-BA5D-4C097BEF7245}"/>
          </ac:spMkLst>
        </pc:spChg>
        <pc:spChg chg="add mod">
          <ac:chgData name="Kanakubo Yuuka" userId="0125345b4684f247" providerId="LiveId" clId="{D4871A4A-C5EA-4668-91C5-C62012B0FEE8}" dt="2021-11-27T08:09:08.068" v="7858" actId="1076"/>
          <ac:spMkLst>
            <pc:docMk/>
            <pc:sldMk cId="3064355071" sldId="487"/>
            <ac:spMk id="8" creationId="{367D2AB3-3081-44B0-BD95-2DBD820A22D2}"/>
          </ac:spMkLst>
        </pc:spChg>
        <pc:spChg chg="add mod">
          <ac:chgData name="Kanakubo Yuuka" userId="0125345b4684f247" providerId="LiveId" clId="{D4871A4A-C5EA-4668-91C5-C62012B0FEE8}" dt="2021-11-27T08:09:04.413" v="7856" actId="1076"/>
          <ac:spMkLst>
            <pc:docMk/>
            <pc:sldMk cId="3064355071" sldId="487"/>
            <ac:spMk id="9" creationId="{E26AD0E5-9E17-475F-B6A6-698034AECDE5}"/>
          </ac:spMkLst>
        </pc:spChg>
        <pc:spChg chg="add mod">
          <ac:chgData name="Kanakubo Yuuka" userId="0125345b4684f247" providerId="LiveId" clId="{D4871A4A-C5EA-4668-91C5-C62012B0FEE8}" dt="2021-11-27T08:09:05.877" v="7857" actId="1076"/>
          <ac:spMkLst>
            <pc:docMk/>
            <pc:sldMk cId="3064355071" sldId="487"/>
            <ac:spMk id="10" creationId="{74127ABE-F9F2-4F70-8645-0851150B0A5A}"/>
          </ac:spMkLst>
        </pc:spChg>
        <pc:spChg chg="add mod">
          <ac:chgData name="Kanakubo Yuuka" userId="0125345b4684f247" providerId="LiveId" clId="{D4871A4A-C5EA-4668-91C5-C62012B0FEE8}" dt="2021-11-27T08:12:22.460" v="7875" actId="1076"/>
          <ac:spMkLst>
            <pc:docMk/>
            <pc:sldMk cId="3064355071" sldId="487"/>
            <ac:spMk id="11" creationId="{58DD7445-9CED-45B1-BF68-D2776930E5AE}"/>
          </ac:spMkLst>
        </pc:spChg>
        <pc:spChg chg="add del mod">
          <ac:chgData name="Kanakubo Yuuka" userId="0125345b4684f247" providerId="LiveId" clId="{D4871A4A-C5EA-4668-91C5-C62012B0FEE8}" dt="2021-11-27T08:08:49.264" v="7852" actId="478"/>
          <ac:spMkLst>
            <pc:docMk/>
            <pc:sldMk cId="3064355071" sldId="487"/>
            <ac:spMk id="12" creationId="{03BD4026-4745-48F7-B8C1-84B30307E7A0}"/>
          </ac:spMkLst>
        </pc:spChg>
        <pc:spChg chg="add mod">
          <ac:chgData name="Kanakubo Yuuka" userId="0125345b4684f247" providerId="LiveId" clId="{D4871A4A-C5EA-4668-91C5-C62012B0FEE8}" dt="2021-11-27T08:12:00.346" v="7869" actId="1076"/>
          <ac:spMkLst>
            <pc:docMk/>
            <pc:sldMk cId="3064355071" sldId="487"/>
            <ac:spMk id="13" creationId="{22DE6EEC-E09E-4CF1-8A7D-B2793930F595}"/>
          </ac:spMkLst>
        </pc:spChg>
        <pc:spChg chg="add mod">
          <ac:chgData name="Kanakubo Yuuka" userId="0125345b4684f247" providerId="LiveId" clId="{D4871A4A-C5EA-4668-91C5-C62012B0FEE8}" dt="2021-11-27T08:12:03.619" v="7870" actId="1076"/>
          <ac:spMkLst>
            <pc:docMk/>
            <pc:sldMk cId="3064355071" sldId="487"/>
            <ac:spMk id="14" creationId="{259524DB-4AFC-43CA-B17C-EBF2163CC8F6}"/>
          </ac:spMkLst>
        </pc:spChg>
        <pc:spChg chg="add del mod">
          <ac:chgData name="Kanakubo Yuuka" userId="0125345b4684f247" providerId="LiveId" clId="{D4871A4A-C5EA-4668-91C5-C62012B0FEE8}" dt="2021-11-27T08:16:06.078" v="7946" actId="478"/>
          <ac:spMkLst>
            <pc:docMk/>
            <pc:sldMk cId="3064355071" sldId="487"/>
            <ac:spMk id="16" creationId="{90F25C48-6C2F-4549-AF93-3F663DEA6C99}"/>
          </ac:spMkLst>
        </pc:spChg>
        <pc:spChg chg="add del mod">
          <ac:chgData name="Kanakubo Yuuka" userId="0125345b4684f247" providerId="LiveId" clId="{D4871A4A-C5EA-4668-91C5-C62012B0FEE8}" dt="2021-11-27T08:15:53.016" v="7937" actId="478"/>
          <ac:spMkLst>
            <pc:docMk/>
            <pc:sldMk cId="3064355071" sldId="487"/>
            <ac:spMk id="17" creationId="{9E3D3521-5275-4D65-8E36-F0AF59CD4A1B}"/>
          </ac:spMkLst>
        </pc:spChg>
        <pc:spChg chg="add mod">
          <ac:chgData name="Kanakubo Yuuka" userId="0125345b4684f247" providerId="LiveId" clId="{D4871A4A-C5EA-4668-91C5-C62012B0FEE8}" dt="2021-11-27T08:13:31.507" v="7923" actId="122"/>
          <ac:spMkLst>
            <pc:docMk/>
            <pc:sldMk cId="3064355071" sldId="487"/>
            <ac:spMk id="19" creationId="{6AC707CE-BC09-4726-86C4-D5F89846926A}"/>
          </ac:spMkLst>
        </pc:spChg>
        <pc:spChg chg="add mod">
          <ac:chgData name="Kanakubo Yuuka" userId="0125345b4684f247" providerId="LiveId" clId="{D4871A4A-C5EA-4668-91C5-C62012B0FEE8}" dt="2021-11-27T08:12:29.761" v="7877" actId="1076"/>
          <ac:spMkLst>
            <pc:docMk/>
            <pc:sldMk cId="3064355071" sldId="487"/>
            <ac:spMk id="20" creationId="{3271D0D1-F6A0-4AF9-A256-DEBE287F77F8}"/>
          </ac:spMkLst>
        </pc:spChg>
        <pc:spChg chg="add del mod">
          <ac:chgData name="Kanakubo Yuuka" userId="0125345b4684f247" providerId="LiveId" clId="{D4871A4A-C5EA-4668-91C5-C62012B0FEE8}" dt="2021-11-27T08:15:45.837" v="7935" actId="478"/>
          <ac:spMkLst>
            <pc:docMk/>
            <pc:sldMk cId="3064355071" sldId="487"/>
            <ac:spMk id="21" creationId="{3EF6F0F8-A5F1-4AC4-8D41-2DFADE0B5441}"/>
          </ac:spMkLst>
        </pc:spChg>
        <pc:spChg chg="add del mod">
          <ac:chgData name="Kanakubo Yuuka" userId="0125345b4684f247" providerId="LiveId" clId="{D4871A4A-C5EA-4668-91C5-C62012B0FEE8}" dt="2021-11-27T08:15:48.010" v="7936" actId="478"/>
          <ac:spMkLst>
            <pc:docMk/>
            <pc:sldMk cId="3064355071" sldId="487"/>
            <ac:spMk id="22" creationId="{39E9E969-C1E8-4F1B-BC93-9BDF410E2A66}"/>
          </ac:spMkLst>
        </pc:spChg>
        <pc:picChg chg="add del mod ord">
          <ac:chgData name="Kanakubo Yuuka" userId="0125345b4684f247" providerId="LiveId" clId="{D4871A4A-C5EA-4668-91C5-C62012B0FEE8}" dt="2021-11-27T08:11:22.984" v="7861" actId="478"/>
          <ac:picMkLst>
            <pc:docMk/>
            <pc:sldMk cId="3064355071" sldId="487"/>
            <ac:picMk id="15" creationId="{BEF2DD3A-E28F-4442-99C1-9AB1B27D5502}"/>
          </ac:picMkLst>
        </pc:picChg>
        <pc:picChg chg="add mod">
          <ac:chgData name="Kanakubo Yuuka" userId="0125345b4684f247" providerId="LiveId" clId="{D4871A4A-C5EA-4668-91C5-C62012B0FEE8}" dt="2021-11-27T08:12:03.619" v="7870" actId="1076"/>
          <ac:picMkLst>
            <pc:docMk/>
            <pc:sldMk cId="3064355071" sldId="487"/>
            <ac:picMk id="1026" creationId="{B5EAC662-0C6A-4F6E-9330-BFF4AEEDE7FC}"/>
          </ac:picMkLst>
        </pc:picChg>
      </pc:sldChg>
      <pc:sldChg chg="addSp delSp modSp add del mod ord modAnim">
        <pc:chgData name="Kanakubo Yuuka" userId="0125345b4684f247" providerId="LiveId" clId="{D4871A4A-C5EA-4668-91C5-C62012B0FEE8}" dt="2021-12-01T03:29:56.523" v="11461" actId="1076"/>
        <pc:sldMkLst>
          <pc:docMk/>
          <pc:sldMk cId="851943402" sldId="488"/>
        </pc:sldMkLst>
        <pc:spChg chg="mod">
          <ac:chgData name="Kanakubo Yuuka" userId="0125345b4684f247" providerId="LiveId" clId="{D4871A4A-C5EA-4668-91C5-C62012B0FEE8}" dt="2021-11-27T23:56:17.302" v="9380" actId="1076"/>
          <ac:spMkLst>
            <pc:docMk/>
            <pc:sldMk cId="851943402" sldId="488"/>
            <ac:spMk id="2" creationId="{6FAED60F-9061-4C07-ABDA-CC73D6B2945E}"/>
          </ac:spMkLst>
        </pc:spChg>
        <pc:spChg chg="del mod">
          <ac:chgData name="Kanakubo Yuuka" userId="0125345b4684f247" providerId="LiveId" clId="{D4871A4A-C5EA-4668-91C5-C62012B0FEE8}" dt="2021-11-27T08:18:29.246" v="8065" actId="478"/>
          <ac:spMkLst>
            <pc:docMk/>
            <pc:sldMk cId="851943402" sldId="488"/>
            <ac:spMk id="6" creationId="{EEA94470-D201-4CB4-BB9F-4C10C88B32A4}"/>
          </ac:spMkLst>
        </pc:spChg>
        <pc:spChg chg="del mod">
          <ac:chgData name="Kanakubo Yuuka" userId="0125345b4684f247" providerId="LiveId" clId="{D4871A4A-C5EA-4668-91C5-C62012B0FEE8}" dt="2021-11-27T08:18:29.246" v="8065" actId="478"/>
          <ac:spMkLst>
            <pc:docMk/>
            <pc:sldMk cId="851943402" sldId="488"/>
            <ac:spMk id="7" creationId="{F1062B23-950D-40F2-BA5D-4C097BEF7245}"/>
          </ac:spMkLst>
        </pc:spChg>
        <pc:spChg chg="del mod">
          <ac:chgData name="Kanakubo Yuuka" userId="0125345b4684f247" providerId="LiveId" clId="{D4871A4A-C5EA-4668-91C5-C62012B0FEE8}" dt="2021-11-27T08:18:29.246" v="8065" actId="478"/>
          <ac:spMkLst>
            <pc:docMk/>
            <pc:sldMk cId="851943402" sldId="488"/>
            <ac:spMk id="8" creationId="{367D2AB3-3081-44B0-BD95-2DBD820A22D2}"/>
          </ac:spMkLst>
        </pc:spChg>
        <pc:spChg chg="del mod">
          <ac:chgData name="Kanakubo Yuuka" userId="0125345b4684f247" providerId="LiveId" clId="{D4871A4A-C5EA-4668-91C5-C62012B0FEE8}" dt="2021-11-27T08:18:29.246" v="8065" actId="478"/>
          <ac:spMkLst>
            <pc:docMk/>
            <pc:sldMk cId="851943402" sldId="488"/>
            <ac:spMk id="9" creationId="{E26AD0E5-9E17-475F-B6A6-698034AECDE5}"/>
          </ac:spMkLst>
        </pc:spChg>
        <pc:spChg chg="del mod">
          <ac:chgData name="Kanakubo Yuuka" userId="0125345b4684f247" providerId="LiveId" clId="{D4871A4A-C5EA-4668-91C5-C62012B0FEE8}" dt="2021-11-27T08:18:29.246" v="8065" actId="478"/>
          <ac:spMkLst>
            <pc:docMk/>
            <pc:sldMk cId="851943402" sldId="488"/>
            <ac:spMk id="10" creationId="{74127ABE-F9F2-4F70-8645-0851150B0A5A}"/>
          </ac:spMkLst>
        </pc:spChg>
        <pc:spChg chg="del mod">
          <ac:chgData name="Kanakubo Yuuka" userId="0125345b4684f247" providerId="LiveId" clId="{D4871A4A-C5EA-4668-91C5-C62012B0FEE8}" dt="2021-11-27T08:18:29.246" v="8065" actId="478"/>
          <ac:spMkLst>
            <pc:docMk/>
            <pc:sldMk cId="851943402" sldId="488"/>
            <ac:spMk id="11" creationId="{58DD7445-9CED-45B1-BF68-D2776930E5AE}"/>
          </ac:spMkLst>
        </pc:spChg>
        <pc:spChg chg="add mod ord">
          <ac:chgData name="Kanakubo Yuuka" userId="0125345b4684f247" providerId="LiveId" clId="{D4871A4A-C5EA-4668-91C5-C62012B0FEE8}" dt="2021-11-27T23:57:33.807" v="9385" actId="1037"/>
          <ac:spMkLst>
            <pc:docMk/>
            <pc:sldMk cId="851943402" sldId="488"/>
            <ac:spMk id="12" creationId="{A696E7BE-0350-4BCB-BE93-558A2302D4F2}"/>
          </ac:spMkLst>
        </pc:spChg>
        <pc:spChg chg="del mod">
          <ac:chgData name="Kanakubo Yuuka" userId="0125345b4684f247" providerId="LiveId" clId="{D4871A4A-C5EA-4668-91C5-C62012B0FEE8}" dt="2021-11-27T08:18:29.246" v="8065" actId="478"/>
          <ac:spMkLst>
            <pc:docMk/>
            <pc:sldMk cId="851943402" sldId="488"/>
            <ac:spMk id="13" creationId="{22DE6EEC-E09E-4CF1-8A7D-B2793930F595}"/>
          </ac:spMkLst>
        </pc:spChg>
        <pc:spChg chg="del mod">
          <ac:chgData name="Kanakubo Yuuka" userId="0125345b4684f247" providerId="LiveId" clId="{D4871A4A-C5EA-4668-91C5-C62012B0FEE8}" dt="2021-11-27T08:18:29.246" v="8065" actId="478"/>
          <ac:spMkLst>
            <pc:docMk/>
            <pc:sldMk cId="851943402" sldId="488"/>
            <ac:spMk id="14" creationId="{259524DB-4AFC-43CA-B17C-EBF2163CC8F6}"/>
          </ac:spMkLst>
        </pc:spChg>
        <pc:spChg chg="add del">
          <ac:chgData name="Kanakubo Yuuka" userId="0125345b4684f247" providerId="LiveId" clId="{D4871A4A-C5EA-4668-91C5-C62012B0FEE8}" dt="2021-11-27T10:13:24.362" v="8565" actId="478"/>
          <ac:spMkLst>
            <pc:docMk/>
            <pc:sldMk cId="851943402" sldId="488"/>
            <ac:spMk id="15" creationId="{E81F1119-6779-442B-999A-49D2192B2F90}"/>
          </ac:spMkLst>
        </pc:spChg>
        <pc:spChg chg="add mod">
          <ac:chgData name="Kanakubo Yuuka" userId="0125345b4684f247" providerId="LiveId" clId="{D4871A4A-C5EA-4668-91C5-C62012B0FEE8}" dt="2021-12-01T03:29:27.101" v="11457" actId="1076"/>
          <ac:spMkLst>
            <pc:docMk/>
            <pc:sldMk cId="851943402" sldId="488"/>
            <ac:spMk id="16" creationId="{7C9253A6-E91D-4F95-91EE-B9D275543624}"/>
          </ac:spMkLst>
        </pc:spChg>
        <pc:spChg chg="add mod">
          <ac:chgData name="Kanakubo Yuuka" userId="0125345b4684f247" providerId="LiveId" clId="{D4871A4A-C5EA-4668-91C5-C62012B0FEE8}" dt="2021-12-01T03:29:51.349" v="11460" actId="1076"/>
          <ac:spMkLst>
            <pc:docMk/>
            <pc:sldMk cId="851943402" sldId="488"/>
            <ac:spMk id="18" creationId="{2968E168-9650-4D5B-A284-F4EE05832627}"/>
          </ac:spMkLst>
        </pc:spChg>
        <pc:spChg chg="del">
          <ac:chgData name="Kanakubo Yuuka" userId="0125345b4684f247" providerId="LiveId" clId="{D4871A4A-C5EA-4668-91C5-C62012B0FEE8}" dt="2021-11-27T08:16:17.925" v="7950" actId="478"/>
          <ac:spMkLst>
            <pc:docMk/>
            <pc:sldMk cId="851943402" sldId="488"/>
            <ac:spMk id="19" creationId="{6AC707CE-BC09-4726-86C4-D5F89846926A}"/>
          </ac:spMkLst>
        </pc:spChg>
        <pc:spChg chg="del">
          <ac:chgData name="Kanakubo Yuuka" userId="0125345b4684f247" providerId="LiveId" clId="{D4871A4A-C5EA-4668-91C5-C62012B0FEE8}" dt="2021-11-27T08:16:24.095" v="7952" actId="478"/>
          <ac:spMkLst>
            <pc:docMk/>
            <pc:sldMk cId="851943402" sldId="488"/>
            <ac:spMk id="20" creationId="{3271D0D1-F6A0-4AF9-A256-DEBE287F77F8}"/>
          </ac:spMkLst>
        </pc:spChg>
        <pc:spChg chg="add mod">
          <ac:chgData name="Kanakubo Yuuka" userId="0125345b4684f247" providerId="LiveId" clId="{D4871A4A-C5EA-4668-91C5-C62012B0FEE8}" dt="2021-12-01T03:29:56.523" v="11461" actId="1076"/>
          <ac:spMkLst>
            <pc:docMk/>
            <pc:sldMk cId="851943402" sldId="488"/>
            <ac:spMk id="21" creationId="{A71742D9-B0A7-4553-BF39-F5665990349C}"/>
          </ac:spMkLst>
        </pc:spChg>
        <pc:spChg chg="add mod">
          <ac:chgData name="Kanakubo Yuuka" userId="0125345b4684f247" providerId="LiveId" clId="{D4871A4A-C5EA-4668-91C5-C62012B0FEE8}" dt="2021-12-01T03:29:51.349" v="11460" actId="1076"/>
          <ac:spMkLst>
            <pc:docMk/>
            <pc:sldMk cId="851943402" sldId="488"/>
            <ac:spMk id="22" creationId="{2B73DEAE-7271-417A-A0DA-7C89112CB2E8}"/>
          </ac:spMkLst>
        </pc:spChg>
        <pc:spChg chg="add mod">
          <ac:chgData name="Kanakubo Yuuka" userId="0125345b4684f247" providerId="LiveId" clId="{D4871A4A-C5EA-4668-91C5-C62012B0FEE8}" dt="2021-12-01T03:29:27.101" v="11457" actId="1076"/>
          <ac:spMkLst>
            <pc:docMk/>
            <pc:sldMk cId="851943402" sldId="488"/>
            <ac:spMk id="23" creationId="{07E2DA01-7762-4188-8DAA-65CEA0CB3C80}"/>
          </ac:spMkLst>
        </pc:spChg>
        <pc:spChg chg="add mod">
          <ac:chgData name="Kanakubo Yuuka" userId="0125345b4684f247" providerId="LiveId" clId="{D4871A4A-C5EA-4668-91C5-C62012B0FEE8}" dt="2021-11-27T10:12:38.433" v="8548" actId="1037"/>
          <ac:spMkLst>
            <pc:docMk/>
            <pc:sldMk cId="851943402" sldId="488"/>
            <ac:spMk id="26" creationId="{72F69495-F650-4F84-846D-7ED5BD175910}"/>
          </ac:spMkLst>
        </pc:spChg>
        <pc:spChg chg="add mod">
          <ac:chgData name="Kanakubo Yuuka" userId="0125345b4684f247" providerId="LiveId" clId="{D4871A4A-C5EA-4668-91C5-C62012B0FEE8}" dt="2021-11-27T10:14:10.735" v="8579" actId="1037"/>
          <ac:spMkLst>
            <pc:docMk/>
            <pc:sldMk cId="851943402" sldId="488"/>
            <ac:spMk id="27" creationId="{65A1E787-E48F-4DF8-9303-E0F75EC86BCC}"/>
          </ac:spMkLst>
        </pc:spChg>
        <pc:spChg chg="add mod">
          <ac:chgData name="Kanakubo Yuuka" userId="0125345b4684f247" providerId="LiveId" clId="{D4871A4A-C5EA-4668-91C5-C62012B0FEE8}" dt="2021-11-27T10:14:20.630" v="8582" actId="1076"/>
          <ac:spMkLst>
            <pc:docMk/>
            <pc:sldMk cId="851943402" sldId="488"/>
            <ac:spMk id="28" creationId="{F7CE907B-F670-4107-91A2-0B51072387BC}"/>
          </ac:spMkLst>
        </pc:spChg>
        <pc:picChg chg="add mod modCrop">
          <ac:chgData name="Kanakubo Yuuka" userId="0125345b4684f247" providerId="LiveId" clId="{D4871A4A-C5EA-4668-91C5-C62012B0FEE8}" dt="2021-11-27T10:14:14.990" v="8581" actId="1076"/>
          <ac:picMkLst>
            <pc:docMk/>
            <pc:sldMk cId="851943402" sldId="488"/>
            <ac:picMk id="17" creationId="{C9020F36-3507-41FB-8368-1EBCEDBE809B}"/>
          </ac:picMkLst>
        </pc:picChg>
        <pc:picChg chg="add mod">
          <ac:chgData name="Kanakubo Yuuka" userId="0125345b4684f247" providerId="LiveId" clId="{D4871A4A-C5EA-4668-91C5-C62012B0FEE8}" dt="2021-12-01T03:29:29.801" v="11458" actId="1076"/>
          <ac:picMkLst>
            <pc:docMk/>
            <pc:sldMk cId="851943402" sldId="488"/>
            <ac:picMk id="24" creationId="{3F937F9D-D043-4F60-B1F5-1623A4E48617}"/>
          </ac:picMkLst>
        </pc:picChg>
        <pc:picChg chg="add mod">
          <ac:chgData name="Kanakubo Yuuka" userId="0125345b4684f247" providerId="LiveId" clId="{D4871A4A-C5EA-4668-91C5-C62012B0FEE8}" dt="2021-12-01T03:29:27.101" v="11457" actId="1076"/>
          <ac:picMkLst>
            <pc:docMk/>
            <pc:sldMk cId="851943402" sldId="488"/>
            <ac:picMk id="25" creationId="{53C5F8F1-CF93-45AB-9C6B-AC0E78882247}"/>
          </ac:picMkLst>
        </pc:picChg>
        <pc:picChg chg="del mod">
          <ac:chgData name="Kanakubo Yuuka" userId="0125345b4684f247" providerId="LiveId" clId="{D4871A4A-C5EA-4668-91C5-C62012B0FEE8}" dt="2021-11-27T08:18:29.246" v="8065" actId="478"/>
          <ac:picMkLst>
            <pc:docMk/>
            <pc:sldMk cId="851943402" sldId="488"/>
            <ac:picMk id="1026" creationId="{B5EAC662-0C6A-4F6E-9330-BFF4AEEDE7FC}"/>
          </ac:picMkLst>
        </pc:picChg>
      </pc:sldChg>
      <pc:sldChg chg="addSp delSp modSp add mod">
        <pc:chgData name="Kanakubo Yuuka" userId="0125345b4684f247" providerId="LiveId" clId="{D4871A4A-C5EA-4668-91C5-C62012B0FEE8}" dt="2021-12-02T11:18:09.389" v="12004" actId="1076"/>
        <pc:sldMkLst>
          <pc:docMk/>
          <pc:sldMk cId="1230086504" sldId="489"/>
        </pc:sldMkLst>
        <pc:spChg chg="mod">
          <ac:chgData name="Kanakubo Yuuka" userId="0125345b4684f247" providerId="LiveId" clId="{D4871A4A-C5EA-4668-91C5-C62012B0FEE8}" dt="2021-11-27T09:54:53.996" v="8085" actId="207"/>
          <ac:spMkLst>
            <pc:docMk/>
            <pc:sldMk cId="1230086504" sldId="489"/>
            <ac:spMk id="2" creationId="{6FAED60F-9061-4C07-ABDA-CC73D6B2945E}"/>
          </ac:spMkLst>
        </pc:spChg>
        <pc:spChg chg="mod">
          <ac:chgData name="Kanakubo Yuuka" userId="0125345b4684f247" providerId="LiveId" clId="{D4871A4A-C5EA-4668-91C5-C62012B0FEE8}" dt="2021-12-01T03:28:39.162" v="11442" actId="1076"/>
          <ac:spMkLst>
            <pc:docMk/>
            <pc:sldMk cId="1230086504" sldId="489"/>
            <ac:spMk id="6" creationId="{EEA94470-D201-4CB4-BB9F-4C10C88B32A4}"/>
          </ac:spMkLst>
        </pc:spChg>
        <pc:spChg chg="mod">
          <ac:chgData name="Kanakubo Yuuka" userId="0125345b4684f247" providerId="LiveId" clId="{D4871A4A-C5EA-4668-91C5-C62012B0FEE8}" dt="2021-11-27T23:45:18.628" v="8982" actId="1076"/>
          <ac:spMkLst>
            <pc:docMk/>
            <pc:sldMk cId="1230086504" sldId="489"/>
            <ac:spMk id="7" creationId="{F1062B23-950D-40F2-BA5D-4C097BEF7245}"/>
          </ac:spMkLst>
        </pc:spChg>
        <pc:spChg chg="mod">
          <ac:chgData name="Kanakubo Yuuka" userId="0125345b4684f247" providerId="LiveId" clId="{D4871A4A-C5EA-4668-91C5-C62012B0FEE8}" dt="2021-12-01T03:28:39.162" v="11442" actId="1076"/>
          <ac:spMkLst>
            <pc:docMk/>
            <pc:sldMk cId="1230086504" sldId="489"/>
            <ac:spMk id="8" creationId="{367D2AB3-3081-44B0-BD95-2DBD820A22D2}"/>
          </ac:spMkLst>
        </pc:spChg>
        <pc:spChg chg="mod">
          <ac:chgData name="Kanakubo Yuuka" userId="0125345b4684f247" providerId="LiveId" clId="{D4871A4A-C5EA-4668-91C5-C62012B0FEE8}" dt="2021-12-01T03:28:40.005" v="11444" actId="1076"/>
          <ac:spMkLst>
            <pc:docMk/>
            <pc:sldMk cId="1230086504" sldId="489"/>
            <ac:spMk id="9" creationId="{E26AD0E5-9E17-475F-B6A6-698034AECDE5}"/>
          </ac:spMkLst>
        </pc:spChg>
        <pc:spChg chg="mod">
          <ac:chgData name="Kanakubo Yuuka" userId="0125345b4684f247" providerId="LiveId" clId="{D4871A4A-C5EA-4668-91C5-C62012B0FEE8}" dt="2021-12-01T03:28:40.005" v="11444" actId="1076"/>
          <ac:spMkLst>
            <pc:docMk/>
            <pc:sldMk cId="1230086504" sldId="489"/>
            <ac:spMk id="10" creationId="{74127ABE-F9F2-4F70-8645-0851150B0A5A}"/>
          </ac:spMkLst>
        </pc:spChg>
        <pc:spChg chg="mod">
          <ac:chgData name="Kanakubo Yuuka" userId="0125345b4684f247" providerId="LiveId" clId="{D4871A4A-C5EA-4668-91C5-C62012B0FEE8}" dt="2021-11-27T23:45:18.628" v="8982" actId="1076"/>
          <ac:spMkLst>
            <pc:docMk/>
            <pc:sldMk cId="1230086504" sldId="489"/>
            <ac:spMk id="11" creationId="{58DD7445-9CED-45B1-BF68-D2776930E5AE}"/>
          </ac:spMkLst>
        </pc:spChg>
        <pc:spChg chg="mod ord">
          <ac:chgData name="Kanakubo Yuuka" userId="0125345b4684f247" providerId="LiveId" clId="{D4871A4A-C5EA-4668-91C5-C62012B0FEE8}" dt="2021-11-27T23:45:18.628" v="8982" actId="1076"/>
          <ac:spMkLst>
            <pc:docMk/>
            <pc:sldMk cId="1230086504" sldId="489"/>
            <ac:spMk id="13" creationId="{22DE6EEC-E09E-4CF1-8A7D-B2793930F595}"/>
          </ac:spMkLst>
        </pc:spChg>
        <pc:spChg chg="mod">
          <ac:chgData name="Kanakubo Yuuka" userId="0125345b4684f247" providerId="LiveId" clId="{D4871A4A-C5EA-4668-91C5-C62012B0FEE8}" dt="2021-11-27T23:45:18.628" v="8982" actId="1076"/>
          <ac:spMkLst>
            <pc:docMk/>
            <pc:sldMk cId="1230086504" sldId="489"/>
            <ac:spMk id="14" creationId="{259524DB-4AFC-43CA-B17C-EBF2163CC8F6}"/>
          </ac:spMkLst>
        </pc:spChg>
        <pc:spChg chg="add del mod">
          <ac:chgData name="Kanakubo Yuuka" userId="0125345b4684f247" providerId="LiveId" clId="{D4871A4A-C5EA-4668-91C5-C62012B0FEE8}" dt="2021-12-01T03:30:53.277" v="11463" actId="478"/>
          <ac:spMkLst>
            <pc:docMk/>
            <pc:sldMk cId="1230086504" sldId="489"/>
            <ac:spMk id="15" creationId="{8ACC2663-99A1-4B10-B34F-6F73A6E5659C}"/>
          </ac:spMkLst>
        </pc:spChg>
        <pc:spChg chg="add del mod">
          <ac:chgData name="Kanakubo Yuuka" userId="0125345b4684f247" providerId="LiveId" clId="{D4871A4A-C5EA-4668-91C5-C62012B0FEE8}" dt="2021-12-01T03:30:54.777" v="11464" actId="478"/>
          <ac:spMkLst>
            <pc:docMk/>
            <pc:sldMk cId="1230086504" sldId="489"/>
            <ac:spMk id="17" creationId="{3771F801-BE24-4A3E-8319-2BF4ED6C83D0}"/>
          </ac:spMkLst>
        </pc:spChg>
        <pc:spChg chg="add del mod">
          <ac:chgData name="Kanakubo Yuuka" userId="0125345b4684f247" providerId="LiveId" clId="{D4871A4A-C5EA-4668-91C5-C62012B0FEE8}" dt="2021-11-27T23:48:58.620" v="9158" actId="21"/>
          <ac:spMkLst>
            <pc:docMk/>
            <pc:sldMk cId="1230086504" sldId="489"/>
            <ac:spMk id="18" creationId="{29E3F4DC-AFA0-40F8-9ECE-1B1A6E6C2C85}"/>
          </ac:spMkLst>
        </pc:spChg>
        <pc:spChg chg="add del mod">
          <ac:chgData name="Kanakubo Yuuka" userId="0125345b4684f247" providerId="LiveId" clId="{D4871A4A-C5EA-4668-91C5-C62012B0FEE8}" dt="2021-12-01T03:30:55.686" v="11465" actId="478"/>
          <ac:spMkLst>
            <pc:docMk/>
            <pc:sldMk cId="1230086504" sldId="489"/>
            <ac:spMk id="19" creationId="{ABB2F25D-F4B1-4168-8859-13F1A702D2DC}"/>
          </ac:spMkLst>
        </pc:spChg>
        <pc:spChg chg="add del mod">
          <ac:chgData name="Kanakubo Yuuka" userId="0125345b4684f247" providerId="LiveId" clId="{D4871A4A-C5EA-4668-91C5-C62012B0FEE8}" dt="2021-11-27T23:47:31.480" v="9045"/>
          <ac:spMkLst>
            <pc:docMk/>
            <pc:sldMk cId="1230086504" sldId="489"/>
            <ac:spMk id="20" creationId="{17904C19-9E11-4C02-976A-336B817E0BDE}"/>
          </ac:spMkLst>
        </pc:spChg>
        <pc:spChg chg="add del mod">
          <ac:chgData name="Kanakubo Yuuka" userId="0125345b4684f247" providerId="LiveId" clId="{D4871A4A-C5EA-4668-91C5-C62012B0FEE8}" dt="2021-12-01T03:28:38.341" v="11441"/>
          <ac:spMkLst>
            <pc:docMk/>
            <pc:sldMk cId="1230086504" sldId="489"/>
            <ac:spMk id="20" creationId="{B5290821-853C-4B56-A11A-31C0059A427C}"/>
          </ac:spMkLst>
        </pc:spChg>
        <pc:spChg chg="add del mod">
          <ac:chgData name="Kanakubo Yuuka" userId="0125345b4684f247" providerId="LiveId" clId="{D4871A4A-C5EA-4668-91C5-C62012B0FEE8}" dt="2021-12-01T03:30:52.205" v="11462" actId="478"/>
          <ac:spMkLst>
            <pc:docMk/>
            <pc:sldMk cId="1230086504" sldId="489"/>
            <ac:spMk id="21" creationId="{9E60CE09-ED49-4FB8-8B2C-FF50FCA859E3}"/>
          </ac:spMkLst>
        </pc:spChg>
        <pc:spChg chg="add del mod">
          <ac:chgData name="Kanakubo Yuuka" userId="0125345b4684f247" providerId="LiveId" clId="{D4871A4A-C5EA-4668-91C5-C62012B0FEE8}" dt="2021-12-01T03:28:38.341" v="11441"/>
          <ac:spMkLst>
            <pc:docMk/>
            <pc:sldMk cId="1230086504" sldId="489"/>
            <ac:spMk id="22" creationId="{FC6BC263-8B6F-4F3A-9EE1-42B15B9FDCFB}"/>
          </ac:spMkLst>
        </pc:spChg>
        <pc:spChg chg="add del mod">
          <ac:chgData name="Kanakubo Yuuka" userId="0125345b4684f247" providerId="LiveId" clId="{D4871A4A-C5EA-4668-91C5-C62012B0FEE8}" dt="2021-12-01T03:28:38.341" v="11441"/>
          <ac:spMkLst>
            <pc:docMk/>
            <pc:sldMk cId="1230086504" sldId="489"/>
            <ac:spMk id="25" creationId="{EE62C7E6-B93E-4AD9-AC6B-356D3DC91BEF}"/>
          </ac:spMkLst>
        </pc:spChg>
        <pc:spChg chg="add del mod">
          <ac:chgData name="Kanakubo Yuuka" userId="0125345b4684f247" providerId="LiveId" clId="{D4871A4A-C5EA-4668-91C5-C62012B0FEE8}" dt="2021-12-01T03:33:04.239" v="11606" actId="478"/>
          <ac:spMkLst>
            <pc:docMk/>
            <pc:sldMk cId="1230086504" sldId="489"/>
            <ac:spMk id="26" creationId="{328928A4-A428-464A-B014-CD5C72EEF456}"/>
          </ac:spMkLst>
        </pc:spChg>
        <pc:spChg chg="add mod">
          <ac:chgData name="Kanakubo Yuuka" userId="0125345b4684f247" providerId="LiveId" clId="{D4871A4A-C5EA-4668-91C5-C62012B0FEE8}" dt="2021-12-02T11:18:09.389" v="12004" actId="1076"/>
          <ac:spMkLst>
            <pc:docMk/>
            <pc:sldMk cId="1230086504" sldId="489"/>
            <ac:spMk id="27" creationId="{C6FA0382-F80B-4245-9802-CCFBD9B07126}"/>
          </ac:spMkLst>
        </pc:spChg>
        <pc:spChg chg="add del mod">
          <ac:chgData name="Kanakubo Yuuka" userId="0125345b4684f247" providerId="LiveId" clId="{D4871A4A-C5EA-4668-91C5-C62012B0FEE8}" dt="2021-12-01T03:35:46.669" v="11879" actId="478"/>
          <ac:spMkLst>
            <pc:docMk/>
            <pc:sldMk cId="1230086504" sldId="489"/>
            <ac:spMk id="28" creationId="{EBD4C5C6-4728-43BF-A99A-44156203D438}"/>
          </ac:spMkLst>
        </pc:spChg>
        <pc:spChg chg="add mod">
          <ac:chgData name="Kanakubo Yuuka" userId="0125345b4684f247" providerId="LiveId" clId="{D4871A4A-C5EA-4668-91C5-C62012B0FEE8}" dt="2021-12-02T11:18:04.797" v="12003" actId="1076"/>
          <ac:spMkLst>
            <pc:docMk/>
            <pc:sldMk cId="1230086504" sldId="489"/>
            <ac:spMk id="29" creationId="{DE706911-5BE4-40AE-9D05-0145B1286499}"/>
          </ac:spMkLst>
        </pc:spChg>
        <pc:picChg chg="add del mod">
          <ac:chgData name="Kanakubo Yuuka" userId="0125345b4684f247" providerId="LiveId" clId="{D4871A4A-C5EA-4668-91C5-C62012B0FEE8}" dt="2021-12-01T03:28:38.341" v="11441"/>
          <ac:picMkLst>
            <pc:docMk/>
            <pc:sldMk cId="1230086504" sldId="489"/>
            <ac:picMk id="23" creationId="{8A67A2C1-BF39-409B-8F61-54F37E4FE7A1}"/>
          </ac:picMkLst>
        </pc:picChg>
        <pc:picChg chg="add del mod">
          <ac:chgData name="Kanakubo Yuuka" userId="0125345b4684f247" providerId="LiveId" clId="{D4871A4A-C5EA-4668-91C5-C62012B0FEE8}" dt="2021-12-01T03:28:38.341" v="11441"/>
          <ac:picMkLst>
            <pc:docMk/>
            <pc:sldMk cId="1230086504" sldId="489"/>
            <ac:picMk id="24" creationId="{54DD4AB2-5858-4309-86EE-0E22B07E685C}"/>
          </ac:picMkLst>
        </pc:picChg>
        <pc:picChg chg="mod">
          <ac:chgData name="Kanakubo Yuuka" userId="0125345b4684f247" providerId="LiveId" clId="{D4871A4A-C5EA-4668-91C5-C62012B0FEE8}" dt="2021-11-27T23:45:18.628" v="8982" actId="1076"/>
          <ac:picMkLst>
            <pc:docMk/>
            <pc:sldMk cId="1230086504" sldId="489"/>
            <ac:picMk id="1026" creationId="{B5EAC662-0C6A-4F6E-9330-BFF4AEEDE7FC}"/>
          </ac:picMkLst>
        </pc:picChg>
      </pc:sldChg>
      <pc:sldChg chg="addSp delSp modSp add mod">
        <pc:chgData name="Kanakubo Yuuka" userId="0125345b4684f247" providerId="LiveId" clId="{D4871A4A-C5EA-4668-91C5-C62012B0FEE8}" dt="2021-11-29T06:14:20.264" v="10171" actId="1076"/>
        <pc:sldMkLst>
          <pc:docMk/>
          <pc:sldMk cId="4129238540" sldId="490"/>
        </pc:sldMkLst>
        <pc:spChg chg="mod">
          <ac:chgData name="Kanakubo Yuuka" userId="0125345b4684f247" providerId="LiveId" clId="{D4871A4A-C5EA-4668-91C5-C62012B0FEE8}" dt="2021-11-29T06:12:17.013" v="10135" actId="1076"/>
          <ac:spMkLst>
            <pc:docMk/>
            <pc:sldMk cId="4129238540" sldId="490"/>
            <ac:spMk id="6" creationId="{D33B7C4B-1149-4CBA-90D5-B8B043DDCBEC}"/>
          </ac:spMkLst>
        </pc:spChg>
        <pc:spChg chg="mod">
          <ac:chgData name="Kanakubo Yuuka" userId="0125345b4684f247" providerId="LiveId" clId="{D4871A4A-C5EA-4668-91C5-C62012B0FEE8}" dt="2021-11-29T06:12:42.025" v="10140" actId="1076"/>
          <ac:spMkLst>
            <pc:docMk/>
            <pc:sldMk cId="4129238540" sldId="490"/>
            <ac:spMk id="7" creationId="{6F34756F-EB5D-4A16-85C5-683B8585B046}"/>
          </ac:spMkLst>
        </pc:spChg>
        <pc:spChg chg="mod">
          <ac:chgData name="Kanakubo Yuuka" userId="0125345b4684f247" providerId="LiveId" clId="{D4871A4A-C5EA-4668-91C5-C62012B0FEE8}" dt="2021-11-29T06:12:17.013" v="10135" actId="1076"/>
          <ac:spMkLst>
            <pc:docMk/>
            <pc:sldMk cId="4129238540" sldId="490"/>
            <ac:spMk id="8" creationId="{E2C0AF28-A7D8-46D2-BB62-F31EB2BD34C0}"/>
          </ac:spMkLst>
        </pc:spChg>
        <pc:spChg chg="mod">
          <ac:chgData name="Kanakubo Yuuka" userId="0125345b4684f247" providerId="LiveId" clId="{D4871A4A-C5EA-4668-91C5-C62012B0FEE8}" dt="2021-11-29T06:12:42.025" v="10140" actId="1076"/>
          <ac:spMkLst>
            <pc:docMk/>
            <pc:sldMk cId="4129238540" sldId="490"/>
            <ac:spMk id="9" creationId="{122C6386-D3AA-4DB5-A02D-0EFE0207765A}"/>
          </ac:spMkLst>
        </pc:spChg>
        <pc:spChg chg="mod">
          <ac:chgData name="Kanakubo Yuuka" userId="0125345b4684f247" providerId="LiveId" clId="{D4871A4A-C5EA-4668-91C5-C62012B0FEE8}" dt="2021-11-29T06:14:08.561" v="10170" actId="403"/>
          <ac:spMkLst>
            <pc:docMk/>
            <pc:sldMk cId="4129238540" sldId="490"/>
            <ac:spMk id="191" creationId="{4F3B6FB1-1E01-4820-BF9C-B5182AF479AD}"/>
          </ac:spMkLst>
        </pc:spChg>
        <pc:spChg chg="del mod">
          <ac:chgData name="Kanakubo Yuuka" userId="0125345b4684f247" providerId="LiveId" clId="{D4871A4A-C5EA-4668-91C5-C62012B0FEE8}" dt="2021-11-29T06:11:25.033" v="10124" actId="478"/>
          <ac:spMkLst>
            <pc:docMk/>
            <pc:sldMk cId="4129238540" sldId="490"/>
            <ac:spMk id="310" creationId="{31FD2165-2D45-4040-82C7-381B0EA9F3EE}"/>
          </ac:spMkLst>
        </pc:spChg>
        <pc:spChg chg="mod">
          <ac:chgData name="Kanakubo Yuuka" userId="0125345b4684f247" providerId="LiveId" clId="{D4871A4A-C5EA-4668-91C5-C62012B0FEE8}" dt="2021-11-29T06:10:21.434" v="10111" actId="1076"/>
          <ac:spMkLst>
            <pc:docMk/>
            <pc:sldMk cId="4129238540" sldId="490"/>
            <ac:spMk id="311" creationId="{A75AFF4B-266A-42FC-AF84-7B9F53AD740F}"/>
          </ac:spMkLst>
        </pc:spChg>
        <pc:spChg chg="mod">
          <ac:chgData name="Kanakubo Yuuka" userId="0125345b4684f247" providerId="LiveId" clId="{D4871A4A-C5EA-4668-91C5-C62012B0FEE8}" dt="2021-11-29T06:09:50.274" v="10105" actId="1076"/>
          <ac:spMkLst>
            <pc:docMk/>
            <pc:sldMk cId="4129238540" sldId="490"/>
            <ac:spMk id="312" creationId="{FF12598B-498B-4D81-ACDF-90ED9A8CFF61}"/>
          </ac:spMkLst>
        </pc:spChg>
        <pc:spChg chg="add mod ord">
          <ac:chgData name="Kanakubo Yuuka" userId="0125345b4684f247" providerId="LiveId" clId="{D4871A4A-C5EA-4668-91C5-C62012B0FEE8}" dt="2021-11-29T06:13:40.526" v="10165" actId="14100"/>
          <ac:spMkLst>
            <pc:docMk/>
            <pc:sldMk cId="4129238540" sldId="490"/>
            <ac:spMk id="313" creationId="{2B1E9903-8A07-4AD4-8705-A5547492592E}"/>
          </ac:spMkLst>
        </pc:spChg>
        <pc:grpChg chg="del">
          <ac:chgData name="Kanakubo Yuuka" userId="0125345b4684f247" providerId="LiveId" clId="{D4871A4A-C5EA-4668-91C5-C62012B0FEE8}" dt="2021-11-29T06:09:36.318" v="10100" actId="478"/>
          <ac:grpSpMkLst>
            <pc:docMk/>
            <pc:sldMk cId="4129238540" sldId="490"/>
            <ac:grpSpMk id="10" creationId="{820D181E-066E-450A-A158-0A75C7C98D6F}"/>
          </ac:grpSpMkLst>
        </pc:grpChg>
        <pc:grpChg chg="mod">
          <ac:chgData name="Kanakubo Yuuka" userId="0125345b4684f247" providerId="LiveId" clId="{D4871A4A-C5EA-4668-91C5-C62012B0FEE8}" dt="2021-11-29T06:14:20.264" v="10171" actId="1076"/>
          <ac:grpSpMkLst>
            <pc:docMk/>
            <pc:sldMk cId="4129238540" sldId="490"/>
            <ac:grpSpMk id="135" creationId="{E8152D78-5667-420D-BD58-F7CC9282B08F}"/>
          </ac:grpSpMkLst>
        </pc:grpChg>
        <pc:grpChg chg="mod">
          <ac:chgData name="Kanakubo Yuuka" userId="0125345b4684f247" providerId="LiveId" clId="{D4871A4A-C5EA-4668-91C5-C62012B0FEE8}" dt="2021-11-29T06:12:03.998" v="10134" actId="1076"/>
          <ac:grpSpMkLst>
            <pc:docMk/>
            <pc:sldMk cId="4129238540" sldId="490"/>
            <ac:grpSpMk id="193" creationId="{F8156953-218B-4C9D-BA89-0AEFD9749F2A}"/>
          </ac:grpSpMkLst>
        </pc:grpChg>
        <pc:grpChg chg="mod">
          <ac:chgData name="Kanakubo Yuuka" userId="0125345b4684f247" providerId="LiveId" clId="{D4871A4A-C5EA-4668-91C5-C62012B0FEE8}" dt="2021-11-29T06:12:29.332" v="10137" actId="1076"/>
          <ac:grpSpMkLst>
            <pc:docMk/>
            <pc:sldMk cId="4129238540" sldId="490"/>
            <ac:grpSpMk id="235" creationId="{23B41476-73C3-4DA8-8B70-89CF1C33556E}"/>
          </ac:grpSpMkLst>
        </pc:grpChg>
      </pc:sldChg>
      <pc:sldChg chg="add">
        <pc:chgData name="Kanakubo Yuuka" userId="0125345b4684f247" providerId="LiveId" clId="{D4871A4A-C5EA-4668-91C5-C62012B0FEE8}" dt="2021-12-01T00:37:11.498" v="10510"/>
        <pc:sldMkLst>
          <pc:docMk/>
          <pc:sldMk cId="3886285670" sldId="491"/>
        </pc:sldMkLst>
      </pc:sldChg>
      <pc:sldChg chg="addSp modSp new mod">
        <pc:chgData name="Kanakubo Yuuka" userId="0125345b4684f247" providerId="LiveId" clId="{D4871A4A-C5EA-4668-91C5-C62012B0FEE8}" dt="2021-12-01T01:06:41.203" v="10769" actId="207"/>
        <pc:sldMkLst>
          <pc:docMk/>
          <pc:sldMk cId="545686886" sldId="492"/>
        </pc:sldMkLst>
        <pc:spChg chg="mod">
          <ac:chgData name="Kanakubo Yuuka" userId="0125345b4684f247" providerId="LiveId" clId="{D4871A4A-C5EA-4668-91C5-C62012B0FEE8}" dt="2021-12-01T01:03:07.870" v="10717" actId="20577"/>
          <ac:spMkLst>
            <pc:docMk/>
            <pc:sldMk cId="545686886" sldId="492"/>
            <ac:spMk id="2" creationId="{C2902370-3B90-4D57-9965-27A2EDB71653}"/>
          </ac:spMkLst>
        </pc:spChg>
        <pc:spChg chg="add mod">
          <ac:chgData name="Kanakubo Yuuka" userId="0125345b4684f247" providerId="LiveId" clId="{D4871A4A-C5EA-4668-91C5-C62012B0FEE8}" dt="2021-12-01T01:03:15.787" v="10719"/>
          <ac:spMkLst>
            <pc:docMk/>
            <pc:sldMk cId="545686886" sldId="492"/>
            <ac:spMk id="6" creationId="{77457950-7CA5-489A-BF8D-F36E0A4C1C53}"/>
          </ac:spMkLst>
        </pc:spChg>
        <pc:spChg chg="mod">
          <ac:chgData name="Kanakubo Yuuka" userId="0125345b4684f247" providerId="LiveId" clId="{D4871A4A-C5EA-4668-91C5-C62012B0FEE8}" dt="2021-12-01T01:03:15.787" v="10719"/>
          <ac:spMkLst>
            <pc:docMk/>
            <pc:sldMk cId="545686886" sldId="492"/>
            <ac:spMk id="8" creationId="{959CC6F2-693C-4669-9568-52EC2138913E}"/>
          </ac:spMkLst>
        </pc:spChg>
        <pc:spChg chg="mod">
          <ac:chgData name="Kanakubo Yuuka" userId="0125345b4684f247" providerId="LiveId" clId="{D4871A4A-C5EA-4668-91C5-C62012B0FEE8}" dt="2021-12-01T01:03:15.787" v="10719"/>
          <ac:spMkLst>
            <pc:docMk/>
            <pc:sldMk cId="545686886" sldId="492"/>
            <ac:spMk id="9" creationId="{EED59E22-C075-4900-887C-F6481970AD2F}"/>
          </ac:spMkLst>
        </pc:spChg>
        <pc:spChg chg="mod">
          <ac:chgData name="Kanakubo Yuuka" userId="0125345b4684f247" providerId="LiveId" clId="{D4871A4A-C5EA-4668-91C5-C62012B0FEE8}" dt="2021-12-01T01:03:15.787" v="10719"/>
          <ac:spMkLst>
            <pc:docMk/>
            <pc:sldMk cId="545686886" sldId="492"/>
            <ac:spMk id="11" creationId="{1FC5358D-648D-4310-AF2A-82B62D978A3D}"/>
          </ac:spMkLst>
        </pc:spChg>
        <pc:spChg chg="mod">
          <ac:chgData name="Kanakubo Yuuka" userId="0125345b4684f247" providerId="LiveId" clId="{D4871A4A-C5EA-4668-91C5-C62012B0FEE8}" dt="2021-12-01T01:03:15.787" v="10719"/>
          <ac:spMkLst>
            <pc:docMk/>
            <pc:sldMk cId="545686886" sldId="492"/>
            <ac:spMk id="12" creationId="{86917942-0058-4741-9B26-6EE7D5C36371}"/>
          </ac:spMkLst>
        </pc:spChg>
        <pc:spChg chg="mod">
          <ac:chgData name="Kanakubo Yuuka" userId="0125345b4684f247" providerId="LiveId" clId="{D4871A4A-C5EA-4668-91C5-C62012B0FEE8}" dt="2021-12-01T01:03:15.787" v="10719"/>
          <ac:spMkLst>
            <pc:docMk/>
            <pc:sldMk cId="545686886" sldId="492"/>
            <ac:spMk id="13" creationId="{B34D2593-04C7-4C73-A2E2-957DE87BE076}"/>
          </ac:spMkLst>
        </pc:spChg>
        <pc:spChg chg="mod">
          <ac:chgData name="Kanakubo Yuuka" userId="0125345b4684f247" providerId="LiveId" clId="{D4871A4A-C5EA-4668-91C5-C62012B0FEE8}" dt="2021-12-01T01:03:15.787" v="10719"/>
          <ac:spMkLst>
            <pc:docMk/>
            <pc:sldMk cId="545686886" sldId="492"/>
            <ac:spMk id="14" creationId="{4CA0FFA0-A90D-4DDC-97EC-69BE673EF59E}"/>
          </ac:spMkLst>
        </pc:spChg>
        <pc:spChg chg="mod">
          <ac:chgData name="Kanakubo Yuuka" userId="0125345b4684f247" providerId="LiveId" clId="{D4871A4A-C5EA-4668-91C5-C62012B0FEE8}" dt="2021-12-01T01:03:15.787" v="10719"/>
          <ac:spMkLst>
            <pc:docMk/>
            <pc:sldMk cId="545686886" sldId="492"/>
            <ac:spMk id="15" creationId="{B899BECA-6B67-41FB-AD9E-43BEF6509069}"/>
          </ac:spMkLst>
        </pc:spChg>
        <pc:spChg chg="mod">
          <ac:chgData name="Kanakubo Yuuka" userId="0125345b4684f247" providerId="LiveId" clId="{D4871A4A-C5EA-4668-91C5-C62012B0FEE8}" dt="2021-12-01T01:03:15.787" v="10719"/>
          <ac:spMkLst>
            <pc:docMk/>
            <pc:sldMk cId="545686886" sldId="492"/>
            <ac:spMk id="16" creationId="{45CC0719-48AA-449C-ADE9-474948B6E4EC}"/>
          </ac:spMkLst>
        </pc:spChg>
        <pc:spChg chg="mod">
          <ac:chgData name="Kanakubo Yuuka" userId="0125345b4684f247" providerId="LiveId" clId="{D4871A4A-C5EA-4668-91C5-C62012B0FEE8}" dt="2021-12-01T01:03:15.787" v="10719"/>
          <ac:spMkLst>
            <pc:docMk/>
            <pc:sldMk cId="545686886" sldId="492"/>
            <ac:spMk id="17" creationId="{E928B114-EAC7-4682-A8F0-154F3917F021}"/>
          </ac:spMkLst>
        </pc:spChg>
        <pc:spChg chg="mod">
          <ac:chgData name="Kanakubo Yuuka" userId="0125345b4684f247" providerId="LiveId" clId="{D4871A4A-C5EA-4668-91C5-C62012B0FEE8}" dt="2021-12-01T01:03:15.787" v="10719"/>
          <ac:spMkLst>
            <pc:docMk/>
            <pc:sldMk cId="545686886" sldId="492"/>
            <ac:spMk id="18" creationId="{023F3ECB-52C7-41A2-9A03-40B849080C85}"/>
          </ac:spMkLst>
        </pc:spChg>
        <pc:spChg chg="mod">
          <ac:chgData name="Kanakubo Yuuka" userId="0125345b4684f247" providerId="LiveId" clId="{D4871A4A-C5EA-4668-91C5-C62012B0FEE8}" dt="2021-12-01T01:03:15.787" v="10719"/>
          <ac:spMkLst>
            <pc:docMk/>
            <pc:sldMk cId="545686886" sldId="492"/>
            <ac:spMk id="19" creationId="{6A752A5A-2DA0-4888-9D6B-E2418DE59465}"/>
          </ac:spMkLst>
        </pc:spChg>
        <pc:spChg chg="mod">
          <ac:chgData name="Kanakubo Yuuka" userId="0125345b4684f247" providerId="LiveId" clId="{D4871A4A-C5EA-4668-91C5-C62012B0FEE8}" dt="2021-12-01T01:03:15.787" v="10719"/>
          <ac:spMkLst>
            <pc:docMk/>
            <pc:sldMk cId="545686886" sldId="492"/>
            <ac:spMk id="20" creationId="{2588EE07-C903-4922-B1D1-B6C78872F48E}"/>
          </ac:spMkLst>
        </pc:spChg>
        <pc:spChg chg="mod">
          <ac:chgData name="Kanakubo Yuuka" userId="0125345b4684f247" providerId="LiveId" clId="{D4871A4A-C5EA-4668-91C5-C62012B0FEE8}" dt="2021-12-01T01:03:15.787" v="10719"/>
          <ac:spMkLst>
            <pc:docMk/>
            <pc:sldMk cId="545686886" sldId="492"/>
            <ac:spMk id="21" creationId="{3D681ACA-FF78-478A-9CE5-F454326035B5}"/>
          </ac:spMkLst>
        </pc:spChg>
        <pc:spChg chg="mod">
          <ac:chgData name="Kanakubo Yuuka" userId="0125345b4684f247" providerId="LiveId" clId="{D4871A4A-C5EA-4668-91C5-C62012B0FEE8}" dt="2021-12-01T01:03:15.787" v="10719"/>
          <ac:spMkLst>
            <pc:docMk/>
            <pc:sldMk cId="545686886" sldId="492"/>
            <ac:spMk id="22" creationId="{0DAB88D4-6EEC-4171-8801-BEECD719D51E}"/>
          </ac:spMkLst>
        </pc:spChg>
        <pc:spChg chg="mod">
          <ac:chgData name="Kanakubo Yuuka" userId="0125345b4684f247" providerId="LiveId" clId="{D4871A4A-C5EA-4668-91C5-C62012B0FEE8}" dt="2021-12-01T01:03:15.787" v="10719"/>
          <ac:spMkLst>
            <pc:docMk/>
            <pc:sldMk cId="545686886" sldId="492"/>
            <ac:spMk id="23" creationId="{432C2761-EFC8-4E98-BC81-E1876B630717}"/>
          </ac:spMkLst>
        </pc:spChg>
        <pc:spChg chg="mod">
          <ac:chgData name="Kanakubo Yuuka" userId="0125345b4684f247" providerId="LiveId" clId="{D4871A4A-C5EA-4668-91C5-C62012B0FEE8}" dt="2021-12-01T01:03:15.787" v="10719"/>
          <ac:spMkLst>
            <pc:docMk/>
            <pc:sldMk cId="545686886" sldId="492"/>
            <ac:spMk id="24" creationId="{78D31442-19C3-4B2C-BC27-331C0CAFF55D}"/>
          </ac:spMkLst>
        </pc:spChg>
        <pc:spChg chg="mod">
          <ac:chgData name="Kanakubo Yuuka" userId="0125345b4684f247" providerId="LiveId" clId="{D4871A4A-C5EA-4668-91C5-C62012B0FEE8}" dt="2021-12-01T01:03:15.787" v="10719"/>
          <ac:spMkLst>
            <pc:docMk/>
            <pc:sldMk cId="545686886" sldId="492"/>
            <ac:spMk id="25" creationId="{E1BEDD02-3C54-447C-828E-DF777BFA6589}"/>
          </ac:spMkLst>
        </pc:spChg>
        <pc:spChg chg="mod">
          <ac:chgData name="Kanakubo Yuuka" userId="0125345b4684f247" providerId="LiveId" clId="{D4871A4A-C5EA-4668-91C5-C62012B0FEE8}" dt="2021-12-01T01:03:15.787" v="10719"/>
          <ac:spMkLst>
            <pc:docMk/>
            <pc:sldMk cId="545686886" sldId="492"/>
            <ac:spMk id="26" creationId="{2C26C0FE-F429-42ED-94CE-00CD426A803A}"/>
          </ac:spMkLst>
        </pc:spChg>
        <pc:spChg chg="mod">
          <ac:chgData name="Kanakubo Yuuka" userId="0125345b4684f247" providerId="LiveId" clId="{D4871A4A-C5EA-4668-91C5-C62012B0FEE8}" dt="2021-12-01T01:03:15.787" v="10719"/>
          <ac:spMkLst>
            <pc:docMk/>
            <pc:sldMk cId="545686886" sldId="492"/>
            <ac:spMk id="27" creationId="{034E3ABC-688F-44CF-A6FE-302F99B3F770}"/>
          </ac:spMkLst>
        </pc:spChg>
        <pc:spChg chg="mod">
          <ac:chgData name="Kanakubo Yuuka" userId="0125345b4684f247" providerId="LiveId" clId="{D4871A4A-C5EA-4668-91C5-C62012B0FEE8}" dt="2021-12-01T01:03:15.787" v="10719"/>
          <ac:spMkLst>
            <pc:docMk/>
            <pc:sldMk cId="545686886" sldId="492"/>
            <ac:spMk id="28" creationId="{B329395D-4F16-48EF-8F96-FBF9A3312095}"/>
          </ac:spMkLst>
        </pc:spChg>
        <pc:spChg chg="mod">
          <ac:chgData name="Kanakubo Yuuka" userId="0125345b4684f247" providerId="LiveId" clId="{D4871A4A-C5EA-4668-91C5-C62012B0FEE8}" dt="2021-12-01T01:03:15.787" v="10719"/>
          <ac:spMkLst>
            <pc:docMk/>
            <pc:sldMk cId="545686886" sldId="492"/>
            <ac:spMk id="29" creationId="{F3CBF227-0753-498D-9514-C7042F977D7E}"/>
          </ac:spMkLst>
        </pc:spChg>
        <pc:spChg chg="mod">
          <ac:chgData name="Kanakubo Yuuka" userId="0125345b4684f247" providerId="LiveId" clId="{D4871A4A-C5EA-4668-91C5-C62012B0FEE8}" dt="2021-12-01T01:03:15.787" v="10719"/>
          <ac:spMkLst>
            <pc:docMk/>
            <pc:sldMk cId="545686886" sldId="492"/>
            <ac:spMk id="30" creationId="{D8F755C5-6E44-41DE-93E2-98D05A19FF04}"/>
          </ac:spMkLst>
        </pc:spChg>
        <pc:spChg chg="mod">
          <ac:chgData name="Kanakubo Yuuka" userId="0125345b4684f247" providerId="LiveId" clId="{D4871A4A-C5EA-4668-91C5-C62012B0FEE8}" dt="2021-12-01T01:03:15.787" v="10719"/>
          <ac:spMkLst>
            <pc:docMk/>
            <pc:sldMk cId="545686886" sldId="492"/>
            <ac:spMk id="31" creationId="{582C1B52-CEF2-4AB6-BA14-035150DCDD9D}"/>
          </ac:spMkLst>
        </pc:spChg>
        <pc:spChg chg="mod">
          <ac:chgData name="Kanakubo Yuuka" userId="0125345b4684f247" providerId="LiveId" clId="{D4871A4A-C5EA-4668-91C5-C62012B0FEE8}" dt="2021-12-01T01:03:15.787" v="10719"/>
          <ac:spMkLst>
            <pc:docMk/>
            <pc:sldMk cId="545686886" sldId="492"/>
            <ac:spMk id="32" creationId="{9906A0F3-42DF-483C-AF82-58B2C6EB222C}"/>
          </ac:spMkLst>
        </pc:spChg>
        <pc:spChg chg="mod">
          <ac:chgData name="Kanakubo Yuuka" userId="0125345b4684f247" providerId="LiveId" clId="{D4871A4A-C5EA-4668-91C5-C62012B0FEE8}" dt="2021-12-01T01:03:15.787" v="10719"/>
          <ac:spMkLst>
            <pc:docMk/>
            <pc:sldMk cId="545686886" sldId="492"/>
            <ac:spMk id="33" creationId="{7A82E812-C381-4A02-93FD-1E2BF84F02C6}"/>
          </ac:spMkLst>
        </pc:spChg>
        <pc:spChg chg="mod">
          <ac:chgData name="Kanakubo Yuuka" userId="0125345b4684f247" providerId="LiveId" clId="{D4871A4A-C5EA-4668-91C5-C62012B0FEE8}" dt="2021-12-01T01:03:15.787" v="10719"/>
          <ac:spMkLst>
            <pc:docMk/>
            <pc:sldMk cId="545686886" sldId="492"/>
            <ac:spMk id="34" creationId="{6F3D9338-A3AA-4DE8-A6DB-49D6DC09373D}"/>
          </ac:spMkLst>
        </pc:spChg>
        <pc:spChg chg="mod">
          <ac:chgData name="Kanakubo Yuuka" userId="0125345b4684f247" providerId="LiveId" clId="{D4871A4A-C5EA-4668-91C5-C62012B0FEE8}" dt="2021-12-01T01:03:15.787" v="10719"/>
          <ac:spMkLst>
            <pc:docMk/>
            <pc:sldMk cId="545686886" sldId="492"/>
            <ac:spMk id="35" creationId="{83B3E70D-742B-46FB-81EF-CB4E30562E30}"/>
          </ac:spMkLst>
        </pc:spChg>
        <pc:spChg chg="mod">
          <ac:chgData name="Kanakubo Yuuka" userId="0125345b4684f247" providerId="LiveId" clId="{D4871A4A-C5EA-4668-91C5-C62012B0FEE8}" dt="2021-12-01T01:03:15.787" v="10719"/>
          <ac:spMkLst>
            <pc:docMk/>
            <pc:sldMk cId="545686886" sldId="492"/>
            <ac:spMk id="36" creationId="{8371FB18-6538-45F9-8A80-F4ACA7D762EE}"/>
          </ac:spMkLst>
        </pc:spChg>
        <pc:spChg chg="mod">
          <ac:chgData name="Kanakubo Yuuka" userId="0125345b4684f247" providerId="LiveId" clId="{D4871A4A-C5EA-4668-91C5-C62012B0FEE8}" dt="2021-12-01T01:03:15.787" v="10719"/>
          <ac:spMkLst>
            <pc:docMk/>
            <pc:sldMk cId="545686886" sldId="492"/>
            <ac:spMk id="37" creationId="{206305A6-D4B2-440C-BF08-FBEBB45771DF}"/>
          </ac:spMkLst>
        </pc:spChg>
        <pc:spChg chg="mod">
          <ac:chgData name="Kanakubo Yuuka" userId="0125345b4684f247" providerId="LiveId" clId="{D4871A4A-C5EA-4668-91C5-C62012B0FEE8}" dt="2021-12-01T01:03:15.787" v="10719"/>
          <ac:spMkLst>
            <pc:docMk/>
            <pc:sldMk cId="545686886" sldId="492"/>
            <ac:spMk id="38" creationId="{D8670E1E-44F8-4E6A-94E5-91D8C067F7B8}"/>
          </ac:spMkLst>
        </pc:spChg>
        <pc:spChg chg="mod">
          <ac:chgData name="Kanakubo Yuuka" userId="0125345b4684f247" providerId="LiveId" clId="{D4871A4A-C5EA-4668-91C5-C62012B0FEE8}" dt="2021-12-01T01:03:15.787" v="10719"/>
          <ac:spMkLst>
            <pc:docMk/>
            <pc:sldMk cId="545686886" sldId="492"/>
            <ac:spMk id="39" creationId="{E75E4279-196E-42F4-A92B-F63DEE85D0B4}"/>
          </ac:spMkLst>
        </pc:spChg>
        <pc:spChg chg="mod">
          <ac:chgData name="Kanakubo Yuuka" userId="0125345b4684f247" providerId="LiveId" clId="{D4871A4A-C5EA-4668-91C5-C62012B0FEE8}" dt="2021-12-01T01:03:15.787" v="10719"/>
          <ac:spMkLst>
            <pc:docMk/>
            <pc:sldMk cId="545686886" sldId="492"/>
            <ac:spMk id="40" creationId="{AC3430AE-8A70-4C74-B807-871F2216D001}"/>
          </ac:spMkLst>
        </pc:spChg>
        <pc:spChg chg="mod">
          <ac:chgData name="Kanakubo Yuuka" userId="0125345b4684f247" providerId="LiveId" clId="{D4871A4A-C5EA-4668-91C5-C62012B0FEE8}" dt="2021-12-01T01:03:15.787" v="10719"/>
          <ac:spMkLst>
            <pc:docMk/>
            <pc:sldMk cId="545686886" sldId="492"/>
            <ac:spMk id="41" creationId="{8097846B-3D86-4933-B8DA-B682323ABA39}"/>
          </ac:spMkLst>
        </pc:spChg>
        <pc:spChg chg="mod">
          <ac:chgData name="Kanakubo Yuuka" userId="0125345b4684f247" providerId="LiveId" clId="{D4871A4A-C5EA-4668-91C5-C62012B0FEE8}" dt="2021-12-01T01:03:15.787" v="10719"/>
          <ac:spMkLst>
            <pc:docMk/>
            <pc:sldMk cId="545686886" sldId="492"/>
            <ac:spMk id="42" creationId="{A2BA4E3F-0244-4A56-8CE1-05AE51704073}"/>
          </ac:spMkLst>
        </pc:spChg>
        <pc:spChg chg="mod">
          <ac:chgData name="Kanakubo Yuuka" userId="0125345b4684f247" providerId="LiveId" clId="{D4871A4A-C5EA-4668-91C5-C62012B0FEE8}" dt="2021-12-01T01:03:15.787" v="10719"/>
          <ac:spMkLst>
            <pc:docMk/>
            <pc:sldMk cId="545686886" sldId="492"/>
            <ac:spMk id="43" creationId="{C603AE61-706A-412E-960E-D837496C132C}"/>
          </ac:spMkLst>
        </pc:spChg>
        <pc:spChg chg="mod">
          <ac:chgData name="Kanakubo Yuuka" userId="0125345b4684f247" providerId="LiveId" clId="{D4871A4A-C5EA-4668-91C5-C62012B0FEE8}" dt="2021-12-01T01:03:15.787" v="10719"/>
          <ac:spMkLst>
            <pc:docMk/>
            <pc:sldMk cId="545686886" sldId="492"/>
            <ac:spMk id="44" creationId="{2798CA3D-5FED-4F3F-A9F3-99147969068C}"/>
          </ac:spMkLst>
        </pc:spChg>
        <pc:spChg chg="mod">
          <ac:chgData name="Kanakubo Yuuka" userId="0125345b4684f247" providerId="LiveId" clId="{D4871A4A-C5EA-4668-91C5-C62012B0FEE8}" dt="2021-12-01T01:03:15.787" v="10719"/>
          <ac:spMkLst>
            <pc:docMk/>
            <pc:sldMk cId="545686886" sldId="492"/>
            <ac:spMk id="45" creationId="{289BAA4D-BA5D-440D-8930-FA7FED4A03B0}"/>
          </ac:spMkLst>
        </pc:spChg>
        <pc:spChg chg="mod">
          <ac:chgData name="Kanakubo Yuuka" userId="0125345b4684f247" providerId="LiveId" clId="{D4871A4A-C5EA-4668-91C5-C62012B0FEE8}" dt="2021-12-01T01:03:15.787" v="10719"/>
          <ac:spMkLst>
            <pc:docMk/>
            <pc:sldMk cId="545686886" sldId="492"/>
            <ac:spMk id="46" creationId="{8ABFA3FC-91F3-4D03-BE36-1C9CC4E086D3}"/>
          </ac:spMkLst>
        </pc:spChg>
        <pc:spChg chg="mod">
          <ac:chgData name="Kanakubo Yuuka" userId="0125345b4684f247" providerId="LiveId" clId="{D4871A4A-C5EA-4668-91C5-C62012B0FEE8}" dt="2021-12-01T01:03:15.787" v="10719"/>
          <ac:spMkLst>
            <pc:docMk/>
            <pc:sldMk cId="545686886" sldId="492"/>
            <ac:spMk id="47" creationId="{00541672-4FB9-45BB-ADC4-2CE2F2144CB8}"/>
          </ac:spMkLst>
        </pc:spChg>
        <pc:spChg chg="mod">
          <ac:chgData name="Kanakubo Yuuka" userId="0125345b4684f247" providerId="LiveId" clId="{D4871A4A-C5EA-4668-91C5-C62012B0FEE8}" dt="2021-12-01T01:03:15.787" v="10719"/>
          <ac:spMkLst>
            <pc:docMk/>
            <pc:sldMk cId="545686886" sldId="492"/>
            <ac:spMk id="48" creationId="{BCF0D8C1-7C80-412A-98AD-0441357FA6E1}"/>
          </ac:spMkLst>
        </pc:spChg>
        <pc:spChg chg="mod">
          <ac:chgData name="Kanakubo Yuuka" userId="0125345b4684f247" providerId="LiveId" clId="{D4871A4A-C5EA-4668-91C5-C62012B0FEE8}" dt="2021-12-01T01:03:15.787" v="10719"/>
          <ac:spMkLst>
            <pc:docMk/>
            <pc:sldMk cId="545686886" sldId="492"/>
            <ac:spMk id="50" creationId="{CCAC76F8-AD6C-494B-9BA2-34EC9EF20851}"/>
          </ac:spMkLst>
        </pc:spChg>
        <pc:spChg chg="mod">
          <ac:chgData name="Kanakubo Yuuka" userId="0125345b4684f247" providerId="LiveId" clId="{D4871A4A-C5EA-4668-91C5-C62012B0FEE8}" dt="2021-12-01T01:03:15.787" v="10719"/>
          <ac:spMkLst>
            <pc:docMk/>
            <pc:sldMk cId="545686886" sldId="492"/>
            <ac:spMk id="51" creationId="{09A8AB88-E05F-4061-BC7C-F8A1A1576856}"/>
          </ac:spMkLst>
        </pc:spChg>
        <pc:spChg chg="mod">
          <ac:chgData name="Kanakubo Yuuka" userId="0125345b4684f247" providerId="LiveId" clId="{D4871A4A-C5EA-4668-91C5-C62012B0FEE8}" dt="2021-12-01T01:03:15.787" v="10719"/>
          <ac:spMkLst>
            <pc:docMk/>
            <pc:sldMk cId="545686886" sldId="492"/>
            <ac:spMk id="52" creationId="{EAB401C6-DAE5-4B82-8EAE-7FF0A417EFA0}"/>
          </ac:spMkLst>
        </pc:spChg>
        <pc:spChg chg="mod">
          <ac:chgData name="Kanakubo Yuuka" userId="0125345b4684f247" providerId="LiveId" clId="{D4871A4A-C5EA-4668-91C5-C62012B0FEE8}" dt="2021-12-01T01:03:15.787" v="10719"/>
          <ac:spMkLst>
            <pc:docMk/>
            <pc:sldMk cId="545686886" sldId="492"/>
            <ac:spMk id="53" creationId="{FA150F02-C1CE-472C-8159-4A672C9C6B9F}"/>
          </ac:spMkLst>
        </pc:spChg>
        <pc:spChg chg="mod">
          <ac:chgData name="Kanakubo Yuuka" userId="0125345b4684f247" providerId="LiveId" clId="{D4871A4A-C5EA-4668-91C5-C62012B0FEE8}" dt="2021-12-01T01:03:15.787" v="10719"/>
          <ac:spMkLst>
            <pc:docMk/>
            <pc:sldMk cId="545686886" sldId="492"/>
            <ac:spMk id="54" creationId="{7B37A1DC-50DE-4226-A84D-A489CFC1061D}"/>
          </ac:spMkLst>
        </pc:spChg>
        <pc:spChg chg="mod">
          <ac:chgData name="Kanakubo Yuuka" userId="0125345b4684f247" providerId="LiveId" clId="{D4871A4A-C5EA-4668-91C5-C62012B0FEE8}" dt="2021-12-01T01:03:15.787" v="10719"/>
          <ac:spMkLst>
            <pc:docMk/>
            <pc:sldMk cId="545686886" sldId="492"/>
            <ac:spMk id="55" creationId="{372FFF7D-0FB5-4C61-B8B0-25B003E175E2}"/>
          </ac:spMkLst>
        </pc:spChg>
        <pc:spChg chg="mod">
          <ac:chgData name="Kanakubo Yuuka" userId="0125345b4684f247" providerId="LiveId" clId="{D4871A4A-C5EA-4668-91C5-C62012B0FEE8}" dt="2021-12-01T01:03:15.787" v="10719"/>
          <ac:spMkLst>
            <pc:docMk/>
            <pc:sldMk cId="545686886" sldId="492"/>
            <ac:spMk id="56" creationId="{03E2ECEA-6FE9-40BF-B65B-FC0814A1F127}"/>
          </ac:spMkLst>
        </pc:spChg>
        <pc:spChg chg="mod">
          <ac:chgData name="Kanakubo Yuuka" userId="0125345b4684f247" providerId="LiveId" clId="{D4871A4A-C5EA-4668-91C5-C62012B0FEE8}" dt="2021-12-01T01:03:15.787" v="10719"/>
          <ac:spMkLst>
            <pc:docMk/>
            <pc:sldMk cId="545686886" sldId="492"/>
            <ac:spMk id="57" creationId="{BF9153A0-FCE0-4873-B0B6-B519D1024D0D}"/>
          </ac:spMkLst>
        </pc:spChg>
        <pc:spChg chg="mod">
          <ac:chgData name="Kanakubo Yuuka" userId="0125345b4684f247" providerId="LiveId" clId="{D4871A4A-C5EA-4668-91C5-C62012B0FEE8}" dt="2021-12-01T01:03:15.787" v="10719"/>
          <ac:spMkLst>
            <pc:docMk/>
            <pc:sldMk cId="545686886" sldId="492"/>
            <ac:spMk id="58" creationId="{C68A45DA-D0F5-4E2D-A526-4137BD8E553B}"/>
          </ac:spMkLst>
        </pc:spChg>
        <pc:spChg chg="mod">
          <ac:chgData name="Kanakubo Yuuka" userId="0125345b4684f247" providerId="LiveId" clId="{D4871A4A-C5EA-4668-91C5-C62012B0FEE8}" dt="2021-12-01T01:03:15.787" v="10719"/>
          <ac:spMkLst>
            <pc:docMk/>
            <pc:sldMk cId="545686886" sldId="492"/>
            <ac:spMk id="59" creationId="{78395A50-DCE0-4897-A683-70BECB37333E}"/>
          </ac:spMkLst>
        </pc:spChg>
        <pc:spChg chg="mod">
          <ac:chgData name="Kanakubo Yuuka" userId="0125345b4684f247" providerId="LiveId" clId="{D4871A4A-C5EA-4668-91C5-C62012B0FEE8}" dt="2021-12-01T01:03:15.787" v="10719"/>
          <ac:spMkLst>
            <pc:docMk/>
            <pc:sldMk cId="545686886" sldId="492"/>
            <ac:spMk id="60" creationId="{D896D4C8-481F-448F-B1C1-26C79E454FCA}"/>
          </ac:spMkLst>
        </pc:spChg>
        <pc:spChg chg="mod">
          <ac:chgData name="Kanakubo Yuuka" userId="0125345b4684f247" providerId="LiveId" clId="{D4871A4A-C5EA-4668-91C5-C62012B0FEE8}" dt="2021-12-01T01:03:15.787" v="10719"/>
          <ac:spMkLst>
            <pc:docMk/>
            <pc:sldMk cId="545686886" sldId="492"/>
            <ac:spMk id="61" creationId="{FA032C5F-28A4-4316-A070-1CA2ED543942}"/>
          </ac:spMkLst>
        </pc:spChg>
        <pc:spChg chg="mod">
          <ac:chgData name="Kanakubo Yuuka" userId="0125345b4684f247" providerId="LiveId" clId="{D4871A4A-C5EA-4668-91C5-C62012B0FEE8}" dt="2021-12-01T01:03:15.787" v="10719"/>
          <ac:spMkLst>
            <pc:docMk/>
            <pc:sldMk cId="545686886" sldId="492"/>
            <ac:spMk id="62" creationId="{697A1771-FB61-4AB3-A4DC-C1ADD22DEFD3}"/>
          </ac:spMkLst>
        </pc:spChg>
        <pc:spChg chg="mod">
          <ac:chgData name="Kanakubo Yuuka" userId="0125345b4684f247" providerId="LiveId" clId="{D4871A4A-C5EA-4668-91C5-C62012B0FEE8}" dt="2021-12-01T01:03:15.787" v="10719"/>
          <ac:spMkLst>
            <pc:docMk/>
            <pc:sldMk cId="545686886" sldId="492"/>
            <ac:spMk id="63" creationId="{1BCE535D-FCD4-4070-94DD-187E591E406E}"/>
          </ac:spMkLst>
        </pc:spChg>
        <pc:spChg chg="mod">
          <ac:chgData name="Kanakubo Yuuka" userId="0125345b4684f247" providerId="LiveId" clId="{D4871A4A-C5EA-4668-91C5-C62012B0FEE8}" dt="2021-12-01T01:03:15.787" v="10719"/>
          <ac:spMkLst>
            <pc:docMk/>
            <pc:sldMk cId="545686886" sldId="492"/>
            <ac:spMk id="64" creationId="{2AEBCF13-F661-4F88-8DB6-93181E3B8417}"/>
          </ac:spMkLst>
        </pc:spChg>
        <pc:spChg chg="mod">
          <ac:chgData name="Kanakubo Yuuka" userId="0125345b4684f247" providerId="LiveId" clId="{D4871A4A-C5EA-4668-91C5-C62012B0FEE8}" dt="2021-12-01T01:03:15.787" v="10719"/>
          <ac:spMkLst>
            <pc:docMk/>
            <pc:sldMk cId="545686886" sldId="492"/>
            <ac:spMk id="65" creationId="{1DF32849-1EF0-4A0A-BD20-9BF979848039}"/>
          </ac:spMkLst>
        </pc:spChg>
        <pc:spChg chg="mod">
          <ac:chgData name="Kanakubo Yuuka" userId="0125345b4684f247" providerId="LiveId" clId="{D4871A4A-C5EA-4668-91C5-C62012B0FEE8}" dt="2021-12-01T01:03:15.787" v="10719"/>
          <ac:spMkLst>
            <pc:docMk/>
            <pc:sldMk cId="545686886" sldId="492"/>
            <ac:spMk id="66" creationId="{F2D26502-617F-4AF3-80E0-0E296903DC60}"/>
          </ac:spMkLst>
        </pc:spChg>
        <pc:spChg chg="mod">
          <ac:chgData name="Kanakubo Yuuka" userId="0125345b4684f247" providerId="LiveId" clId="{D4871A4A-C5EA-4668-91C5-C62012B0FEE8}" dt="2021-12-01T01:03:15.787" v="10719"/>
          <ac:spMkLst>
            <pc:docMk/>
            <pc:sldMk cId="545686886" sldId="492"/>
            <ac:spMk id="67" creationId="{2DED2384-8E00-41C5-AE4F-28E2AF517E35}"/>
          </ac:spMkLst>
        </pc:spChg>
        <pc:spChg chg="mod">
          <ac:chgData name="Kanakubo Yuuka" userId="0125345b4684f247" providerId="LiveId" clId="{D4871A4A-C5EA-4668-91C5-C62012B0FEE8}" dt="2021-12-01T01:03:15.787" v="10719"/>
          <ac:spMkLst>
            <pc:docMk/>
            <pc:sldMk cId="545686886" sldId="492"/>
            <ac:spMk id="68" creationId="{B8E317BF-40E1-41FF-9AB0-F4C8513D0114}"/>
          </ac:spMkLst>
        </pc:spChg>
        <pc:spChg chg="mod">
          <ac:chgData name="Kanakubo Yuuka" userId="0125345b4684f247" providerId="LiveId" clId="{D4871A4A-C5EA-4668-91C5-C62012B0FEE8}" dt="2021-12-01T01:03:15.787" v="10719"/>
          <ac:spMkLst>
            <pc:docMk/>
            <pc:sldMk cId="545686886" sldId="492"/>
            <ac:spMk id="69" creationId="{7D81F343-7118-4CE6-B9C9-ADA4A38A499D}"/>
          </ac:spMkLst>
        </pc:spChg>
        <pc:spChg chg="mod">
          <ac:chgData name="Kanakubo Yuuka" userId="0125345b4684f247" providerId="LiveId" clId="{D4871A4A-C5EA-4668-91C5-C62012B0FEE8}" dt="2021-12-01T01:03:15.787" v="10719"/>
          <ac:spMkLst>
            <pc:docMk/>
            <pc:sldMk cId="545686886" sldId="492"/>
            <ac:spMk id="70" creationId="{CCF65B7B-2A89-4890-8C0E-70322040C9FF}"/>
          </ac:spMkLst>
        </pc:spChg>
        <pc:spChg chg="mod">
          <ac:chgData name="Kanakubo Yuuka" userId="0125345b4684f247" providerId="LiveId" clId="{D4871A4A-C5EA-4668-91C5-C62012B0FEE8}" dt="2021-12-01T01:03:15.787" v="10719"/>
          <ac:spMkLst>
            <pc:docMk/>
            <pc:sldMk cId="545686886" sldId="492"/>
            <ac:spMk id="71" creationId="{39FBFEDF-89F5-4C6D-8A4B-961A83B43030}"/>
          </ac:spMkLst>
        </pc:spChg>
        <pc:spChg chg="mod">
          <ac:chgData name="Kanakubo Yuuka" userId="0125345b4684f247" providerId="LiveId" clId="{D4871A4A-C5EA-4668-91C5-C62012B0FEE8}" dt="2021-12-01T01:03:15.787" v="10719"/>
          <ac:spMkLst>
            <pc:docMk/>
            <pc:sldMk cId="545686886" sldId="492"/>
            <ac:spMk id="72" creationId="{074F896B-D239-4F72-8D21-C3D106D290A9}"/>
          </ac:spMkLst>
        </pc:spChg>
        <pc:spChg chg="mod">
          <ac:chgData name="Kanakubo Yuuka" userId="0125345b4684f247" providerId="LiveId" clId="{D4871A4A-C5EA-4668-91C5-C62012B0FEE8}" dt="2021-12-01T01:03:15.787" v="10719"/>
          <ac:spMkLst>
            <pc:docMk/>
            <pc:sldMk cId="545686886" sldId="492"/>
            <ac:spMk id="73" creationId="{871C44D9-1D99-40F0-9D45-FBC5FC9BC6B6}"/>
          </ac:spMkLst>
        </pc:spChg>
        <pc:spChg chg="mod">
          <ac:chgData name="Kanakubo Yuuka" userId="0125345b4684f247" providerId="LiveId" clId="{D4871A4A-C5EA-4668-91C5-C62012B0FEE8}" dt="2021-12-01T01:03:15.787" v="10719"/>
          <ac:spMkLst>
            <pc:docMk/>
            <pc:sldMk cId="545686886" sldId="492"/>
            <ac:spMk id="74" creationId="{8B80FBA9-343D-4DB4-8780-DEBE20E97D0F}"/>
          </ac:spMkLst>
        </pc:spChg>
        <pc:spChg chg="mod">
          <ac:chgData name="Kanakubo Yuuka" userId="0125345b4684f247" providerId="LiveId" clId="{D4871A4A-C5EA-4668-91C5-C62012B0FEE8}" dt="2021-12-01T01:03:15.787" v="10719"/>
          <ac:spMkLst>
            <pc:docMk/>
            <pc:sldMk cId="545686886" sldId="492"/>
            <ac:spMk id="76" creationId="{662E01F3-0A8A-41A3-A2F8-48E7A4C97752}"/>
          </ac:spMkLst>
        </pc:spChg>
        <pc:spChg chg="mod">
          <ac:chgData name="Kanakubo Yuuka" userId="0125345b4684f247" providerId="LiveId" clId="{D4871A4A-C5EA-4668-91C5-C62012B0FEE8}" dt="2021-12-01T01:03:15.787" v="10719"/>
          <ac:spMkLst>
            <pc:docMk/>
            <pc:sldMk cId="545686886" sldId="492"/>
            <ac:spMk id="77" creationId="{33CAD57C-AF83-4F4C-AB18-28C7701283A2}"/>
          </ac:spMkLst>
        </pc:spChg>
        <pc:spChg chg="mod">
          <ac:chgData name="Kanakubo Yuuka" userId="0125345b4684f247" providerId="LiveId" clId="{D4871A4A-C5EA-4668-91C5-C62012B0FEE8}" dt="2021-12-01T01:03:15.787" v="10719"/>
          <ac:spMkLst>
            <pc:docMk/>
            <pc:sldMk cId="545686886" sldId="492"/>
            <ac:spMk id="79" creationId="{2C77966A-EACF-4B01-85D4-A3A1E03D2F15}"/>
          </ac:spMkLst>
        </pc:spChg>
        <pc:spChg chg="mod">
          <ac:chgData name="Kanakubo Yuuka" userId="0125345b4684f247" providerId="LiveId" clId="{D4871A4A-C5EA-4668-91C5-C62012B0FEE8}" dt="2021-12-01T01:03:15.787" v="10719"/>
          <ac:spMkLst>
            <pc:docMk/>
            <pc:sldMk cId="545686886" sldId="492"/>
            <ac:spMk id="80" creationId="{0FACEF7B-334D-4CF7-BA2A-F757305C8E42}"/>
          </ac:spMkLst>
        </pc:spChg>
        <pc:spChg chg="mod">
          <ac:chgData name="Kanakubo Yuuka" userId="0125345b4684f247" providerId="LiveId" clId="{D4871A4A-C5EA-4668-91C5-C62012B0FEE8}" dt="2021-12-01T01:03:15.787" v="10719"/>
          <ac:spMkLst>
            <pc:docMk/>
            <pc:sldMk cId="545686886" sldId="492"/>
            <ac:spMk id="81" creationId="{CE7C1A53-5551-4A9B-A933-3FEFEF935923}"/>
          </ac:spMkLst>
        </pc:spChg>
        <pc:spChg chg="mod">
          <ac:chgData name="Kanakubo Yuuka" userId="0125345b4684f247" providerId="LiveId" clId="{D4871A4A-C5EA-4668-91C5-C62012B0FEE8}" dt="2021-12-01T01:03:15.787" v="10719"/>
          <ac:spMkLst>
            <pc:docMk/>
            <pc:sldMk cId="545686886" sldId="492"/>
            <ac:spMk id="82" creationId="{3C35E1FE-B8B0-4ACE-9032-9445A5B6D844}"/>
          </ac:spMkLst>
        </pc:spChg>
        <pc:spChg chg="mod">
          <ac:chgData name="Kanakubo Yuuka" userId="0125345b4684f247" providerId="LiveId" clId="{D4871A4A-C5EA-4668-91C5-C62012B0FEE8}" dt="2021-12-01T01:03:15.787" v="10719"/>
          <ac:spMkLst>
            <pc:docMk/>
            <pc:sldMk cId="545686886" sldId="492"/>
            <ac:spMk id="83" creationId="{0BFBAD83-226A-49C3-93BE-2B8A7A4A7ECF}"/>
          </ac:spMkLst>
        </pc:spChg>
        <pc:spChg chg="mod">
          <ac:chgData name="Kanakubo Yuuka" userId="0125345b4684f247" providerId="LiveId" clId="{D4871A4A-C5EA-4668-91C5-C62012B0FEE8}" dt="2021-12-01T01:03:15.787" v="10719"/>
          <ac:spMkLst>
            <pc:docMk/>
            <pc:sldMk cId="545686886" sldId="492"/>
            <ac:spMk id="84" creationId="{385729EC-04EC-4974-95E4-F3F52B2E9CDA}"/>
          </ac:spMkLst>
        </pc:spChg>
        <pc:spChg chg="mod">
          <ac:chgData name="Kanakubo Yuuka" userId="0125345b4684f247" providerId="LiveId" clId="{D4871A4A-C5EA-4668-91C5-C62012B0FEE8}" dt="2021-12-01T01:03:15.787" v="10719"/>
          <ac:spMkLst>
            <pc:docMk/>
            <pc:sldMk cId="545686886" sldId="492"/>
            <ac:spMk id="85" creationId="{344EF80F-FD61-4EA1-8606-025A066BF8D9}"/>
          </ac:spMkLst>
        </pc:spChg>
        <pc:spChg chg="mod">
          <ac:chgData name="Kanakubo Yuuka" userId="0125345b4684f247" providerId="LiveId" clId="{D4871A4A-C5EA-4668-91C5-C62012B0FEE8}" dt="2021-12-01T01:03:15.787" v="10719"/>
          <ac:spMkLst>
            <pc:docMk/>
            <pc:sldMk cId="545686886" sldId="492"/>
            <ac:spMk id="86" creationId="{585885A7-B382-4A2F-9CDA-77E8E198FA8E}"/>
          </ac:spMkLst>
        </pc:spChg>
        <pc:spChg chg="mod">
          <ac:chgData name="Kanakubo Yuuka" userId="0125345b4684f247" providerId="LiveId" clId="{D4871A4A-C5EA-4668-91C5-C62012B0FEE8}" dt="2021-12-01T01:03:15.787" v="10719"/>
          <ac:spMkLst>
            <pc:docMk/>
            <pc:sldMk cId="545686886" sldId="492"/>
            <ac:spMk id="87" creationId="{97FC8BB9-D489-4D1D-8925-8D487C8E0813}"/>
          </ac:spMkLst>
        </pc:spChg>
        <pc:spChg chg="mod">
          <ac:chgData name="Kanakubo Yuuka" userId="0125345b4684f247" providerId="LiveId" clId="{D4871A4A-C5EA-4668-91C5-C62012B0FEE8}" dt="2021-12-01T01:03:15.787" v="10719"/>
          <ac:spMkLst>
            <pc:docMk/>
            <pc:sldMk cId="545686886" sldId="492"/>
            <ac:spMk id="88" creationId="{247BDAC5-3CDE-4F94-8268-16AC3BF57E1D}"/>
          </ac:spMkLst>
        </pc:spChg>
        <pc:spChg chg="mod">
          <ac:chgData name="Kanakubo Yuuka" userId="0125345b4684f247" providerId="LiveId" clId="{D4871A4A-C5EA-4668-91C5-C62012B0FEE8}" dt="2021-12-01T01:03:15.787" v="10719"/>
          <ac:spMkLst>
            <pc:docMk/>
            <pc:sldMk cId="545686886" sldId="492"/>
            <ac:spMk id="89" creationId="{982BAFC5-541A-4DB0-AB36-CD7E9CDDB2CB}"/>
          </ac:spMkLst>
        </pc:spChg>
        <pc:spChg chg="mod">
          <ac:chgData name="Kanakubo Yuuka" userId="0125345b4684f247" providerId="LiveId" clId="{D4871A4A-C5EA-4668-91C5-C62012B0FEE8}" dt="2021-12-01T01:03:15.787" v="10719"/>
          <ac:spMkLst>
            <pc:docMk/>
            <pc:sldMk cId="545686886" sldId="492"/>
            <ac:spMk id="90" creationId="{8D82B206-4F73-4266-9090-5094A0CEAA45}"/>
          </ac:spMkLst>
        </pc:spChg>
        <pc:spChg chg="mod">
          <ac:chgData name="Kanakubo Yuuka" userId="0125345b4684f247" providerId="LiveId" clId="{D4871A4A-C5EA-4668-91C5-C62012B0FEE8}" dt="2021-12-01T01:03:15.787" v="10719"/>
          <ac:spMkLst>
            <pc:docMk/>
            <pc:sldMk cId="545686886" sldId="492"/>
            <ac:spMk id="91" creationId="{CEE1BFB3-9B54-4A21-BC2B-4BCFA47D6E6D}"/>
          </ac:spMkLst>
        </pc:spChg>
        <pc:spChg chg="mod">
          <ac:chgData name="Kanakubo Yuuka" userId="0125345b4684f247" providerId="LiveId" clId="{D4871A4A-C5EA-4668-91C5-C62012B0FEE8}" dt="2021-12-01T01:03:15.787" v="10719"/>
          <ac:spMkLst>
            <pc:docMk/>
            <pc:sldMk cId="545686886" sldId="492"/>
            <ac:spMk id="92" creationId="{89164D7B-0F15-432A-BC6C-AEDE9783C4D3}"/>
          </ac:spMkLst>
        </pc:spChg>
        <pc:spChg chg="mod">
          <ac:chgData name="Kanakubo Yuuka" userId="0125345b4684f247" providerId="LiveId" clId="{D4871A4A-C5EA-4668-91C5-C62012B0FEE8}" dt="2021-12-01T01:03:15.787" v="10719"/>
          <ac:spMkLst>
            <pc:docMk/>
            <pc:sldMk cId="545686886" sldId="492"/>
            <ac:spMk id="93" creationId="{67FA4323-7F63-4955-A611-BEE642F656EA}"/>
          </ac:spMkLst>
        </pc:spChg>
        <pc:spChg chg="mod">
          <ac:chgData name="Kanakubo Yuuka" userId="0125345b4684f247" providerId="LiveId" clId="{D4871A4A-C5EA-4668-91C5-C62012B0FEE8}" dt="2021-12-01T01:03:15.787" v="10719"/>
          <ac:spMkLst>
            <pc:docMk/>
            <pc:sldMk cId="545686886" sldId="492"/>
            <ac:spMk id="94" creationId="{97C9EB9C-6BD6-4B0B-AD13-B5FA87648A1B}"/>
          </ac:spMkLst>
        </pc:spChg>
        <pc:spChg chg="mod">
          <ac:chgData name="Kanakubo Yuuka" userId="0125345b4684f247" providerId="LiveId" clId="{D4871A4A-C5EA-4668-91C5-C62012B0FEE8}" dt="2021-12-01T01:03:15.787" v="10719"/>
          <ac:spMkLst>
            <pc:docMk/>
            <pc:sldMk cId="545686886" sldId="492"/>
            <ac:spMk id="95" creationId="{3C46408F-3EC8-46A7-8CE6-585E254E93B1}"/>
          </ac:spMkLst>
        </pc:spChg>
        <pc:spChg chg="mod">
          <ac:chgData name="Kanakubo Yuuka" userId="0125345b4684f247" providerId="LiveId" clId="{D4871A4A-C5EA-4668-91C5-C62012B0FEE8}" dt="2021-12-01T01:03:15.787" v="10719"/>
          <ac:spMkLst>
            <pc:docMk/>
            <pc:sldMk cId="545686886" sldId="492"/>
            <ac:spMk id="96" creationId="{B9997B0F-338B-4BF1-A372-153311A93E23}"/>
          </ac:spMkLst>
        </pc:spChg>
        <pc:spChg chg="mod">
          <ac:chgData name="Kanakubo Yuuka" userId="0125345b4684f247" providerId="LiveId" clId="{D4871A4A-C5EA-4668-91C5-C62012B0FEE8}" dt="2021-12-01T01:03:15.787" v="10719"/>
          <ac:spMkLst>
            <pc:docMk/>
            <pc:sldMk cId="545686886" sldId="492"/>
            <ac:spMk id="97" creationId="{D8D3C704-FCB2-4FC8-A839-A3B2EE9A336E}"/>
          </ac:spMkLst>
        </pc:spChg>
        <pc:spChg chg="mod">
          <ac:chgData name="Kanakubo Yuuka" userId="0125345b4684f247" providerId="LiveId" clId="{D4871A4A-C5EA-4668-91C5-C62012B0FEE8}" dt="2021-12-01T01:03:15.787" v="10719"/>
          <ac:spMkLst>
            <pc:docMk/>
            <pc:sldMk cId="545686886" sldId="492"/>
            <ac:spMk id="98" creationId="{5A335F3A-04F2-464F-8B82-3CFE10124FC7}"/>
          </ac:spMkLst>
        </pc:spChg>
        <pc:spChg chg="mod">
          <ac:chgData name="Kanakubo Yuuka" userId="0125345b4684f247" providerId="LiveId" clId="{D4871A4A-C5EA-4668-91C5-C62012B0FEE8}" dt="2021-12-01T01:03:15.787" v="10719"/>
          <ac:spMkLst>
            <pc:docMk/>
            <pc:sldMk cId="545686886" sldId="492"/>
            <ac:spMk id="99" creationId="{67FFDA55-9077-4DCB-BE5E-5A05C956B59B}"/>
          </ac:spMkLst>
        </pc:spChg>
        <pc:spChg chg="mod">
          <ac:chgData name="Kanakubo Yuuka" userId="0125345b4684f247" providerId="LiveId" clId="{D4871A4A-C5EA-4668-91C5-C62012B0FEE8}" dt="2021-12-01T01:03:15.787" v="10719"/>
          <ac:spMkLst>
            <pc:docMk/>
            <pc:sldMk cId="545686886" sldId="492"/>
            <ac:spMk id="100" creationId="{B2D2BC4C-A22D-423B-B60B-7461B12CDFF6}"/>
          </ac:spMkLst>
        </pc:spChg>
        <pc:spChg chg="mod">
          <ac:chgData name="Kanakubo Yuuka" userId="0125345b4684f247" providerId="LiveId" clId="{D4871A4A-C5EA-4668-91C5-C62012B0FEE8}" dt="2021-12-01T01:03:15.787" v="10719"/>
          <ac:spMkLst>
            <pc:docMk/>
            <pc:sldMk cId="545686886" sldId="492"/>
            <ac:spMk id="101" creationId="{10C96C06-578C-447B-A655-11AF3A83E06F}"/>
          </ac:spMkLst>
        </pc:spChg>
        <pc:spChg chg="mod">
          <ac:chgData name="Kanakubo Yuuka" userId="0125345b4684f247" providerId="LiveId" clId="{D4871A4A-C5EA-4668-91C5-C62012B0FEE8}" dt="2021-12-01T01:03:15.787" v="10719"/>
          <ac:spMkLst>
            <pc:docMk/>
            <pc:sldMk cId="545686886" sldId="492"/>
            <ac:spMk id="102" creationId="{C5B29E2F-BE47-48BD-8096-3F5098EDABF4}"/>
          </ac:spMkLst>
        </pc:spChg>
        <pc:spChg chg="mod">
          <ac:chgData name="Kanakubo Yuuka" userId="0125345b4684f247" providerId="LiveId" clId="{D4871A4A-C5EA-4668-91C5-C62012B0FEE8}" dt="2021-12-01T01:03:15.787" v="10719"/>
          <ac:spMkLst>
            <pc:docMk/>
            <pc:sldMk cId="545686886" sldId="492"/>
            <ac:spMk id="103" creationId="{35070FFA-5020-4340-96ED-A062130F9FB8}"/>
          </ac:spMkLst>
        </pc:spChg>
        <pc:spChg chg="mod">
          <ac:chgData name="Kanakubo Yuuka" userId="0125345b4684f247" providerId="LiveId" clId="{D4871A4A-C5EA-4668-91C5-C62012B0FEE8}" dt="2021-12-01T01:03:15.787" v="10719"/>
          <ac:spMkLst>
            <pc:docMk/>
            <pc:sldMk cId="545686886" sldId="492"/>
            <ac:spMk id="104" creationId="{B334A204-E88D-4F8A-ACA1-12F02F9AFD81}"/>
          </ac:spMkLst>
        </pc:spChg>
        <pc:spChg chg="mod">
          <ac:chgData name="Kanakubo Yuuka" userId="0125345b4684f247" providerId="LiveId" clId="{D4871A4A-C5EA-4668-91C5-C62012B0FEE8}" dt="2021-12-01T01:03:15.787" v="10719"/>
          <ac:spMkLst>
            <pc:docMk/>
            <pc:sldMk cId="545686886" sldId="492"/>
            <ac:spMk id="105" creationId="{7430B760-8395-4E40-B081-1F90CAD81E40}"/>
          </ac:spMkLst>
        </pc:spChg>
        <pc:spChg chg="mod">
          <ac:chgData name="Kanakubo Yuuka" userId="0125345b4684f247" providerId="LiveId" clId="{D4871A4A-C5EA-4668-91C5-C62012B0FEE8}" dt="2021-12-01T01:03:15.787" v="10719"/>
          <ac:spMkLst>
            <pc:docMk/>
            <pc:sldMk cId="545686886" sldId="492"/>
            <ac:spMk id="106" creationId="{E5196A7B-D282-4B4A-BD0D-5B9EEACFAADB}"/>
          </ac:spMkLst>
        </pc:spChg>
        <pc:spChg chg="mod">
          <ac:chgData name="Kanakubo Yuuka" userId="0125345b4684f247" providerId="LiveId" clId="{D4871A4A-C5EA-4668-91C5-C62012B0FEE8}" dt="2021-12-01T01:03:15.787" v="10719"/>
          <ac:spMkLst>
            <pc:docMk/>
            <pc:sldMk cId="545686886" sldId="492"/>
            <ac:spMk id="107" creationId="{0857F439-2F5F-4037-9737-8BD8F7C6FA0B}"/>
          </ac:spMkLst>
        </pc:spChg>
        <pc:spChg chg="mod">
          <ac:chgData name="Kanakubo Yuuka" userId="0125345b4684f247" providerId="LiveId" clId="{D4871A4A-C5EA-4668-91C5-C62012B0FEE8}" dt="2021-12-01T01:03:15.787" v="10719"/>
          <ac:spMkLst>
            <pc:docMk/>
            <pc:sldMk cId="545686886" sldId="492"/>
            <ac:spMk id="108" creationId="{A7333118-D2C5-4E2F-B6EC-22D0FE94EFE3}"/>
          </ac:spMkLst>
        </pc:spChg>
        <pc:spChg chg="mod">
          <ac:chgData name="Kanakubo Yuuka" userId="0125345b4684f247" providerId="LiveId" clId="{D4871A4A-C5EA-4668-91C5-C62012B0FEE8}" dt="2021-12-01T01:03:15.787" v="10719"/>
          <ac:spMkLst>
            <pc:docMk/>
            <pc:sldMk cId="545686886" sldId="492"/>
            <ac:spMk id="109" creationId="{E9B1E4CD-C02B-4789-8E5A-35DCE465F036}"/>
          </ac:spMkLst>
        </pc:spChg>
        <pc:spChg chg="mod">
          <ac:chgData name="Kanakubo Yuuka" userId="0125345b4684f247" providerId="LiveId" clId="{D4871A4A-C5EA-4668-91C5-C62012B0FEE8}" dt="2021-12-01T01:03:15.787" v="10719"/>
          <ac:spMkLst>
            <pc:docMk/>
            <pc:sldMk cId="545686886" sldId="492"/>
            <ac:spMk id="110" creationId="{3CB7B690-ADA2-435B-B073-876AE0034C6F}"/>
          </ac:spMkLst>
        </pc:spChg>
        <pc:spChg chg="mod">
          <ac:chgData name="Kanakubo Yuuka" userId="0125345b4684f247" providerId="LiveId" clId="{D4871A4A-C5EA-4668-91C5-C62012B0FEE8}" dt="2021-12-01T01:03:15.787" v="10719"/>
          <ac:spMkLst>
            <pc:docMk/>
            <pc:sldMk cId="545686886" sldId="492"/>
            <ac:spMk id="111" creationId="{295B205E-ABB1-4626-B1F0-4D40CA8A3494}"/>
          </ac:spMkLst>
        </pc:spChg>
        <pc:spChg chg="mod">
          <ac:chgData name="Kanakubo Yuuka" userId="0125345b4684f247" providerId="LiveId" clId="{D4871A4A-C5EA-4668-91C5-C62012B0FEE8}" dt="2021-12-01T01:03:15.787" v="10719"/>
          <ac:spMkLst>
            <pc:docMk/>
            <pc:sldMk cId="545686886" sldId="492"/>
            <ac:spMk id="112" creationId="{83464925-63DA-4A42-816E-0C4B30F0D89B}"/>
          </ac:spMkLst>
        </pc:spChg>
        <pc:spChg chg="mod">
          <ac:chgData name="Kanakubo Yuuka" userId="0125345b4684f247" providerId="LiveId" clId="{D4871A4A-C5EA-4668-91C5-C62012B0FEE8}" dt="2021-12-01T01:03:15.787" v="10719"/>
          <ac:spMkLst>
            <pc:docMk/>
            <pc:sldMk cId="545686886" sldId="492"/>
            <ac:spMk id="113" creationId="{91E08856-33A4-4BB9-992A-821E088DF9A8}"/>
          </ac:spMkLst>
        </pc:spChg>
        <pc:spChg chg="mod">
          <ac:chgData name="Kanakubo Yuuka" userId="0125345b4684f247" providerId="LiveId" clId="{D4871A4A-C5EA-4668-91C5-C62012B0FEE8}" dt="2021-12-01T01:03:15.787" v="10719"/>
          <ac:spMkLst>
            <pc:docMk/>
            <pc:sldMk cId="545686886" sldId="492"/>
            <ac:spMk id="114" creationId="{363823DF-1069-4A4A-9ACD-BF25C1E7457B}"/>
          </ac:spMkLst>
        </pc:spChg>
        <pc:spChg chg="mod">
          <ac:chgData name="Kanakubo Yuuka" userId="0125345b4684f247" providerId="LiveId" clId="{D4871A4A-C5EA-4668-91C5-C62012B0FEE8}" dt="2021-12-01T01:03:15.787" v="10719"/>
          <ac:spMkLst>
            <pc:docMk/>
            <pc:sldMk cId="545686886" sldId="492"/>
            <ac:spMk id="115" creationId="{98A5F179-135A-4828-A546-1B94124B5858}"/>
          </ac:spMkLst>
        </pc:spChg>
        <pc:spChg chg="mod">
          <ac:chgData name="Kanakubo Yuuka" userId="0125345b4684f247" providerId="LiveId" clId="{D4871A4A-C5EA-4668-91C5-C62012B0FEE8}" dt="2021-12-01T01:03:15.787" v="10719"/>
          <ac:spMkLst>
            <pc:docMk/>
            <pc:sldMk cId="545686886" sldId="492"/>
            <ac:spMk id="116" creationId="{65E05CEE-DBB1-41AB-BED3-2F7F0076245B}"/>
          </ac:spMkLst>
        </pc:spChg>
        <pc:spChg chg="mod">
          <ac:chgData name="Kanakubo Yuuka" userId="0125345b4684f247" providerId="LiveId" clId="{D4871A4A-C5EA-4668-91C5-C62012B0FEE8}" dt="2021-12-01T01:03:15.787" v="10719"/>
          <ac:spMkLst>
            <pc:docMk/>
            <pc:sldMk cId="545686886" sldId="492"/>
            <ac:spMk id="118" creationId="{73839EAF-9F07-429D-ADF5-0E0499F9FF10}"/>
          </ac:spMkLst>
        </pc:spChg>
        <pc:spChg chg="mod">
          <ac:chgData name="Kanakubo Yuuka" userId="0125345b4684f247" providerId="LiveId" clId="{D4871A4A-C5EA-4668-91C5-C62012B0FEE8}" dt="2021-12-01T01:03:15.787" v="10719"/>
          <ac:spMkLst>
            <pc:docMk/>
            <pc:sldMk cId="545686886" sldId="492"/>
            <ac:spMk id="119" creationId="{0BD8B5E3-C57E-4344-B872-150C90FC7003}"/>
          </ac:spMkLst>
        </pc:spChg>
        <pc:spChg chg="mod">
          <ac:chgData name="Kanakubo Yuuka" userId="0125345b4684f247" providerId="LiveId" clId="{D4871A4A-C5EA-4668-91C5-C62012B0FEE8}" dt="2021-12-01T01:03:15.787" v="10719"/>
          <ac:spMkLst>
            <pc:docMk/>
            <pc:sldMk cId="545686886" sldId="492"/>
            <ac:spMk id="120" creationId="{1F2C9714-D1D9-4D33-BC4D-8A27B624E98F}"/>
          </ac:spMkLst>
        </pc:spChg>
        <pc:spChg chg="mod">
          <ac:chgData name="Kanakubo Yuuka" userId="0125345b4684f247" providerId="LiveId" clId="{D4871A4A-C5EA-4668-91C5-C62012B0FEE8}" dt="2021-12-01T01:03:15.787" v="10719"/>
          <ac:spMkLst>
            <pc:docMk/>
            <pc:sldMk cId="545686886" sldId="492"/>
            <ac:spMk id="121" creationId="{90A8458E-932C-4AFA-8568-CA02B0125944}"/>
          </ac:spMkLst>
        </pc:spChg>
        <pc:spChg chg="mod">
          <ac:chgData name="Kanakubo Yuuka" userId="0125345b4684f247" providerId="LiveId" clId="{D4871A4A-C5EA-4668-91C5-C62012B0FEE8}" dt="2021-12-01T01:03:15.787" v="10719"/>
          <ac:spMkLst>
            <pc:docMk/>
            <pc:sldMk cId="545686886" sldId="492"/>
            <ac:spMk id="122" creationId="{ABCBEA65-C61D-4823-8985-B161D5DF08C7}"/>
          </ac:spMkLst>
        </pc:spChg>
        <pc:spChg chg="mod">
          <ac:chgData name="Kanakubo Yuuka" userId="0125345b4684f247" providerId="LiveId" clId="{D4871A4A-C5EA-4668-91C5-C62012B0FEE8}" dt="2021-12-01T01:03:15.787" v="10719"/>
          <ac:spMkLst>
            <pc:docMk/>
            <pc:sldMk cId="545686886" sldId="492"/>
            <ac:spMk id="123" creationId="{0BA14102-2FD4-49C5-B183-7BECF5CA612E}"/>
          </ac:spMkLst>
        </pc:spChg>
        <pc:spChg chg="mod">
          <ac:chgData name="Kanakubo Yuuka" userId="0125345b4684f247" providerId="LiveId" clId="{D4871A4A-C5EA-4668-91C5-C62012B0FEE8}" dt="2021-12-01T01:03:15.787" v="10719"/>
          <ac:spMkLst>
            <pc:docMk/>
            <pc:sldMk cId="545686886" sldId="492"/>
            <ac:spMk id="124" creationId="{E08B212E-3AB3-4089-8422-0C2CDB23D97D}"/>
          </ac:spMkLst>
        </pc:spChg>
        <pc:spChg chg="mod">
          <ac:chgData name="Kanakubo Yuuka" userId="0125345b4684f247" providerId="LiveId" clId="{D4871A4A-C5EA-4668-91C5-C62012B0FEE8}" dt="2021-12-01T01:03:15.787" v="10719"/>
          <ac:spMkLst>
            <pc:docMk/>
            <pc:sldMk cId="545686886" sldId="492"/>
            <ac:spMk id="125" creationId="{2ACDCF95-C5C8-4BAF-A64E-D91B64C80E50}"/>
          </ac:spMkLst>
        </pc:spChg>
        <pc:spChg chg="mod">
          <ac:chgData name="Kanakubo Yuuka" userId="0125345b4684f247" providerId="LiveId" clId="{D4871A4A-C5EA-4668-91C5-C62012B0FEE8}" dt="2021-12-01T01:03:15.787" v="10719"/>
          <ac:spMkLst>
            <pc:docMk/>
            <pc:sldMk cId="545686886" sldId="492"/>
            <ac:spMk id="126" creationId="{D5EC218D-16D1-4F65-81DF-15E764447B40}"/>
          </ac:spMkLst>
        </pc:spChg>
        <pc:spChg chg="mod">
          <ac:chgData name="Kanakubo Yuuka" userId="0125345b4684f247" providerId="LiveId" clId="{D4871A4A-C5EA-4668-91C5-C62012B0FEE8}" dt="2021-12-01T01:03:15.787" v="10719"/>
          <ac:spMkLst>
            <pc:docMk/>
            <pc:sldMk cId="545686886" sldId="492"/>
            <ac:spMk id="127" creationId="{98D18C57-B7A2-4CCA-B2A8-49537CEF1780}"/>
          </ac:spMkLst>
        </pc:spChg>
        <pc:spChg chg="mod">
          <ac:chgData name="Kanakubo Yuuka" userId="0125345b4684f247" providerId="LiveId" clId="{D4871A4A-C5EA-4668-91C5-C62012B0FEE8}" dt="2021-12-01T01:03:15.787" v="10719"/>
          <ac:spMkLst>
            <pc:docMk/>
            <pc:sldMk cId="545686886" sldId="492"/>
            <ac:spMk id="128" creationId="{572B68B6-D68D-41A5-A685-DB4BC75B5264}"/>
          </ac:spMkLst>
        </pc:spChg>
        <pc:spChg chg="mod">
          <ac:chgData name="Kanakubo Yuuka" userId="0125345b4684f247" providerId="LiveId" clId="{D4871A4A-C5EA-4668-91C5-C62012B0FEE8}" dt="2021-12-01T01:03:15.787" v="10719"/>
          <ac:spMkLst>
            <pc:docMk/>
            <pc:sldMk cId="545686886" sldId="492"/>
            <ac:spMk id="129" creationId="{0833EC42-CDE7-4425-83BA-2A49D8B3A9B0}"/>
          </ac:spMkLst>
        </pc:spChg>
        <pc:spChg chg="mod">
          <ac:chgData name="Kanakubo Yuuka" userId="0125345b4684f247" providerId="LiveId" clId="{D4871A4A-C5EA-4668-91C5-C62012B0FEE8}" dt="2021-12-01T01:03:15.787" v="10719"/>
          <ac:spMkLst>
            <pc:docMk/>
            <pc:sldMk cId="545686886" sldId="492"/>
            <ac:spMk id="130" creationId="{BC9AB360-ED59-4DE9-9A8E-6512907A4CDA}"/>
          </ac:spMkLst>
        </pc:spChg>
        <pc:spChg chg="mod">
          <ac:chgData name="Kanakubo Yuuka" userId="0125345b4684f247" providerId="LiveId" clId="{D4871A4A-C5EA-4668-91C5-C62012B0FEE8}" dt="2021-12-01T01:03:15.787" v="10719"/>
          <ac:spMkLst>
            <pc:docMk/>
            <pc:sldMk cId="545686886" sldId="492"/>
            <ac:spMk id="131" creationId="{5A080DFA-4AA5-4958-A58C-9E3856AAAD4F}"/>
          </ac:spMkLst>
        </pc:spChg>
        <pc:spChg chg="mod">
          <ac:chgData name="Kanakubo Yuuka" userId="0125345b4684f247" providerId="LiveId" clId="{D4871A4A-C5EA-4668-91C5-C62012B0FEE8}" dt="2021-12-01T01:03:15.787" v="10719"/>
          <ac:spMkLst>
            <pc:docMk/>
            <pc:sldMk cId="545686886" sldId="492"/>
            <ac:spMk id="132" creationId="{F8F28493-FC3D-4B8D-8637-098C7AF4F2E6}"/>
          </ac:spMkLst>
        </pc:spChg>
        <pc:spChg chg="mod">
          <ac:chgData name="Kanakubo Yuuka" userId="0125345b4684f247" providerId="LiveId" clId="{D4871A4A-C5EA-4668-91C5-C62012B0FEE8}" dt="2021-12-01T01:03:15.787" v="10719"/>
          <ac:spMkLst>
            <pc:docMk/>
            <pc:sldMk cId="545686886" sldId="492"/>
            <ac:spMk id="133" creationId="{DC8460AF-629E-4A99-8C22-EA0249A7E202}"/>
          </ac:spMkLst>
        </pc:spChg>
        <pc:spChg chg="mod">
          <ac:chgData name="Kanakubo Yuuka" userId="0125345b4684f247" providerId="LiveId" clId="{D4871A4A-C5EA-4668-91C5-C62012B0FEE8}" dt="2021-12-01T01:03:15.787" v="10719"/>
          <ac:spMkLst>
            <pc:docMk/>
            <pc:sldMk cId="545686886" sldId="492"/>
            <ac:spMk id="134" creationId="{4E8CF3FA-D1BE-4592-832B-CADEA2730CE1}"/>
          </ac:spMkLst>
        </pc:spChg>
        <pc:spChg chg="mod">
          <ac:chgData name="Kanakubo Yuuka" userId="0125345b4684f247" providerId="LiveId" clId="{D4871A4A-C5EA-4668-91C5-C62012B0FEE8}" dt="2021-12-01T01:03:15.787" v="10719"/>
          <ac:spMkLst>
            <pc:docMk/>
            <pc:sldMk cId="545686886" sldId="492"/>
            <ac:spMk id="135" creationId="{BDBF22BC-E1E9-4946-AF9C-BC44438F461C}"/>
          </ac:spMkLst>
        </pc:spChg>
        <pc:spChg chg="mod">
          <ac:chgData name="Kanakubo Yuuka" userId="0125345b4684f247" providerId="LiveId" clId="{D4871A4A-C5EA-4668-91C5-C62012B0FEE8}" dt="2021-12-01T01:03:15.787" v="10719"/>
          <ac:spMkLst>
            <pc:docMk/>
            <pc:sldMk cId="545686886" sldId="492"/>
            <ac:spMk id="136" creationId="{0C81B84A-ACC1-48EC-9464-204B48895F44}"/>
          </ac:spMkLst>
        </pc:spChg>
        <pc:spChg chg="mod">
          <ac:chgData name="Kanakubo Yuuka" userId="0125345b4684f247" providerId="LiveId" clId="{D4871A4A-C5EA-4668-91C5-C62012B0FEE8}" dt="2021-12-01T01:03:15.787" v="10719"/>
          <ac:spMkLst>
            <pc:docMk/>
            <pc:sldMk cId="545686886" sldId="492"/>
            <ac:spMk id="137" creationId="{77B970D3-389A-443C-84B3-D5520EE3FD38}"/>
          </ac:spMkLst>
        </pc:spChg>
        <pc:spChg chg="mod">
          <ac:chgData name="Kanakubo Yuuka" userId="0125345b4684f247" providerId="LiveId" clId="{D4871A4A-C5EA-4668-91C5-C62012B0FEE8}" dt="2021-12-01T01:03:15.787" v="10719"/>
          <ac:spMkLst>
            <pc:docMk/>
            <pc:sldMk cId="545686886" sldId="492"/>
            <ac:spMk id="138" creationId="{99657D80-DD38-479B-83F0-0EE118C388AC}"/>
          </ac:spMkLst>
        </pc:spChg>
        <pc:spChg chg="mod">
          <ac:chgData name="Kanakubo Yuuka" userId="0125345b4684f247" providerId="LiveId" clId="{D4871A4A-C5EA-4668-91C5-C62012B0FEE8}" dt="2021-12-01T01:03:15.787" v="10719"/>
          <ac:spMkLst>
            <pc:docMk/>
            <pc:sldMk cId="545686886" sldId="492"/>
            <ac:spMk id="139" creationId="{0EEB8E21-EAA6-4F03-9542-AA4ACC3563BD}"/>
          </ac:spMkLst>
        </pc:spChg>
        <pc:spChg chg="mod">
          <ac:chgData name="Kanakubo Yuuka" userId="0125345b4684f247" providerId="LiveId" clId="{D4871A4A-C5EA-4668-91C5-C62012B0FEE8}" dt="2021-12-01T01:03:15.787" v="10719"/>
          <ac:spMkLst>
            <pc:docMk/>
            <pc:sldMk cId="545686886" sldId="492"/>
            <ac:spMk id="140" creationId="{0D8C326F-0413-460F-883A-7EA51EB464A7}"/>
          </ac:spMkLst>
        </pc:spChg>
        <pc:spChg chg="mod">
          <ac:chgData name="Kanakubo Yuuka" userId="0125345b4684f247" providerId="LiveId" clId="{D4871A4A-C5EA-4668-91C5-C62012B0FEE8}" dt="2021-12-01T01:03:15.787" v="10719"/>
          <ac:spMkLst>
            <pc:docMk/>
            <pc:sldMk cId="545686886" sldId="492"/>
            <ac:spMk id="141" creationId="{313477EB-499C-48C6-84B4-94E0FB22CFA4}"/>
          </ac:spMkLst>
        </pc:spChg>
        <pc:spChg chg="mod">
          <ac:chgData name="Kanakubo Yuuka" userId="0125345b4684f247" providerId="LiveId" clId="{D4871A4A-C5EA-4668-91C5-C62012B0FEE8}" dt="2021-12-01T01:03:15.787" v="10719"/>
          <ac:spMkLst>
            <pc:docMk/>
            <pc:sldMk cId="545686886" sldId="492"/>
            <ac:spMk id="142" creationId="{F3F1A735-F34A-4896-A163-FD847E30A644}"/>
          </ac:spMkLst>
        </pc:spChg>
        <pc:spChg chg="mod">
          <ac:chgData name="Kanakubo Yuuka" userId="0125345b4684f247" providerId="LiveId" clId="{D4871A4A-C5EA-4668-91C5-C62012B0FEE8}" dt="2021-12-01T01:03:15.787" v="10719"/>
          <ac:spMkLst>
            <pc:docMk/>
            <pc:sldMk cId="545686886" sldId="492"/>
            <ac:spMk id="144" creationId="{1DD4C780-023C-4EAA-9D3C-BE847CEC7A07}"/>
          </ac:spMkLst>
        </pc:spChg>
        <pc:spChg chg="mod">
          <ac:chgData name="Kanakubo Yuuka" userId="0125345b4684f247" providerId="LiveId" clId="{D4871A4A-C5EA-4668-91C5-C62012B0FEE8}" dt="2021-12-01T01:03:15.787" v="10719"/>
          <ac:spMkLst>
            <pc:docMk/>
            <pc:sldMk cId="545686886" sldId="492"/>
            <ac:spMk id="145" creationId="{A6B3AF1B-2479-4A9C-A9BB-7B6294C5259A}"/>
          </ac:spMkLst>
        </pc:spChg>
        <pc:spChg chg="mod">
          <ac:chgData name="Kanakubo Yuuka" userId="0125345b4684f247" providerId="LiveId" clId="{D4871A4A-C5EA-4668-91C5-C62012B0FEE8}" dt="2021-12-01T01:03:15.787" v="10719"/>
          <ac:spMkLst>
            <pc:docMk/>
            <pc:sldMk cId="545686886" sldId="492"/>
            <ac:spMk id="147" creationId="{5FB5BA97-310F-4DAA-9A6F-710DEEBBBFF0}"/>
          </ac:spMkLst>
        </pc:spChg>
        <pc:spChg chg="mod">
          <ac:chgData name="Kanakubo Yuuka" userId="0125345b4684f247" providerId="LiveId" clId="{D4871A4A-C5EA-4668-91C5-C62012B0FEE8}" dt="2021-12-01T01:03:15.787" v="10719"/>
          <ac:spMkLst>
            <pc:docMk/>
            <pc:sldMk cId="545686886" sldId="492"/>
            <ac:spMk id="148" creationId="{EEC210BA-CAC0-491A-9AA9-3A66AD52E6B4}"/>
          </ac:spMkLst>
        </pc:spChg>
        <pc:spChg chg="mod">
          <ac:chgData name="Kanakubo Yuuka" userId="0125345b4684f247" providerId="LiveId" clId="{D4871A4A-C5EA-4668-91C5-C62012B0FEE8}" dt="2021-12-01T01:03:15.787" v="10719"/>
          <ac:spMkLst>
            <pc:docMk/>
            <pc:sldMk cId="545686886" sldId="492"/>
            <ac:spMk id="149" creationId="{26A63993-CA46-4781-A89E-E3A11387C232}"/>
          </ac:spMkLst>
        </pc:spChg>
        <pc:spChg chg="mod">
          <ac:chgData name="Kanakubo Yuuka" userId="0125345b4684f247" providerId="LiveId" clId="{D4871A4A-C5EA-4668-91C5-C62012B0FEE8}" dt="2021-12-01T01:03:15.787" v="10719"/>
          <ac:spMkLst>
            <pc:docMk/>
            <pc:sldMk cId="545686886" sldId="492"/>
            <ac:spMk id="150" creationId="{3236D982-4361-40D5-BD27-52CF74733E6C}"/>
          </ac:spMkLst>
        </pc:spChg>
        <pc:spChg chg="mod">
          <ac:chgData name="Kanakubo Yuuka" userId="0125345b4684f247" providerId="LiveId" clId="{D4871A4A-C5EA-4668-91C5-C62012B0FEE8}" dt="2021-12-01T01:03:15.787" v="10719"/>
          <ac:spMkLst>
            <pc:docMk/>
            <pc:sldMk cId="545686886" sldId="492"/>
            <ac:spMk id="151" creationId="{45A33CAD-9798-4809-B121-ED0B1697A1F3}"/>
          </ac:spMkLst>
        </pc:spChg>
        <pc:spChg chg="mod">
          <ac:chgData name="Kanakubo Yuuka" userId="0125345b4684f247" providerId="LiveId" clId="{D4871A4A-C5EA-4668-91C5-C62012B0FEE8}" dt="2021-12-01T01:03:15.787" v="10719"/>
          <ac:spMkLst>
            <pc:docMk/>
            <pc:sldMk cId="545686886" sldId="492"/>
            <ac:spMk id="152" creationId="{06623BBD-1992-4D7C-8A56-EBD42A9A02B3}"/>
          </ac:spMkLst>
        </pc:spChg>
        <pc:spChg chg="mod">
          <ac:chgData name="Kanakubo Yuuka" userId="0125345b4684f247" providerId="LiveId" clId="{D4871A4A-C5EA-4668-91C5-C62012B0FEE8}" dt="2021-12-01T01:03:15.787" v="10719"/>
          <ac:spMkLst>
            <pc:docMk/>
            <pc:sldMk cId="545686886" sldId="492"/>
            <ac:spMk id="153" creationId="{A646C540-1D35-427A-8E82-A59761E419B0}"/>
          </ac:spMkLst>
        </pc:spChg>
        <pc:spChg chg="mod">
          <ac:chgData name="Kanakubo Yuuka" userId="0125345b4684f247" providerId="LiveId" clId="{D4871A4A-C5EA-4668-91C5-C62012B0FEE8}" dt="2021-12-01T01:03:15.787" v="10719"/>
          <ac:spMkLst>
            <pc:docMk/>
            <pc:sldMk cId="545686886" sldId="492"/>
            <ac:spMk id="154" creationId="{D7621961-ACD4-4E86-A355-32FF476E173C}"/>
          </ac:spMkLst>
        </pc:spChg>
        <pc:spChg chg="mod">
          <ac:chgData name="Kanakubo Yuuka" userId="0125345b4684f247" providerId="LiveId" clId="{D4871A4A-C5EA-4668-91C5-C62012B0FEE8}" dt="2021-12-01T01:03:15.787" v="10719"/>
          <ac:spMkLst>
            <pc:docMk/>
            <pc:sldMk cId="545686886" sldId="492"/>
            <ac:spMk id="155" creationId="{7D5EEE1E-1B74-41C8-A27F-DC339658D59C}"/>
          </ac:spMkLst>
        </pc:spChg>
        <pc:spChg chg="mod">
          <ac:chgData name="Kanakubo Yuuka" userId="0125345b4684f247" providerId="LiveId" clId="{D4871A4A-C5EA-4668-91C5-C62012B0FEE8}" dt="2021-12-01T01:03:15.787" v="10719"/>
          <ac:spMkLst>
            <pc:docMk/>
            <pc:sldMk cId="545686886" sldId="492"/>
            <ac:spMk id="156" creationId="{A7BC4CA0-8224-4D27-B266-1D6F7838BBB5}"/>
          </ac:spMkLst>
        </pc:spChg>
        <pc:spChg chg="mod">
          <ac:chgData name="Kanakubo Yuuka" userId="0125345b4684f247" providerId="LiveId" clId="{D4871A4A-C5EA-4668-91C5-C62012B0FEE8}" dt="2021-12-01T01:03:15.787" v="10719"/>
          <ac:spMkLst>
            <pc:docMk/>
            <pc:sldMk cId="545686886" sldId="492"/>
            <ac:spMk id="157" creationId="{AFB5E2EF-7FC9-4DE6-A840-EA360EFD2083}"/>
          </ac:spMkLst>
        </pc:spChg>
        <pc:spChg chg="mod">
          <ac:chgData name="Kanakubo Yuuka" userId="0125345b4684f247" providerId="LiveId" clId="{D4871A4A-C5EA-4668-91C5-C62012B0FEE8}" dt="2021-12-01T01:03:15.787" v="10719"/>
          <ac:spMkLst>
            <pc:docMk/>
            <pc:sldMk cId="545686886" sldId="492"/>
            <ac:spMk id="158" creationId="{29C344F8-CE03-43D9-819E-14A65661B056}"/>
          </ac:spMkLst>
        </pc:spChg>
        <pc:spChg chg="mod">
          <ac:chgData name="Kanakubo Yuuka" userId="0125345b4684f247" providerId="LiveId" clId="{D4871A4A-C5EA-4668-91C5-C62012B0FEE8}" dt="2021-12-01T01:03:15.787" v="10719"/>
          <ac:spMkLst>
            <pc:docMk/>
            <pc:sldMk cId="545686886" sldId="492"/>
            <ac:spMk id="159" creationId="{0B47026B-90CD-42F1-92E8-55CE9BF18BD0}"/>
          </ac:spMkLst>
        </pc:spChg>
        <pc:spChg chg="mod">
          <ac:chgData name="Kanakubo Yuuka" userId="0125345b4684f247" providerId="LiveId" clId="{D4871A4A-C5EA-4668-91C5-C62012B0FEE8}" dt="2021-12-01T01:03:15.787" v="10719"/>
          <ac:spMkLst>
            <pc:docMk/>
            <pc:sldMk cId="545686886" sldId="492"/>
            <ac:spMk id="160" creationId="{A59BCD6E-E263-4AE1-8B79-2ED861BF08BF}"/>
          </ac:spMkLst>
        </pc:spChg>
        <pc:spChg chg="mod">
          <ac:chgData name="Kanakubo Yuuka" userId="0125345b4684f247" providerId="LiveId" clId="{D4871A4A-C5EA-4668-91C5-C62012B0FEE8}" dt="2021-12-01T01:03:15.787" v="10719"/>
          <ac:spMkLst>
            <pc:docMk/>
            <pc:sldMk cId="545686886" sldId="492"/>
            <ac:spMk id="161" creationId="{7319FCD7-61D2-45E7-AC90-7A4AB2B64B21}"/>
          </ac:spMkLst>
        </pc:spChg>
        <pc:spChg chg="mod">
          <ac:chgData name="Kanakubo Yuuka" userId="0125345b4684f247" providerId="LiveId" clId="{D4871A4A-C5EA-4668-91C5-C62012B0FEE8}" dt="2021-12-01T01:03:15.787" v="10719"/>
          <ac:spMkLst>
            <pc:docMk/>
            <pc:sldMk cId="545686886" sldId="492"/>
            <ac:spMk id="162" creationId="{A0499A0D-710E-4F6D-B981-99335DCD85E1}"/>
          </ac:spMkLst>
        </pc:spChg>
        <pc:spChg chg="mod">
          <ac:chgData name="Kanakubo Yuuka" userId="0125345b4684f247" providerId="LiveId" clId="{D4871A4A-C5EA-4668-91C5-C62012B0FEE8}" dt="2021-12-01T01:03:15.787" v="10719"/>
          <ac:spMkLst>
            <pc:docMk/>
            <pc:sldMk cId="545686886" sldId="492"/>
            <ac:spMk id="163" creationId="{D87D5EAF-303D-48CE-A919-EE81FE2D4951}"/>
          </ac:spMkLst>
        </pc:spChg>
        <pc:spChg chg="mod">
          <ac:chgData name="Kanakubo Yuuka" userId="0125345b4684f247" providerId="LiveId" clId="{D4871A4A-C5EA-4668-91C5-C62012B0FEE8}" dt="2021-12-01T01:03:15.787" v="10719"/>
          <ac:spMkLst>
            <pc:docMk/>
            <pc:sldMk cId="545686886" sldId="492"/>
            <ac:spMk id="164" creationId="{04C50A4A-9968-4770-BDFB-B55DB973BEBA}"/>
          </ac:spMkLst>
        </pc:spChg>
        <pc:spChg chg="mod">
          <ac:chgData name="Kanakubo Yuuka" userId="0125345b4684f247" providerId="LiveId" clId="{D4871A4A-C5EA-4668-91C5-C62012B0FEE8}" dt="2021-12-01T01:03:15.787" v="10719"/>
          <ac:spMkLst>
            <pc:docMk/>
            <pc:sldMk cId="545686886" sldId="492"/>
            <ac:spMk id="165" creationId="{F618C88A-45F4-40C5-BB54-512E5DA20263}"/>
          </ac:spMkLst>
        </pc:spChg>
        <pc:spChg chg="mod">
          <ac:chgData name="Kanakubo Yuuka" userId="0125345b4684f247" providerId="LiveId" clId="{D4871A4A-C5EA-4668-91C5-C62012B0FEE8}" dt="2021-12-01T01:03:15.787" v="10719"/>
          <ac:spMkLst>
            <pc:docMk/>
            <pc:sldMk cId="545686886" sldId="492"/>
            <ac:spMk id="166" creationId="{D629B85A-3AB7-49BB-BC4F-375A4D675252}"/>
          </ac:spMkLst>
        </pc:spChg>
        <pc:spChg chg="mod">
          <ac:chgData name="Kanakubo Yuuka" userId="0125345b4684f247" providerId="LiveId" clId="{D4871A4A-C5EA-4668-91C5-C62012B0FEE8}" dt="2021-12-01T01:03:15.787" v="10719"/>
          <ac:spMkLst>
            <pc:docMk/>
            <pc:sldMk cId="545686886" sldId="492"/>
            <ac:spMk id="167" creationId="{4F310BD0-48F3-4DD6-957F-38B025C76BA7}"/>
          </ac:spMkLst>
        </pc:spChg>
        <pc:spChg chg="mod">
          <ac:chgData name="Kanakubo Yuuka" userId="0125345b4684f247" providerId="LiveId" clId="{D4871A4A-C5EA-4668-91C5-C62012B0FEE8}" dt="2021-12-01T01:03:15.787" v="10719"/>
          <ac:spMkLst>
            <pc:docMk/>
            <pc:sldMk cId="545686886" sldId="492"/>
            <ac:spMk id="168" creationId="{70D1CEFC-08FF-42F7-899E-63424B8078F8}"/>
          </ac:spMkLst>
        </pc:spChg>
        <pc:spChg chg="mod">
          <ac:chgData name="Kanakubo Yuuka" userId="0125345b4684f247" providerId="LiveId" clId="{D4871A4A-C5EA-4668-91C5-C62012B0FEE8}" dt="2021-12-01T01:03:15.787" v="10719"/>
          <ac:spMkLst>
            <pc:docMk/>
            <pc:sldMk cId="545686886" sldId="492"/>
            <ac:spMk id="169" creationId="{80850629-821D-4AF3-BBDE-DE1DEC810E03}"/>
          </ac:spMkLst>
        </pc:spChg>
        <pc:spChg chg="mod">
          <ac:chgData name="Kanakubo Yuuka" userId="0125345b4684f247" providerId="LiveId" clId="{D4871A4A-C5EA-4668-91C5-C62012B0FEE8}" dt="2021-12-01T01:03:15.787" v="10719"/>
          <ac:spMkLst>
            <pc:docMk/>
            <pc:sldMk cId="545686886" sldId="492"/>
            <ac:spMk id="170" creationId="{E3D5080C-2D0B-48A2-8A06-4D083A040BAB}"/>
          </ac:spMkLst>
        </pc:spChg>
        <pc:spChg chg="mod">
          <ac:chgData name="Kanakubo Yuuka" userId="0125345b4684f247" providerId="LiveId" clId="{D4871A4A-C5EA-4668-91C5-C62012B0FEE8}" dt="2021-12-01T01:03:15.787" v="10719"/>
          <ac:spMkLst>
            <pc:docMk/>
            <pc:sldMk cId="545686886" sldId="492"/>
            <ac:spMk id="171" creationId="{DBCDA447-85E5-4810-8C28-6040D09BA341}"/>
          </ac:spMkLst>
        </pc:spChg>
        <pc:spChg chg="mod">
          <ac:chgData name="Kanakubo Yuuka" userId="0125345b4684f247" providerId="LiveId" clId="{D4871A4A-C5EA-4668-91C5-C62012B0FEE8}" dt="2021-12-01T01:03:15.787" v="10719"/>
          <ac:spMkLst>
            <pc:docMk/>
            <pc:sldMk cId="545686886" sldId="492"/>
            <ac:spMk id="172" creationId="{C3FAEE69-4F18-4604-9C08-41C603DAEDA9}"/>
          </ac:spMkLst>
        </pc:spChg>
        <pc:spChg chg="mod">
          <ac:chgData name="Kanakubo Yuuka" userId="0125345b4684f247" providerId="LiveId" clId="{D4871A4A-C5EA-4668-91C5-C62012B0FEE8}" dt="2021-12-01T01:03:15.787" v="10719"/>
          <ac:spMkLst>
            <pc:docMk/>
            <pc:sldMk cId="545686886" sldId="492"/>
            <ac:spMk id="173" creationId="{721B02EA-BC84-4B3A-9079-040E05E80FB3}"/>
          </ac:spMkLst>
        </pc:spChg>
        <pc:spChg chg="mod">
          <ac:chgData name="Kanakubo Yuuka" userId="0125345b4684f247" providerId="LiveId" clId="{D4871A4A-C5EA-4668-91C5-C62012B0FEE8}" dt="2021-12-01T01:03:15.787" v="10719"/>
          <ac:spMkLst>
            <pc:docMk/>
            <pc:sldMk cId="545686886" sldId="492"/>
            <ac:spMk id="174" creationId="{65FCC2AE-D67E-47DC-992C-432280C1C4E1}"/>
          </ac:spMkLst>
        </pc:spChg>
        <pc:spChg chg="mod">
          <ac:chgData name="Kanakubo Yuuka" userId="0125345b4684f247" providerId="LiveId" clId="{D4871A4A-C5EA-4668-91C5-C62012B0FEE8}" dt="2021-12-01T01:03:15.787" v="10719"/>
          <ac:spMkLst>
            <pc:docMk/>
            <pc:sldMk cId="545686886" sldId="492"/>
            <ac:spMk id="175" creationId="{D91C473D-8CE3-4067-9AE6-CFD910F76F63}"/>
          </ac:spMkLst>
        </pc:spChg>
        <pc:spChg chg="mod">
          <ac:chgData name="Kanakubo Yuuka" userId="0125345b4684f247" providerId="LiveId" clId="{D4871A4A-C5EA-4668-91C5-C62012B0FEE8}" dt="2021-12-01T01:03:15.787" v="10719"/>
          <ac:spMkLst>
            <pc:docMk/>
            <pc:sldMk cId="545686886" sldId="492"/>
            <ac:spMk id="176" creationId="{8FD012CA-53B9-466E-A85F-6565E357812B}"/>
          </ac:spMkLst>
        </pc:spChg>
        <pc:spChg chg="mod">
          <ac:chgData name="Kanakubo Yuuka" userId="0125345b4684f247" providerId="LiveId" clId="{D4871A4A-C5EA-4668-91C5-C62012B0FEE8}" dt="2021-12-01T01:03:15.787" v="10719"/>
          <ac:spMkLst>
            <pc:docMk/>
            <pc:sldMk cId="545686886" sldId="492"/>
            <ac:spMk id="177" creationId="{5E495BDD-581D-4202-9A72-85B82B7158EF}"/>
          </ac:spMkLst>
        </pc:spChg>
        <pc:spChg chg="mod">
          <ac:chgData name="Kanakubo Yuuka" userId="0125345b4684f247" providerId="LiveId" clId="{D4871A4A-C5EA-4668-91C5-C62012B0FEE8}" dt="2021-12-01T01:03:15.787" v="10719"/>
          <ac:spMkLst>
            <pc:docMk/>
            <pc:sldMk cId="545686886" sldId="492"/>
            <ac:spMk id="178" creationId="{91ED0A3B-0763-49E0-B08E-60A72F444986}"/>
          </ac:spMkLst>
        </pc:spChg>
        <pc:spChg chg="mod">
          <ac:chgData name="Kanakubo Yuuka" userId="0125345b4684f247" providerId="LiveId" clId="{D4871A4A-C5EA-4668-91C5-C62012B0FEE8}" dt="2021-12-01T01:03:15.787" v="10719"/>
          <ac:spMkLst>
            <pc:docMk/>
            <pc:sldMk cId="545686886" sldId="492"/>
            <ac:spMk id="179" creationId="{489C73C3-83DA-4408-AAD3-076001E1F4A0}"/>
          </ac:spMkLst>
        </pc:spChg>
        <pc:spChg chg="mod">
          <ac:chgData name="Kanakubo Yuuka" userId="0125345b4684f247" providerId="LiveId" clId="{D4871A4A-C5EA-4668-91C5-C62012B0FEE8}" dt="2021-12-01T01:03:15.787" v="10719"/>
          <ac:spMkLst>
            <pc:docMk/>
            <pc:sldMk cId="545686886" sldId="492"/>
            <ac:spMk id="180" creationId="{16EF3AA2-D798-47ED-A46E-CB2C37980929}"/>
          </ac:spMkLst>
        </pc:spChg>
        <pc:spChg chg="mod">
          <ac:chgData name="Kanakubo Yuuka" userId="0125345b4684f247" providerId="LiveId" clId="{D4871A4A-C5EA-4668-91C5-C62012B0FEE8}" dt="2021-12-01T01:03:15.787" v="10719"/>
          <ac:spMkLst>
            <pc:docMk/>
            <pc:sldMk cId="545686886" sldId="492"/>
            <ac:spMk id="181" creationId="{2648D028-B1D1-41F9-B905-33D847E7BFAB}"/>
          </ac:spMkLst>
        </pc:spChg>
        <pc:spChg chg="mod">
          <ac:chgData name="Kanakubo Yuuka" userId="0125345b4684f247" providerId="LiveId" clId="{D4871A4A-C5EA-4668-91C5-C62012B0FEE8}" dt="2021-12-01T01:03:15.787" v="10719"/>
          <ac:spMkLst>
            <pc:docMk/>
            <pc:sldMk cId="545686886" sldId="492"/>
            <ac:spMk id="182" creationId="{C783AE8B-5395-4833-A262-CD25369DBE2E}"/>
          </ac:spMkLst>
        </pc:spChg>
        <pc:spChg chg="mod">
          <ac:chgData name="Kanakubo Yuuka" userId="0125345b4684f247" providerId="LiveId" clId="{D4871A4A-C5EA-4668-91C5-C62012B0FEE8}" dt="2021-12-01T01:03:15.787" v="10719"/>
          <ac:spMkLst>
            <pc:docMk/>
            <pc:sldMk cId="545686886" sldId="492"/>
            <ac:spMk id="183" creationId="{86B7281B-B3C9-471D-979F-7444F2F06467}"/>
          </ac:spMkLst>
        </pc:spChg>
        <pc:spChg chg="mod">
          <ac:chgData name="Kanakubo Yuuka" userId="0125345b4684f247" providerId="LiveId" clId="{D4871A4A-C5EA-4668-91C5-C62012B0FEE8}" dt="2021-12-01T01:03:15.787" v="10719"/>
          <ac:spMkLst>
            <pc:docMk/>
            <pc:sldMk cId="545686886" sldId="492"/>
            <ac:spMk id="184" creationId="{4D38CE0A-35E5-4293-910C-C982EA3BA67C}"/>
          </ac:spMkLst>
        </pc:spChg>
        <pc:spChg chg="mod">
          <ac:chgData name="Kanakubo Yuuka" userId="0125345b4684f247" providerId="LiveId" clId="{D4871A4A-C5EA-4668-91C5-C62012B0FEE8}" dt="2021-12-01T01:03:15.787" v="10719"/>
          <ac:spMkLst>
            <pc:docMk/>
            <pc:sldMk cId="545686886" sldId="492"/>
            <ac:spMk id="186" creationId="{32B8C94A-CB63-433C-95BD-CF074AB16809}"/>
          </ac:spMkLst>
        </pc:spChg>
        <pc:spChg chg="mod">
          <ac:chgData name="Kanakubo Yuuka" userId="0125345b4684f247" providerId="LiveId" clId="{D4871A4A-C5EA-4668-91C5-C62012B0FEE8}" dt="2021-12-01T01:03:15.787" v="10719"/>
          <ac:spMkLst>
            <pc:docMk/>
            <pc:sldMk cId="545686886" sldId="492"/>
            <ac:spMk id="187" creationId="{C4847185-BE11-4FA7-BD5B-E7E9487A313C}"/>
          </ac:spMkLst>
        </pc:spChg>
        <pc:spChg chg="mod">
          <ac:chgData name="Kanakubo Yuuka" userId="0125345b4684f247" providerId="LiveId" clId="{D4871A4A-C5EA-4668-91C5-C62012B0FEE8}" dt="2021-12-01T01:03:15.787" v="10719"/>
          <ac:spMkLst>
            <pc:docMk/>
            <pc:sldMk cId="545686886" sldId="492"/>
            <ac:spMk id="188" creationId="{F3105F5F-7E63-4C3D-8900-AC3E22417F2F}"/>
          </ac:spMkLst>
        </pc:spChg>
        <pc:spChg chg="mod">
          <ac:chgData name="Kanakubo Yuuka" userId="0125345b4684f247" providerId="LiveId" clId="{D4871A4A-C5EA-4668-91C5-C62012B0FEE8}" dt="2021-12-01T01:03:15.787" v="10719"/>
          <ac:spMkLst>
            <pc:docMk/>
            <pc:sldMk cId="545686886" sldId="492"/>
            <ac:spMk id="189" creationId="{9CFAE2F0-586E-4309-A7F8-011CA7476114}"/>
          </ac:spMkLst>
        </pc:spChg>
        <pc:spChg chg="mod">
          <ac:chgData name="Kanakubo Yuuka" userId="0125345b4684f247" providerId="LiveId" clId="{D4871A4A-C5EA-4668-91C5-C62012B0FEE8}" dt="2021-12-01T01:03:15.787" v="10719"/>
          <ac:spMkLst>
            <pc:docMk/>
            <pc:sldMk cId="545686886" sldId="492"/>
            <ac:spMk id="190" creationId="{C6BF3980-77BB-4525-80B0-1141B730CD54}"/>
          </ac:spMkLst>
        </pc:spChg>
        <pc:spChg chg="mod">
          <ac:chgData name="Kanakubo Yuuka" userId="0125345b4684f247" providerId="LiveId" clId="{D4871A4A-C5EA-4668-91C5-C62012B0FEE8}" dt="2021-12-01T01:03:15.787" v="10719"/>
          <ac:spMkLst>
            <pc:docMk/>
            <pc:sldMk cId="545686886" sldId="492"/>
            <ac:spMk id="191" creationId="{371207AF-F261-4A03-8B4E-E6D698CCCE07}"/>
          </ac:spMkLst>
        </pc:spChg>
        <pc:spChg chg="mod">
          <ac:chgData name="Kanakubo Yuuka" userId="0125345b4684f247" providerId="LiveId" clId="{D4871A4A-C5EA-4668-91C5-C62012B0FEE8}" dt="2021-12-01T01:03:15.787" v="10719"/>
          <ac:spMkLst>
            <pc:docMk/>
            <pc:sldMk cId="545686886" sldId="492"/>
            <ac:spMk id="192" creationId="{1A71BAE7-96D9-458D-92CC-84A764A04424}"/>
          </ac:spMkLst>
        </pc:spChg>
        <pc:spChg chg="mod">
          <ac:chgData name="Kanakubo Yuuka" userId="0125345b4684f247" providerId="LiveId" clId="{D4871A4A-C5EA-4668-91C5-C62012B0FEE8}" dt="2021-12-01T01:03:15.787" v="10719"/>
          <ac:spMkLst>
            <pc:docMk/>
            <pc:sldMk cId="545686886" sldId="492"/>
            <ac:spMk id="193" creationId="{E9F1D6F4-822B-406B-9BE9-53ACE16EEF0F}"/>
          </ac:spMkLst>
        </pc:spChg>
        <pc:spChg chg="mod">
          <ac:chgData name="Kanakubo Yuuka" userId="0125345b4684f247" providerId="LiveId" clId="{D4871A4A-C5EA-4668-91C5-C62012B0FEE8}" dt="2021-12-01T01:03:15.787" v="10719"/>
          <ac:spMkLst>
            <pc:docMk/>
            <pc:sldMk cId="545686886" sldId="492"/>
            <ac:spMk id="194" creationId="{4761E866-F90D-4BE0-B9DD-B0650ACD2871}"/>
          </ac:spMkLst>
        </pc:spChg>
        <pc:spChg chg="mod">
          <ac:chgData name="Kanakubo Yuuka" userId="0125345b4684f247" providerId="LiveId" clId="{D4871A4A-C5EA-4668-91C5-C62012B0FEE8}" dt="2021-12-01T01:03:15.787" v="10719"/>
          <ac:spMkLst>
            <pc:docMk/>
            <pc:sldMk cId="545686886" sldId="492"/>
            <ac:spMk id="195" creationId="{958C04CE-0E2C-445E-B2D6-EB56A50422FF}"/>
          </ac:spMkLst>
        </pc:spChg>
        <pc:spChg chg="mod">
          <ac:chgData name="Kanakubo Yuuka" userId="0125345b4684f247" providerId="LiveId" clId="{D4871A4A-C5EA-4668-91C5-C62012B0FEE8}" dt="2021-12-01T01:03:15.787" v="10719"/>
          <ac:spMkLst>
            <pc:docMk/>
            <pc:sldMk cId="545686886" sldId="492"/>
            <ac:spMk id="196" creationId="{18E2C3D1-923B-4F4E-952C-4173F63C265B}"/>
          </ac:spMkLst>
        </pc:spChg>
        <pc:spChg chg="mod">
          <ac:chgData name="Kanakubo Yuuka" userId="0125345b4684f247" providerId="LiveId" clId="{D4871A4A-C5EA-4668-91C5-C62012B0FEE8}" dt="2021-12-01T01:03:15.787" v="10719"/>
          <ac:spMkLst>
            <pc:docMk/>
            <pc:sldMk cId="545686886" sldId="492"/>
            <ac:spMk id="197" creationId="{25A42E8C-E469-431B-AE8B-A998B0B1C0AF}"/>
          </ac:spMkLst>
        </pc:spChg>
        <pc:spChg chg="mod">
          <ac:chgData name="Kanakubo Yuuka" userId="0125345b4684f247" providerId="LiveId" clId="{D4871A4A-C5EA-4668-91C5-C62012B0FEE8}" dt="2021-12-01T01:03:15.787" v="10719"/>
          <ac:spMkLst>
            <pc:docMk/>
            <pc:sldMk cId="545686886" sldId="492"/>
            <ac:spMk id="198" creationId="{428BAD36-82BB-461F-81B4-719ACB0EC102}"/>
          </ac:spMkLst>
        </pc:spChg>
        <pc:spChg chg="mod">
          <ac:chgData name="Kanakubo Yuuka" userId="0125345b4684f247" providerId="LiveId" clId="{D4871A4A-C5EA-4668-91C5-C62012B0FEE8}" dt="2021-12-01T01:03:15.787" v="10719"/>
          <ac:spMkLst>
            <pc:docMk/>
            <pc:sldMk cId="545686886" sldId="492"/>
            <ac:spMk id="199" creationId="{34D74E46-58A1-4BA2-B091-C002B24039E4}"/>
          </ac:spMkLst>
        </pc:spChg>
        <pc:spChg chg="mod">
          <ac:chgData name="Kanakubo Yuuka" userId="0125345b4684f247" providerId="LiveId" clId="{D4871A4A-C5EA-4668-91C5-C62012B0FEE8}" dt="2021-12-01T01:03:15.787" v="10719"/>
          <ac:spMkLst>
            <pc:docMk/>
            <pc:sldMk cId="545686886" sldId="492"/>
            <ac:spMk id="200" creationId="{310A7B32-8073-4BEA-9ABF-4C1526955DA2}"/>
          </ac:spMkLst>
        </pc:spChg>
        <pc:spChg chg="mod">
          <ac:chgData name="Kanakubo Yuuka" userId="0125345b4684f247" providerId="LiveId" clId="{D4871A4A-C5EA-4668-91C5-C62012B0FEE8}" dt="2021-12-01T01:03:15.787" v="10719"/>
          <ac:spMkLst>
            <pc:docMk/>
            <pc:sldMk cId="545686886" sldId="492"/>
            <ac:spMk id="201" creationId="{7DE5584A-9E42-4376-A16D-87695B2C8FDF}"/>
          </ac:spMkLst>
        </pc:spChg>
        <pc:spChg chg="mod">
          <ac:chgData name="Kanakubo Yuuka" userId="0125345b4684f247" providerId="LiveId" clId="{D4871A4A-C5EA-4668-91C5-C62012B0FEE8}" dt="2021-12-01T01:03:15.787" v="10719"/>
          <ac:spMkLst>
            <pc:docMk/>
            <pc:sldMk cId="545686886" sldId="492"/>
            <ac:spMk id="202" creationId="{EA4DEB6E-A830-491E-A435-C7238172CA2F}"/>
          </ac:spMkLst>
        </pc:spChg>
        <pc:spChg chg="mod">
          <ac:chgData name="Kanakubo Yuuka" userId="0125345b4684f247" providerId="LiveId" clId="{D4871A4A-C5EA-4668-91C5-C62012B0FEE8}" dt="2021-12-01T01:03:15.787" v="10719"/>
          <ac:spMkLst>
            <pc:docMk/>
            <pc:sldMk cId="545686886" sldId="492"/>
            <ac:spMk id="203" creationId="{20B81541-5099-4622-8B83-22DFCEC4F2DE}"/>
          </ac:spMkLst>
        </pc:spChg>
        <pc:spChg chg="mod">
          <ac:chgData name="Kanakubo Yuuka" userId="0125345b4684f247" providerId="LiveId" clId="{D4871A4A-C5EA-4668-91C5-C62012B0FEE8}" dt="2021-12-01T01:03:15.787" v="10719"/>
          <ac:spMkLst>
            <pc:docMk/>
            <pc:sldMk cId="545686886" sldId="492"/>
            <ac:spMk id="204" creationId="{48137A57-ECAA-4C87-BA74-B0C3FADB93DC}"/>
          </ac:spMkLst>
        </pc:spChg>
        <pc:spChg chg="mod">
          <ac:chgData name="Kanakubo Yuuka" userId="0125345b4684f247" providerId="LiveId" clId="{D4871A4A-C5EA-4668-91C5-C62012B0FEE8}" dt="2021-12-01T01:03:15.787" v="10719"/>
          <ac:spMkLst>
            <pc:docMk/>
            <pc:sldMk cId="545686886" sldId="492"/>
            <ac:spMk id="205" creationId="{B8C00153-6BC1-4285-A6FA-EEE666F28001}"/>
          </ac:spMkLst>
        </pc:spChg>
        <pc:spChg chg="mod">
          <ac:chgData name="Kanakubo Yuuka" userId="0125345b4684f247" providerId="LiveId" clId="{D4871A4A-C5EA-4668-91C5-C62012B0FEE8}" dt="2021-12-01T01:03:15.787" v="10719"/>
          <ac:spMkLst>
            <pc:docMk/>
            <pc:sldMk cId="545686886" sldId="492"/>
            <ac:spMk id="206" creationId="{ECC45558-3306-4CFD-9D47-22A7704DCDF5}"/>
          </ac:spMkLst>
        </pc:spChg>
        <pc:spChg chg="mod">
          <ac:chgData name="Kanakubo Yuuka" userId="0125345b4684f247" providerId="LiveId" clId="{D4871A4A-C5EA-4668-91C5-C62012B0FEE8}" dt="2021-12-01T01:03:15.787" v="10719"/>
          <ac:spMkLst>
            <pc:docMk/>
            <pc:sldMk cId="545686886" sldId="492"/>
            <ac:spMk id="207" creationId="{B91AC9C0-88F9-4C08-9770-D93105AE581C}"/>
          </ac:spMkLst>
        </pc:spChg>
        <pc:spChg chg="mod">
          <ac:chgData name="Kanakubo Yuuka" userId="0125345b4684f247" providerId="LiveId" clId="{D4871A4A-C5EA-4668-91C5-C62012B0FEE8}" dt="2021-12-01T01:03:15.787" v="10719"/>
          <ac:spMkLst>
            <pc:docMk/>
            <pc:sldMk cId="545686886" sldId="492"/>
            <ac:spMk id="208" creationId="{BF374364-C7A6-4391-AB21-06FD242AC6EE}"/>
          </ac:spMkLst>
        </pc:spChg>
        <pc:spChg chg="mod">
          <ac:chgData name="Kanakubo Yuuka" userId="0125345b4684f247" providerId="LiveId" clId="{D4871A4A-C5EA-4668-91C5-C62012B0FEE8}" dt="2021-12-01T01:03:15.787" v="10719"/>
          <ac:spMkLst>
            <pc:docMk/>
            <pc:sldMk cId="545686886" sldId="492"/>
            <ac:spMk id="209" creationId="{836E03AB-58EF-4439-81B8-01A12C23C484}"/>
          </ac:spMkLst>
        </pc:spChg>
        <pc:spChg chg="mod">
          <ac:chgData name="Kanakubo Yuuka" userId="0125345b4684f247" providerId="LiveId" clId="{D4871A4A-C5EA-4668-91C5-C62012B0FEE8}" dt="2021-12-01T01:03:15.787" v="10719"/>
          <ac:spMkLst>
            <pc:docMk/>
            <pc:sldMk cId="545686886" sldId="492"/>
            <ac:spMk id="210" creationId="{B19C7091-EB6D-4A62-BF70-F18A2CEB7A1E}"/>
          </ac:spMkLst>
        </pc:spChg>
        <pc:spChg chg="mod">
          <ac:chgData name="Kanakubo Yuuka" userId="0125345b4684f247" providerId="LiveId" clId="{D4871A4A-C5EA-4668-91C5-C62012B0FEE8}" dt="2021-12-01T01:03:15.787" v="10719"/>
          <ac:spMkLst>
            <pc:docMk/>
            <pc:sldMk cId="545686886" sldId="492"/>
            <ac:spMk id="212" creationId="{90A5D99F-B9C6-4500-AC62-2BFEB6993CC2}"/>
          </ac:spMkLst>
        </pc:spChg>
        <pc:spChg chg="mod">
          <ac:chgData name="Kanakubo Yuuka" userId="0125345b4684f247" providerId="LiveId" clId="{D4871A4A-C5EA-4668-91C5-C62012B0FEE8}" dt="2021-12-01T01:03:15.787" v="10719"/>
          <ac:spMkLst>
            <pc:docMk/>
            <pc:sldMk cId="545686886" sldId="492"/>
            <ac:spMk id="213" creationId="{2F7B1AE0-D736-4AAD-ACB9-C7C032970334}"/>
          </ac:spMkLst>
        </pc:spChg>
        <pc:spChg chg="mod">
          <ac:chgData name="Kanakubo Yuuka" userId="0125345b4684f247" providerId="LiveId" clId="{D4871A4A-C5EA-4668-91C5-C62012B0FEE8}" dt="2021-12-01T01:03:15.787" v="10719"/>
          <ac:spMkLst>
            <pc:docMk/>
            <pc:sldMk cId="545686886" sldId="492"/>
            <ac:spMk id="215" creationId="{D715EA07-6697-4AC7-9C7D-1EB28563098B}"/>
          </ac:spMkLst>
        </pc:spChg>
        <pc:spChg chg="mod">
          <ac:chgData name="Kanakubo Yuuka" userId="0125345b4684f247" providerId="LiveId" clId="{D4871A4A-C5EA-4668-91C5-C62012B0FEE8}" dt="2021-12-01T01:03:15.787" v="10719"/>
          <ac:spMkLst>
            <pc:docMk/>
            <pc:sldMk cId="545686886" sldId="492"/>
            <ac:spMk id="216" creationId="{169D696F-8472-4C43-AE6C-77AB5FCF5BA6}"/>
          </ac:spMkLst>
        </pc:spChg>
        <pc:spChg chg="mod">
          <ac:chgData name="Kanakubo Yuuka" userId="0125345b4684f247" providerId="LiveId" clId="{D4871A4A-C5EA-4668-91C5-C62012B0FEE8}" dt="2021-12-01T01:03:15.787" v="10719"/>
          <ac:spMkLst>
            <pc:docMk/>
            <pc:sldMk cId="545686886" sldId="492"/>
            <ac:spMk id="217" creationId="{832867D4-7CC6-4BC8-86A1-9092FF8BCD9C}"/>
          </ac:spMkLst>
        </pc:spChg>
        <pc:spChg chg="mod">
          <ac:chgData name="Kanakubo Yuuka" userId="0125345b4684f247" providerId="LiveId" clId="{D4871A4A-C5EA-4668-91C5-C62012B0FEE8}" dt="2021-12-01T01:03:15.787" v="10719"/>
          <ac:spMkLst>
            <pc:docMk/>
            <pc:sldMk cId="545686886" sldId="492"/>
            <ac:spMk id="218" creationId="{3998DBBC-5688-4097-8442-BE833FB66EC4}"/>
          </ac:spMkLst>
        </pc:spChg>
        <pc:spChg chg="mod">
          <ac:chgData name="Kanakubo Yuuka" userId="0125345b4684f247" providerId="LiveId" clId="{D4871A4A-C5EA-4668-91C5-C62012B0FEE8}" dt="2021-12-01T01:03:15.787" v="10719"/>
          <ac:spMkLst>
            <pc:docMk/>
            <pc:sldMk cId="545686886" sldId="492"/>
            <ac:spMk id="219" creationId="{30AA77F9-6ED6-443E-8B67-43F72F48159D}"/>
          </ac:spMkLst>
        </pc:spChg>
        <pc:spChg chg="mod">
          <ac:chgData name="Kanakubo Yuuka" userId="0125345b4684f247" providerId="LiveId" clId="{D4871A4A-C5EA-4668-91C5-C62012B0FEE8}" dt="2021-12-01T01:03:15.787" v="10719"/>
          <ac:spMkLst>
            <pc:docMk/>
            <pc:sldMk cId="545686886" sldId="492"/>
            <ac:spMk id="220" creationId="{95847843-DFDB-4169-9798-E1BA57F231C9}"/>
          </ac:spMkLst>
        </pc:spChg>
        <pc:spChg chg="mod">
          <ac:chgData name="Kanakubo Yuuka" userId="0125345b4684f247" providerId="LiveId" clId="{D4871A4A-C5EA-4668-91C5-C62012B0FEE8}" dt="2021-12-01T01:03:15.787" v="10719"/>
          <ac:spMkLst>
            <pc:docMk/>
            <pc:sldMk cId="545686886" sldId="492"/>
            <ac:spMk id="221" creationId="{FDBE7CD3-ED01-480B-932A-F06D8227DFCB}"/>
          </ac:spMkLst>
        </pc:spChg>
        <pc:spChg chg="mod">
          <ac:chgData name="Kanakubo Yuuka" userId="0125345b4684f247" providerId="LiveId" clId="{D4871A4A-C5EA-4668-91C5-C62012B0FEE8}" dt="2021-12-01T01:03:15.787" v="10719"/>
          <ac:spMkLst>
            <pc:docMk/>
            <pc:sldMk cId="545686886" sldId="492"/>
            <ac:spMk id="222" creationId="{392072EE-72EF-4B54-A9C7-0B2B1A6E33E6}"/>
          </ac:spMkLst>
        </pc:spChg>
        <pc:spChg chg="mod">
          <ac:chgData name="Kanakubo Yuuka" userId="0125345b4684f247" providerId="LiveId" clId="{D4871A4A-C5EA-4668-91C5-C62012B0FEE8}" dt="2021-12-01T01:03:15.787" v="10719"/>
          <ac:spMkLst>
            <pc:docMk/>
            <pc:sldMk cId="545686886" sldId="492"/>
            <ac:spMk id="223" creationId="{2DB05388-C5C8-4F57-BB9B-3FC0352604EC}"/>
          </ac:spMkLst>
        </pc:spChg>
        <pc:spChg chg="mod">
          <ac:chgData name="Kanakubo Yuuka" userId="0125345b4684f247" providerId="LiveId" clId="{D4871A4A-C5EA-4668-91C5-C62012B0FEE8}" dt="2021-12-01T01:03:15.787" v="10719"/>
          <ac:spMkLst>
            <pc:docMk/>
            <pc:sldMk cId="545686886" sldId="492"/>
            <ac:spMk id="224" creationId="{C65FE577-DB23-4DD9-86BA-08337EEC8402}"/>
          </ac:spMkLst>
        </pc:spChg>
        <pc:spChg chg="mod">
          <ac:chgData name="Kanakubo Yuuka" userId="0125345b4684f247" providerId="LiveId" clId="{D4871A4A-C5EA-4668-91C5-C62012B0FEE8}" dt="2021-12-01T01:03:15.787" v="10719"/>
          <ac:spMkLst>
            <pc:docMk/>
            <pc:sldMk cId="545686886" sldId="492"/>
            <ac:spMk id="225" creationId="{0845F63B-596F-41D0-B9AE-315F7BAE6CAF}"/>
          </ac:spMkLst>
        </pc:spChg>
        <pc:spChg chg="mod">
          <ac:chgData name="Kanakubo Yuuka" userId="0125345b4684f247" providerId="LiveId" clId="{D4871A4A-C5EA-4668-91C5-C62012B0FEE8}" dt="2021-12-01T01:03:15.787" v="10719"/>
          <ac:spMkLst>
            <pc:docMk/>
            <pc:sldMk cId="545686886" sldId="492"/>
            <ac:spMk id="226" creationId="{2BAB0670-87FA-4B20-A960-C82F5C1E4D99}"/>
          </ac:spMkLst>
        </pc:spChg>
        <pc:spChg chg="mod">
          <ac:chgData name="Kanakubo Yuuka" userId="0125345b4684f247" providerId="LiveId" clId="{D4871A4A-C5EA-4668-91C5-C62012B0FEE8}" dt="2021-12-01T01:03:15.787" v="10719"/>
          <ac:spMkLst>
            <pc:docMk/>
            <pc:sldMk cId="545686886" sldId="492"/>
            <ac:spMk id="227" creationId="{6BFCF6DE-9E0F-4041-BF67-32115E5738A0}"/>
          </ac:spMkLst>
        </pc:spChg>
        <pc:spChg chg="mod">
          <ac:chgData name="Kanakubo Yuuka" userId="0125345b4684f247" providerId="LiveId" clId="{D4871A4A-C5EA-4668-91C5-C62012B0FEE8}" dt="2021-12-01T01:03:15.787" v="10719"/>
          <ac:spMkLst>
            <pc:docMk/>
            <pc:sldMk cId="545686886" sldId="492"/>
            <ac:spMk id="228" creationId="{39D846C9-4302-437A-8181-1CE0EF823871}"/>
          </ac:spMkLst>
        </pc:spChg>
        <pc:spChg chg="mod">
          <ac:chgData name="Kanakubo Yuuka" userId="0125345b4684f247" providerId="LiveId" clId="{D4871A4A-C5EA-4668-91C5-C62012B0FEE8}" dt="2021-12-01T01:03:15.787" v="10719"/>
          <ac:spMkLst>
            <pc:docMk/>
            <pc:sldMk cId="545686886" sldId="492"/>
            <ac:spMk id="229" creationId="{B399D3A6-4103-440E-967B-57EFE79814AF}"/>
          </ac:spMkLst>
        </pc:spChg>
        <pc:spChg chg="mod">
          <ac:chgData name="Kanakubo Yuuka" userId="0125345b4684f247" providerId="LiveId" clId="{D4871A4A-C5EA-4668-91C5-C62012B0FEE8}" dt="2021-12-01T01:03:15.787" v="10719"/>
          <ac:spMkLst>
            <pc:docMk/>
            <pc:sldMk cId="545686886" sldId="492"/>
            <ac:spMk id="230" creationId="{67E21A24-6D9D-43B7-8B77-59ED6E29748E}"/>
          </ac:spMkLst>
        </pc:spChg>
        <pc:spChg chg="mod">
          <ac:chgData name="Kanakubo Yuuka" userId="0125345b4684f247" providerId="LiveId" clId="{D4871A4A-C5EA-4668-91C5-C62012B0FEE8}" dt="2021-12-01T01:03:15.787" v="10719"/>
          <ac:spMkLst>
            <pc:docMk/>
            <pc:sldMk cId="545686886" sldId="492"/>
            <ac:spMk id="231" creationId="{ECBDB99C-E488-455E-A0B7-C6511623ACC6}"/>
          </ac:spMkLst>
        </pc:spChg>
        <pc:spChg chg="mod">
          <ac:chgData name="Kanakubo Yuuka" userId="0125345b4684f247" providerId="LiveId" clId="{D4871A4A-C5EA-4668-91C5-C62012B0FEE8}" dt="2021-12-01T01:03:15.787" v="10719"/>
          <ac:spMkLst>
            <pc:docMk/>
            <pc:sldMk cId="545686886" sldId="492"/>
            <ac:spMk id="232" creationId="{11270BBF-DE10-46BE-B6D6-30715494B146}"/>
          </ac:spMkLst>
        </pc:spChg>
        <pc:spChg chg="mod">
          <ac:chgData name="Kanakubo Yuuka" userId="0125345b4684f247" providerId="LiveId" clId="{D4871A4A-C5EA-4668-91C5-C62012B0FEE8}" dt="2021-12-01T01:03:15.787" v="10719"/>
          <ac:spMkLst>
            <pc:docMk/>
            <pc:sldMk cId="545686886" sldId="492"/>
            <ac:spMk id="233" creationId="{F64A36DB-BD85-4499-B6AE-4E05D9117F90}"/>
          </ac:spMkLst>
        </pc:spChg>
        <pc:spChg chg="mod">
          <ac:chgData name="Kanakubo Yuuka" userId="0125345b4684f247" providerId="LiveId" clId="{D4871A4A-C5EA-4668-91C5-C62012B0FEE8}" dt="2021-12-01T01:03:15.787" v="10719"/>
          <ac:spMkLst>
            <pc:docMk/>
            <pc:sldMk cId="545686886" sldId="492"/>
            <ac:spMk id="234" creationId="{C27A1B48-6DEF-4221-9F55-78125C94655F}"/>
          </ac:spMkLst>
        </pc:spChg>
        <pc:spChg chg="mod">
          <ac:chgData name="Kanakubo Yuuka" userId="0125345b4684f247" providerId="LiveId" clId="{D4871A4A-C5EA-4668-91C5-C62012B0FEE8}" dt="2021-12-01T01:03:15.787" v="10719"/>
          <ac:spMkLst>
            <pc:docMk/>
            <pc:sldMk cId="545686886" sldId="492"/>
            <ac:spMk id="235" creationId="{6DA94B86-29F6-46EC-8AE0-4D7405D6B65F}"/>
          </ac:spMkLst>
        </pc:spChg>
        <pc:spChg chg="mod">
          <ac:chgData name="Kanakubo Yuuka" userId="0125345b4684f247" providerId="LiveId" clId="{D4871A4A-C5EA-4668-91C5-C62012B0FEE8}" dt="2021-12-01T01:03:15.787" v="10719"/>
          <ac:spMkLst>
            <pc:docMk/>
            <pc:sldMk cId="545686886" sldId="492"/>
            <ac:spMk id="236" creationId="{8DAC2A0E-B0CC-49E4-AB6F-2BC03708F8F1}"/>
          </ac:spMkLst>
        </pc:spChg>
        <pc:spChg chg="mod">
          <ac:chgData name="Kanakubo Yuuka" userId="0125345b4684f247" providerId="LiveId" clId="{D4871A4A-C5EA-4668-91C5-C62012B0FEE8}" dt="2021-12-01T01:03:15.787" v="10719"/>
          <ac:spMkLst>
            <pc:docMk/>
            <pc:sldMk cId="545686886" sldId="492"/>
            <ac:spMk id="237" creationId="{24D145C4-0F2C-4285-B1A7-37EC87DE4864}"/>
          </ac:spMkLst>
        </pc:spChg>
        <pc:spChg chg="mod">
          <ac:chgData name="Kanakubo Yuuka" userId="0125345b4684f247" providerId="LiveId" clId="{D4871A4A-C5EA-4668-91C5-C62012B0FEE8}" dt="2021-12-01T01:03:15.787" v="10719"/>
          <ac:spMkLst>
            <pc:docMk/>
            <pc:sldMk cId="545686886" sldId="492"/>
            <ac:spMk id="238" creationId="{8147B5F1-2868-4499-9E87-020A28F2234E}"/>
          </ac:spMkLst>
        </pc:spChg>
        <pc:spChg chg="mod">
          <ac:chgData name="Kanakubo Yuuka" userId="0125345b4684f247" providerId="LiveId" clId="{D4871A4A-C5EA-4668-91C5-C62012B0FEE8}" dt="2021-12-01T01:03:15.787" v="10719"/>
          <ac:spMkLst>
            <pc:docMk/>
            <pc:sldMk cId="545686886" sldId="492"/>
            <ac:spMk id="239" creationId="{6D8CEC31-2392-4019-A689-B136672AC20D}"/>
          </ac:spMkLst>
        </pc:spChg>
        <pc:spChg chg="mod">
          <ac:chgData name="Kanakubo Yuuka" userId="0125345b4684f247" providerId="LiveId" clId="{D4871A4A-C5EA-4668-91C5-C62012B0FEE8}" dt="2021-12-01T01:03:15.787" v="10719"/>
          <ac:spMkLst>
            <pc:docMk/>
            <pc:sldMk cId="545686886" sldId="492"/>
            <ac:spMk id="240" creationId="{C27053D1-D4C9-42BA-B908-5316C9A715FE}"/>
          </ac:spMkLst>
        </pc:spChg>
        <pc:spChg chg="mod">
          <ac:chgData name="Kanakubo Yuuka" userId="0125345b4684f247" providerId="LiveId" clId="{D4871A4A-C5EA-4668-91C5-C62012B0FEE8}" dt="2021-12-01T01:03:15.787" v="10719"/>
          <ac:spMkLst>
            <pc:docMk/>
            <pc:sldMk cId="545686886" sldId="492"/>
            <ac:spMk id="241" creationId="{FDF7423A-CD1B-4407-9A91-58F712337F0A}"/>
          </ac:spMkLst>
        </pc:spChg>
        <pc:spChg chg="mod">
          <ac:chgData name="Kanakubo Yuuka" userId="0125345b4684f247" providerId="LiveId" clId="{D4871A4A-C5EA-4668-91C5-C62012B0FEE8}" dt="2021-12-01T01:03:15.787" v="10719"/>
          <ac:spMkLst>
            <pc:docMk/>
            <pc:sldMk cId="545686886" sldId="492"/>
            <ac:spMk id="242" creationId="{D8FCAA05-9B83-4244-8DB8-7377364D5E12}"/>
          </ac:spMkLst>
        </pc:spChg>
        <pc:spChg chg="mod">
          <ac:chgData name="Kanakubo Yuuka" userId="0125345b4684f247" providerId="LiveId" clId="{D4871A4A-C5EA-4668-91C5-C62012B0FEE8}" dt="2021-12-01T01:03:15.787" v="10719"/>
          <ac:spMkLst>
            <pc:docMk/>
            <pc:sldMk cId="545686886" sldId="492"/>
            <ac:spMk id="243" creationId="{735E728A-D526-46A4-8F69-7918C0DDF013}"/>
          </ac:spMkLst>
        </pc:spChg>
        <pc:spChg chg="mod">
          <ac:chgData name="Kanakubo Yuuka" userId="0125345b4684f247" providerId="LiveId" clId="{D4871A4A-C5EA-4668-91C5-C62012B0FEE8}" dt="2021-12-01T01:03:15.787" v="10719"/>
          <ac:spMkLst>
            <pc:docMk/>
            <pc:sldMk cId="545686886" sldId="492"/>
            <ac:spMk id="244" creationId="{D07FA33A-8F2E-498C-A502-C47D68BF166D}"/>
          </ac:spMkLst>
        </pc:spChg>
        <pc:spChg chg="mod">
          <ac:chgData name="Kanakubo Yuuka" userId="0125345b4684f247" providerId="LiveId" clId="{D4871A4A-C5EA-4668-91C5-C62012B0FEE8}" dt="2021-12-01T01:03:15.787" v="10719"/>
          <ac:spMkLst>
            <pc:docMk/>
            <pc:sldMk cId="545686886" sldId="492"/>
            <ac:spMk id="245" creationId="{8153D70D-2839-4693-BBD3-0A26E86FBDB1}"/>
          </ac:spMkLst>
        </pc:spChg>
        <pc:spChg chg="mod">
          <ac:chgData name="Kanakubo Yuuka" userId="0125345b4684f247" providerId="LiveId" clId="{D4871A4A-C5EA-4668-91C5-C62012B0FEE8}" dt="2021-12-01T01:03:15.787" v="10719"/>
          <ac:spMkLst>
            <pc:docMk/>
            <pc:sldMk cId="545686886" sldId="492"/>
            <ac:spMk id="246" creationId="{A665B554-E464-42CE-A37F-DEFE459E8C7D}"/>
          </ac:spMkLst>
        </pc:spChg>
        <pc:spChg chg="mod">
          <ac:chgData name="Kanakubo Yuuka" userId="0125345b4684f247" providerId="LiveId" clId="{D4871A4A-C5EA-4668-91C5-C62012B0FEE8}" dt="2021-12-01T01:03:15.787" v="10719"/>
          <ac:spMkLst>
            <pc:docMk/>
            <pc:sldMk cId="545686886" sldId="492"/>
            <ac:spMk id="247" creationId="{489AE741-9492-4FC0-BD23-3300398271A7}"/>
          </ac:spMkLst>
        </pc:spChg>
        <pc:spChg chg="mod">
          <ac:chgData name="Kanakubo Yuuka" userId="0125345b4684f247" providerId="LiveId" clId="{D4871A4A-C5EA-4668-91C5-C62012B0FEE8}" dt="2021-12-01T01:03:15.787" v="10719"/>
          <ac:spMkLst>
            <pc:docMk/>
            <pc:sldMk cId="545686886" sldId="492"/>
            <ac:spMk id="248" creationId="{28E8D551-06B9-4875-AADA-193EB677378D}"/>
          </ac:spMkLst>
        </pc:spChg>
        <pc:spChg chg="mod">
          <ac:chgData name="Kanakubo Yuuka" userId="0125345b4684f247" providerId="LiveId" clId="{D4871A4A-C5EA-4668-91C5-C62012B0FEE8}" dt="2021-12-01T01:03:15.787" v="10719"/>
          <ac:spMkLst>
            <pc:docMk/>
            <pc:sldMk cId="545686886" sldId="492"/>
            <ac:spMk id="249" creationId="{D3FC1523-30D1-48B1-881A-255A27DAEE5B}"/>
          </ac:spMkLst>
        </pc:spChg>
        <pc:spChg chg="mod">
          <ac:chgData name="Kanakubo Yuuka" userId="0125345b4684f247" providerId="LiveId" clId="{D4871A4A-C5EA-4668-91C5-C62012B0FEE8}" dt="2021-12-01T01:03:15.787" v="10719"/>
          <ac:spMkLst>
            <pc:docMk/>
            <pc:sldMk cId="545686886" sldId="492"/>
            <ac:spMk id="250" creationId="{2D081CA4-0280-4C2B-A118-F3BD9E51D60B}"/>
          </ac:spMkLst>
        </pc:spChg>
        <pc:spChg chg="mod">
          <ac:chgData name="Kanakubo Yuuka" userId="0125345b4684f247" providerId="LiveId" clId="{D4871A4A-C5EA-4668-91C5-C62012B0FEE8}" dt="2021-12-01T01:03:15.787" v="10719"/>
          <ac:spMkLst>
            <pc:docMk/>
            <pc:sldMk cId="545686886" sldId="492"/>
            <ac:spMk id="251" creationId="{4C81CBDF-3EBF-45D3-AC63-38585C7F8FD1}"/>
          </ac:spMkLst>
        </pc:spChg>
        <pc:spChg chg="mod">
          <ac:chgData name="Kanakubo Yuuka" userId="0125345b4684f247" providerId="LiveId" clId="{D4871A4A-C5EA-4668-91C5-C62012B0FEE8}" dt="2021-12-01T01:03:15.787" v="10719"/>
          <ac:spMkLst>
            <pc:docMk/>
            <pc:sldMk cId="545686886" sldId="492"/>
            <ac:spMk id="252" creationId="{70558E83-7D53-402B-8F55-20C2DF9ED3C8}"/>
          </ac:spMkLst>
        </pc:spChg>
        <pc:spChg chg="mod">
          <ac:chgData name="Kanakubo Yuuka" userId="0125345b4684f247" providerId="LiveId" clId="{D4871A4A-C5EA-4668-91C5-C62012B0FEE8}" dt="2021-12-01T01:03:15.787" v="10719"/>
          <ac:spMkLst>
            <pc:docMk/>
            <pc:sldMk cId="545686886" sldId="492"/>
            <ac:spMk id="254" creationId="{F36946AE-D45E-42BE-B90E-D36AE716DE72}"/>
          </ac:spMkLst>
        </pc:spChg>
        <pc:spChg chg="mod">
          <ac:chgData name="Kanakubo Yuuka" userId="0125345b4684f247" providerId="LiveId" clId="{D4871A4A-C5EA-4668-91C5-C62012B0FEE8}" dt="2021-12-01T01:03:15.787" v="10719"/>
          <ac:spMkLst>
            <pc:docMk/>
            <pc:sldMk cId="545686886" sldId="492"/>
            <ac:spMk id="255" creationId="{782EEDBB-3A23-4EA2-9901-71A88A2D558E}"/>
          </ac:spMkLst>
        </pc:spChg>
        <pc:spChg chg="mod">
          <ac:chgData name="Kanakubo Yuuka" userId="0125345b4684f247" providerId="LiveId" clId="{D4871A4A-C5EA-4668-91C5-C62012B0FEE8}" dt="2021-12-01T01:03:15.787" v="10719"/>
          <ac:spMkLst>
            <pc:docMk/>
            <pc:sldMk cId="545686886" sldId="492"/>
            <ac:spMk id="256" creationId="{9DFE6219-0D68-4445-B664-076EA06FCA86}"/>
          </ac:spMkLst>
        </pc:spChg>
        <pc:spChg chg="mod">
          <ac:chgData name="Kanakubo Yuuka" userId="0125345b4684f247" providerId="LiveId" clId="{D4871A4A-C5EA-4668-91C5-C62012B0FEE8}" dt="2021-12-01T01:03:15.787" v="10719"/>
          <ac:spMkLst>
            <pc:docMk/>
            <pc:sldMk cId="545686886" sldId="492"/>
            <ac:spMk id="257" creationId="{A01D1E4B-7876-4ACA-BEB8-390F655A4C20}"/>
          </ac:spMkLst>
        </pc:spChg>
        <pc:spChg chg="mod">
          <ac:chgData name="Kanakubo Yuuka" userId="0125345b4684f247" providerId="LiveId" clId="{D4871A4A-C5EA-4668-91C5-C62012B0FEE8}" dt="2021-12-01T01:03:15.787" v="10719"/>
          <ac:spMkLst>
            <pc:docMk/>
            <pc:sldMk cId="545686886" sldId="492"/>
            <ac:spMk id="258" creationId="{24716A5D-D3E1-43FA-A1B5-CDDBBE984E2A}"/>
          </ac:spMkLst>
        </pc:spChg>
        <pc:spChg chg="mod">
          <ac:chgData name="Kanakubo Yuuka" userId="0125345b4684f247" providerId="LiveId" clId="{D4871A4A-C5EA-4668-91C5-C62012B0FEE8}" dt="2021-12-01T01:03:15.787" v="10719"/>
          <ac:spMkLst>
            <pc:docMk/>
            <pc:sldMk cId="545686886" sldId="492"/>
            <ac:spMk id="259" creationId="{2ACCAF79-4CD2-4B25-AEF0-9F5D746DAEC6}"/>
          </ac:spMkLst>
        </pc:spChg>
        <pc:spChg chg="mod">
          <ac:chgData name="Kanakubo Yuuka" userId="0125345b4684f247" providerId="LiveId" clId="{D4871A4A-C5EA-4668-91C5-C62012B0FEE8}" dt="2021-12-01T01:03:15.787" v="10719"/>
          <ac:spMkLst>
            <pc:docMk/>
            <pc:sldMk cId="545686886" sldId="492"/>
            <ac:spMk id="260" creationId="{28BDC7BC-4AB3-4808-9897-8356645A7CCA}"/>
          </ac:spMkLst>
        </pc:spChg>
        <pc:spChg chg="mod">
          <ac:chgData name="Kanakubo Yuuka" userId="0125345b4684f247" providerId="LiveId" clId="{D4871A4A-C5EA-4668-91C5-C62012B0FEE8}" dt="2021-12-01T01:03:15.787" v="10719"/>
          <ac:spMkLst>
            <pc:docMk/>
            <pc:sldMk cId="545686886" sldId="492"/>
            <ac:spMk id="261" creationId="{54CC7ED0-B69E-48AB-9E89-A006050A4616}"/>
          </ac:spMkLst>
        </pc:spChg>
        <pc:spChg chg="mod">
          <ac:chgData name="Kanakubo Yuuka" userId="0125345b4684f247" providerId="LiveId" clId="{D4871A4A-C5EA-4668-91C5-C62012B0FEE8}" dt="2021-12-01T01:03:15.787" v="10719"/>
          <ac:spMkLst>
            <pc:docMk/>
            <pc:sldMk cId="545686886" sldId="492"/>
            <ac:spMk id="262" creationId="{2769C74E-91E9-4BCC-8FA5-B8E570157679}"/>
          </ac:spMkLst>
        </pc:spChg>
        <pc:spChg chg="mod">
          <ac:chgData name="Kanakubo Yuuka" userId="0125345b4684f247" providerId="LiveId" clId="{D4871A4A-C5EA-4668-91C5-C62012B0FEE8}" dt="2021-12-01T01:03:15.787" v="10719"/>
          <ac:spMkLst>
            <pc:docMk/>
            <pc:sldMk cId="545686886" sldId="492"/>
            <ac:spMk id="263" creationId="{89308651-A21D-454F-A011-2233169BC9D4}"/>
          </ac:spMkLst>
        </pc:spChg>
        <pc:spChg chg="mod">
          <ac:chgData name="Kanakubo Yuuka" userId="0125345b4684f247" providerId="LiveId" clId="{D4871A4A-C5EA-4668-91C5-C62012B0FEE8}" dt="2021-12-01T01:03:15.787" v="10719"/>
          <ac:spMkLst>
            <pc:docMk/>
            <pc:sldMk cId="545686886" sldId="492"/>
            <ac:spMk id="264" creationId="{6CD36009-655F-4803-9975-6FDF2A9FF2F6}"/>
          </ac:spMkLst>
        </pc:spChg>
        <pc:spChg chg="mod">
          <ac:chgData name="Kanakubo Yuuka" userId="0125345b4684f247" providerId="LiveId" clId="{D4871A4A-C5EA-4668-91C5-C62012B0FEE8}" dt="2021-12-01T01:03:15.787" v="10719"/>
          <ac:spMkLst>
            <pc:docMk/>
            <pc:sldMk cId="545686886" sldId="492"/>
            <ac:spMk id="265" creationId="{BBB6AC17-6E1B-4EEA-AC8E-8C53A0FC7808}"/>
          </ac:spMkLst>
        </pc:spChg>
        <pc:spChg chg="mod">
          <ac:chgData name="Kanakubo Yuuka" userId="0125345b4684f247" providerId="LiveId" clId="{D4871A4A-C5EA-4668-91C5-C62012B0FEE8}" dt="2021-12-01T01:03:15.787" v="10719"/>
          <ac:spMkLst>
            <pc:docMk/>
            <pc:sldMk cId="545686886" sldId="492"/>
            <ac:spMk id="266" creationId="{907D04F2-6B41-476E-9B08-F929DDEDAB2C}"/>
          </ac:spMkLst>
        </pc:spChg>
        <pc:spChg chg="mod">
          <ac:chgData name="Kanakubo Yuuka" userId="0125345b4684f247" providerId="LiveId" clId="{D4871A4A-C5EA-4668-91C5-C62012B0FEE8}" dt="2021-12-01T01:03:15.787" v="10719"/>
          <ac:spMkLst>
            <pc:docMk/>
            <pc:sldMk cId="545686886" sldId="492"/>
            <ac:spMk id="267" creationId="{5CD85275-B020-4CDC-A3C5-DA005AF7C6B7}"/>
          </ac:spMkLst>
        </pc:spChg>
        <pc:spChg chg="mod">
          <ac:chgData name="Kanakubo Yuuka" userId="0125345b4684f247" providerId="LiveId" clId="{D4871A4A-C5EA-4668-91C5-C62012B0FEE8}" dt="2021-12-01T01:03:15.787" v="10719"/>
          <ac:spMkLst>
            <pc:docMk/>
            <pc:sldMk cId="545686886" sldId="492"/>
            <ac:spMk id="268" creationId="{D0CB334C-894B-4BC6-8472-2D064184B72B}"/>
          </ac:spMkLst>
        </pc:spChg>
        <pc:spChg chg="mod">
          <ac:chgData name="Kanakubo Yuuka" userId="0125345b4684f247" providerId="LiveId" clId="{D4871A4A-C5EA-4668-91C5-C62012B0FEE8}" dt="2021-12-01T01:03:15.787" v="10719"/>
          <ac:spMkLst>
            <pc:docMk/>
            <pc:sldMk cId="545686886" sldId="492"/>
            <ac:spMk id="269" creationId="{8F5FB138-1008-4B7F-8C8C-843256C10E80}"/>
          </ac:spMkLst>
        </pc:spChg>
        <pc:spChg chg="mod">
          <ac:chgData name="Kanakubo Yuuka" userId="0125345b4684f247" providerId="LiveId" clId="{D4871A4A-C5EA-4668-91C5-C62012B0FEE8}" dt="2021-12-01T01:03:15.787" v="10719"/>
          <ac:spMkLst>
            <pc:docMk/>
            <pc:sldMk cId="545686886" sldId="492"/>
            <ac:spMk id="270" creationId="{1E0146F9-8F89-4530-A40B-D52737D5DDAA}"/>
          </ac:spMkLst>
        </pc:spChg>
        <pc:spChg chg="mod">
          <ac:chgData name="Kanakubo Yuuka" userId="0125345b4684f247" providerId="LiveId" clId="{D4871A4A-C5EA-4668-91C5-C62012B0FEE8}" dt="2021-12-01T01:03:15.787" v="10719"/>
          <ac:spMkLst>
            <pc:docMk/>
            <pc:sldMk cId="545686886" sldId="492"/>
            <ac:spMk id="271" creationId="{CCDC3C1D-AAB5-43C5-9707-27BEAC68142D}"/>
          </ac:spMkLst>
        </pc:spChg>
        <pc:spChg chg="mod">
          <ac:chgData name="Kanakubo Yuuka" userId="0125345b4684f247" providerId="LiveId" clId="{D4871A4A-C5EA-4668-91C5-C62012B0FEE8}" dt="2021-12-01T01:03:15.787" v="10719"/>
          <ac:spMkLst>
            <pc:docMk/>
            <pc:sldMk cId="545686886" sldId="492"/>
            <ac:spMk id="272" creationId="{5A898174-FC8C-4C6F-BDD5-8B4EE3AF3D69}"/>
          </ac:spMkLst>
        </pc:spChg>
        <pc:spChg chg="mod">
          <ac:chgData name="Kanakubo Yuuka" userId="0125345b4684f247" providerId="LiveId" clId="{D4871A4A-C5EA-4668-91C5-C62012B0FEE8}" dt="2021-12-01T01:03:15.787" v="10719"/>
          <ac:spMkLst>
            <pc:docMk/>
            <pc:sldMk cId="545686886" sldId="492"/>
            <ac:spMk id="273" creationId="{40E7B0D2-25D6-4740-9730-CA3BC13B8DDB}"/>
          </ac:spMkLst>
        </pc:spChg>
        <pc:spChg chg="mod">
          <ac:chgData name="Kanakubo Yuuka" userId="0125345b4684f247" providerId="LiveId" clId="{D4871A4A-C5EA-4668-91C5-C62012B0FEE8}" dt="2021-12-01T01:03:15.787" v="10719"/>
          <ac:spMkLst>
            <pc:docMk/>
            <pc:sldMk cId="545686886" sldId="492"/>
            <ac:spMk id="274" creationId="{944056B9-127B-4C9D-94BA-82F04FE33A2C}"/>
          </ac:spMkLst>
        </pc:spChg>
        <pc:spChg chg="mod">
          <ac:chgData name="Kanakubo Yuuka" userId="0125345b4684f247" providerId="LiveId" clId="{D4871A4A-C5EA-4668-91C5-C62012B0FEE8}" dt="2021-12-01T01:03:15.787" v="10719"/>
          <ac:spMkLst>
            <pc:docMk/>
            <pc:sldMk cId="545686886" sldId="492"/>
            <ac:spMk id="275" creationId="{027B8938-689E-4498-8DF8-93E97FED9597}"/>
          </ac:spMkLst>
        </pc:spChg>
        <pc:spChg chg="mod">
          <ac:chgData name="Kanakubo Yuuka" userId="0125345b4684f247" providerId="LiveId" clId="{D4871A4A-C5EA-4668-91C5-C62012B0FEE8}" dt="2021-12-01T01:03:15.787" v="10719"/>
          <ac:spMkLst>
            <pc:docMk/>
            <pc:sldMk cId="545686886" sldId="492"/>
            <ac:spMk id="276" creationId="{8A6614F7-F49C-41CF-80A2-34EE89DD6E00}"/>
          </ac:spMkLst>
        </pc:spChg>
        <pc:spChg chg="mod">
          <ac:chgData name="Kanakubo Yuuka" userId="0125345b4684f247" providerId="LiveId" clId="{D4871A4A-C5EA-4668-91C5-C62012B0FEE8}" dt="2021-12-01T01:03:15.787" v="10719"/>
          <ac:spMkLst>
            <pc:docMk/>
            <pc:sldMk cId="545686886" sldId="492"/>
            <ac:spMk id="277" creationId="{7FCB90C7-FE2D-4B61-85C4-3B733AC69614}"/>
          </ac:spMkLst>
        </pc:spChg>
        <pc:spChg chg="mod">
          <ac:chgData name="Kanakubo Yuuka" userId="0125345b4684f247" providerId="LiveId" clId="{D4871A4A-C5EA-4668-91C5-C62012B0FEE8}" dt="2021-12-01T01:03:15.787" v="10719"/>
          <ac:spMkLst>
            <pc:docMk/>
            <pc:sldMk cId="545686886" sldId="492"/>
            <ac:spMk id="278" creationId="{EBE1BDFB-91F2-4C64-87B4-054965E5C05D}"/>
          </ac:spMkLst>
        </pc:spChg>
        <pc:spChg chg="add mod">
          <ac:chgData name="Kanakubo Yuuka" userId="0125345b4684f247" providerId="LiveId" clId="{D4871A4A-C5EA-4668-91C5-C62012B0FEE8}" dt="2021-12-01T01:03:15.787" v="10719"/>
          <ac:spMkLst>
            <pc:docMk/>
            <pc:sldMk cId="545686886" sldId="492"/>
            <ac:spMk id="287" creationId="{F5385A29-E91D-4B67-9332-877D21F4C1B6}"/>
          </ac:spMkLst>
        </pc:spChg>
        <pc:spChg chg="add mod">
          <ac:chgData name="Kanakubo Yuuka" userId="0125345b4684f247" providerId="LiveId" clId="{D4871A4A-C5EA-4668-91C5-C62012B0FEE8}" dt="2021-12-01T01:06:41.203" v="10769" actId="207"/>
          <ac:spMkLst>
            <pc:docMk/>
            <pc:sldMk cId="545686886" sldId="492"/>
            <ac:spMk id="288" creationId="{CAD9C813-C33E-41F9-AAD4-FCA7D0182330}"/>
          </ac:spMkLst>
        </pc:spChg>
        <pc:spChg chg="add mod">
          <ac:chgData name="Kanakubo Yuuka" userId="0125345b4684f247" providerId="LiveId" clId="{D4871A4A-C5EA-4668-91C5-C62012B0FEE8}" dt="2021-12-01T01:03:15.787" v="10719"/>
          <ac:spMkLst>
            <pc:docMk/>
            <pc:sldMk cId="545686886" sldId="492"/>
            <ac:spMk id="289" creationId="{2A4A058C-5318-4444-865C-13F0A24C4C3D}"/>
          </ac:spMkLst>
        </pc:spChg>
        <pc:spChg chg="add mod">
          <ac:chgData name="Kanakubo Yuuka" userId="0125345b4684f247" providerId="LiveId" clId="{D4871A4A-C5EA-4668-91C5-C62012B0FEE8}" dt="2021-12-01T01:03:15.787" v="10719"/>
          <ac:spMkLst>
            <pc:docMk/>
            <pc:sldMk cId="545686886" sldId="492"/>
            <ac:spMk id="294" creationId="{98907825-FB68-45A9-805D-5D06656559AC}"/>
          </ac:spMkLst>
        </pc:spChg>
        <pc:spChg chg="add mod">
          <ac:chgData name="Kanakubo Yuuka" userId="0125345b4684f247" providerId="LiveId" clId="{D4871A4A-C5EA-4668-91C5-C62012B0FEE8}" dt="2021-12-01T01:03:15.787" v="10719"/>
          <ac:spMkLst>
            <pc:docMk/>
            <pc:sldMk cId="545686886" sldId="492"/>
            <ac:spMk id="295" creationId="{763403FE-5995-4289-AAAD-7245F36FEF3F}"/>
          </ac:spMkLst>
        </pc:spChg>
        <pc:spChg chg="add mod">
          <ac:chgData name="Kanakubo Yuuka" userId="0125345b4684f247" providerId="LiveId" clId="{D4871A4A-C5EA-4668-91C5-C62012B0FEE8}" dt="2021-12-01T01:03:15.787" v="10719"/>
          <ac:spMkLst>
            <pc:docMk/>
            <pc:sldMk cId="545686886" sldId="492"/>
            <ac:spMk id="300" creationId="{916DAC20-2FC2-421C-AA52-BE1065F5C350}"/>
          </ac:spMkLst>
        </pc:spChg>
        <pc:spChg chg="add mod">
          <ac:chgData name="Kanakubo Yuuka" userId="0125345b4684f247" providerId="LiveId" clId="{D4871A4A-C5EA-4668-91C5-C62012B0FEE8}" dt="2021-12-01T01:03:15.787" v="10719"/>
          <ac:spMkLst>
            <pc:docMk/>
            <pc:sldMk cId="545686886" sldId="492"/>
            <ac:spMk id="305" creationId="{91108D93-5691-4EBF-AB5D-EF3EB52B31E8}"/>
          </ac:spMkLst>
        </pc:spChg>
        <pc:spChg chg="add mod">
          <ac:chgData name="Kanakubo Yuuka" userId="0125345b4684f247" providerId="LiveId" clId="{D4871A4A-C5EA-4668-91C5-C62012B0FEE8}" dt="2021-12-01T01:03:15.787" v="10719"/>
          <ac:spMkLst>
            <pc:docMk/>
            <pc:sldMk cId="545686886" sldId="492"/>
            <ac:spMk id="310" creationId="{AF759573-2486-4289-A626-D57B157AF87F}"/>
          </ac:spMkLst>
        </pc:spChg>
        <pc:spChg chg="add mod">
          <ac:chgData name="Kanakubo Yuuka" userId="0125345b4684f247" providerId="LiveId" clId="{D4871A4A-C5EA-4668-91C5-C62012B0FEE8}" dt="2021-12-01T01:03:15.787" v="10719"/>
          <ac:spMkLst>
            <pc:docMk/>
            <pc:sldMk cId="545686886" sldId="492"/>
            <ac:spMk id="311" creationId="{6AC3D299-63DD-4D7E-815B-83093099BB5C}"/>
          </ac:spMkLst>
        </pc:spChg>
        <pc:spChg chg="add mod">
          <ac:chgData name="Kanakubo Yuuka" userId="0125345b4684f247" providerId="LiveId" clId="{D4871A4A-C5EA-4668-91C5-C62012B0FEE8}" dt="2021-12-01T01:03:15.787" v="10719"/>
          <ac:spMkLst>
            <pc:docMk/>
            <pc:sldMk cId="545686886" sldId="492"/>
            <ac:spMk id="316" creationId="{BA31E8C2-CC08-4FB5-8F7F-D4B4D5F1921F}"/>
          </ac:spMkLst>
        </pc:spChg>
        <pc:spChg chg="add mod">
          <ac:chgData name="Kanakubo Yuuka" userId="0125345b4684f247" providerId="LiveId" clId="{D4871A4A-C5EA-4668-91C5-C62012B0FEE8}" dt="2021-12-01T01:03:15.787" v="10719"/>
          <ac:spMkLst>
            <pc:docMk/>
            <pc:sldMk cId="545686886" sldId="492"/>
            <ac:spMk id="317" creationId="{2FCBCABE-FC40-4D8D-AD40-0A375A3D2715}"/>
          </ac:spMkLst>
        </pc:spChg>
        <pc:spChg chg="add mod">
          <ac:chgData name="Kanakubo Yuuka" userId="0125345b4684f247" providerId="LiveId" clId="{D4871A4A-C5EA-4668-91C5-C62012B0FEE8}" dt="2021-12-01T01:03:15.787" v="10719"/>
          <ac:spMkLst>
            <pc:docMk/>
            <pc:sldMk cId="545686886" sldId="492"/>
            <ac:spMk id="322" creationId="{72260BF2-3ADA-4C92-9350-64CFECC5EBBB}"/>
          </ac:spMkLst>
        </pc:spChg>
        <pc:spChg chg="add mod">
          <ac:chgData name="Kanakubo Yuuka" userId="0125345b4684f247" providerId="LiveId" clId="{D4871A4A-C5EA-4668-91C5-C62012B0FEE8}" dt="2021-12-01T01:03:15.787" v="10719"/>
          <ac:spMkLst>
            <pc:docMk/>
            <pc:sldMk cId="545686886" sldId="492"/>
            <ac:spMk id="327" creationId="{E44E4774-7641-4C83-BFD1-1AD108381BD7}"/>
          </ac:spMkLst>
        </pc:spChg>
        <pc:spChg chg="add mod">
          <ac:chgData name="Kanakubo Yuuka" userId="0125345b4684f247" providerId="LiveId" clId="{D4871A4A-C5EA-4668-91C5-C62012B0FEE8}" dt="2021-12-01T01:03:15.787" v="10719"/>
          <ac:spMkLst>
            <pc:docMk/>
            <pc:sldMk cId="545686886" sldId="492"/>
            <ac:spMk id="336" creationId="{2F8C3A72-B5EF-4DC8-8A8F-4D8708DD6581}"/>
          </ac:spMkLst>
        </pc:spChg>
        <pc:spChg chg="add mod">
          <ac:chgData name="Kanakubo Yuuka" userId="0125345b4684f247" providerId="LiveId" clId="{D4871A4A-C5EA-4668-91C5-C62012B0FEE8}" dt="2021-12-01T01:03:15.787" v="10719"/>
          <ac:spMkLst>
            <pc:docMk/>
            <pc:sldMk cId="545686886" sldId="492"/>
            <ac:spMk id="341" creationId="{01D66611-CF6D-4288-BD53-01C45E4E164A}"/>
          </ac:spMkLst>
        </pc:spChg>
        <pc:spChg chg="add mod">
          <ac:chgData name="Kanakubo Yuuka" userId="0125345b4684f247" providerId="LiveId" clId="{D4871A4A-C5EA-4668-91C5-C62012B0FEE8}" dt="2021-12-01T01:03:15.787" v="10719"/>
          <ac:spMkLst>
            <pc:docMk/>
            <pc:sldMk cId="545686886" sldId="492"/>
            <ac:spMk id="350" creationId="{A634A906-F7FA-4E82-B021-0D98B5FB3DD6}"/>
          </ac:spMkLst>
        </pc:spChg>
        <pc:spChg chg="add mod">
          <ac:chgData name="Kanakubo Yuuka" userId="0125345b4684f247" providerId="LiveId" clId="{D4871A4A-C5EA-4668-91C5-C62012B0FEE8}" dt="2021-12-01T01:03:15.787" v="10719"/>
          <ac:spMkLst>
            <pc:docMk/>
            <pc:sldMk cId="545686886" sldId="492"/>
            <ac:spMk id="355" creationId="{0EEB4581-232E-4254-B9BE-3A5D7A3BBA1D}"/>
          </ac:spMkLst>
        </pc:spChg>
        <pc:spChg chg="add mod">
          <ac:chgData name="Kanakubo Yuuka" userId="0125345b4684f247" providerId="LiveId" clId="{D4871A4A-C5EA-4668-91C5-C62012B0FEE8}" dt="2021-12-01T01:03:15.787" v="10719"/>
          <ac:spMkLst>
            <pc:docMk/>
            <pc:sldMk cId="545686886" sldId="492"/>
            <ac:spMk id="356" creationId="{A523ED40-DD02-492F-AE7A-8CD03411C103}"/>
          </ac:spMkLst>
        </pc:spChg>
        <pc:spChg chg="add mod">
          <ac:chgData name="Kanakubo Yuuka" userId="0125345b4684f247" providerId="LiveId" clId="{D4871A4A-C5EA-4668-91C5-C62012B0FEE8}" dt="2021-12-01T01:03:15.787" v="10719"/>
          <ac:spMkLst>
            <pc:docMk/>
            <pc:sldMk cId="545686886" sldId="492"/>
            <ac:spMk id="357" creationId="{9FF4EF54-3BCE-4B51-ACE8-BBF3A90D839D}"/>
          </ac:spMkLst>
        </pc:spChg>
        <pc:spChg chg="add mod">
          <ac:chgData name="Kanakubo Yuuka" userId="0125345b4684f247" providerId="LiveId" clId="{D4871A4A-C5EA-4668-91C5-C62012B0FEE8}" dt="2021-12-01T01:03:15.787" v="10719"/>
          <ac:spMkLst>
            <pc:docMk/>
            <pc:sldMk cId="545686886" sldId="492"/>
            <ac:spMk id="358" creationId="{5B6BCE6C-0F22-41F6-8C6E-879B1D177C53}"/>
          </ac:spMkLst>
        </pc:spChg>
        <pc:spChg chg="add mod">
          <ac:chgData name="Kanakubo Yuuka" userId="0125345b4684f247" providerId="LiveId" clId="{D4871A4A-C5EA-4668-91C5-C62012B0FEE8}" dt="2021-12-01T01:03:15.787" v="10719"/>
          <ac:spMkLst>
            <pc:docMk/>
            <pc:sldMk cId="545686886" sldId="492"/>
            <ac:spMk id="377" creationId="{7CD6F9A2-6B14-4A21-9D97-617829E94BC7}"/>
          </ac:spMkLst>
        </pc:spChg>
        <pc:spChg chg="add mod">
          <ac:chgData name="Kanakubo Yuuka" userId="0125345b4684f247" providerId="LiveId" clId="{D4871A4A-C5EA-4668-91C5-C62012B0FEE8}" dt="2021-12-01T01:03:15.787" v="10719"/>
          <ac:spMkLst>
            <pc:docMk/>
            <pc:sldMk cId="545686886" sldId="492"/>
            <ac:spMk id="382" creationId="{526C9726-176D-42B1-8669-9F0C91738E24}"/>
          </ac:spMkLst>
        </pc:spChg>
        <pc:spChg chg="add mod">
          <ac:chgData name="Kanakubo Yuuka" userId="0125345b4684f247" providerId="LiveId" clId="{D4871A4A-C5EA-4668-91C5-C62012B0FEE8}" dt="2021-12-01T01:03:15.787" v="10719"/>
          <ac:spMkLst>
            <pc:docMk/>
            <pc:sldMk cId="545686886" sldId="492"/>
            <ac:spMk id="383" creationId="{C0012516-B3DE-4B97-B4F6-B34981133888}"/>
          </ac:spMkLst>
        </pc:spChg>
        <pc:spChg chg="add mod">
          <ac:chgData name="Kanakubo Yuuka" userId="0125345b4684f247" providerId="LiveId" clId="{D4871A4A-C5EA-4668-91C5-C62012B0FEE8}" dt="2021-12-01T01:03:15.787" v="10719"/>
          <ac:spMkLst>
            <pc:docMk/>
            <pc:sldMk cId="545686886" sldId="492"/>
            <ac:spMk id="384" creationId="{204FC50D-7B36-43D5-9B29-68FA8AEDBE86}"/>
          </ac:spMkLst>
        </pc:spChg>
        <pc:spChg chg="add mod">
          <ac:chgData name="Kanakubo Yuuka" userId="0125345b4684f247" providerId="LiveId" clId="{D4871A4A-C5EA-4668-91C5-C62012B0FEE8}" dt="2021-12-01T01:03:15.787" v="10719"/>
          <ac:spMkLst>
            <pc:docMk/>
            <pc:sldMk cId="545686886" sldId="492"/>
            <ac:spMk id="385" creationId="{7C00B4BE-AA82-4D0F-85DF-DD9B15BB3BD6}"/>
          </ac:spMkLst>
        </pc:spChg>
        <pc:spChg chg="add mod">
          <ac:chgData name="Kanakubo Yuuka" userId="0125345b4684f247" providerId="LiveId" clId="{D4871A4A-C5EA-4668-91C5-C62012B0FEE8}" dt="2021-12-01T01:03:15.787" v="10719"/>
          <ac:spMkLst>
            <pc:docMk/>
            <pc:sldMk cId="545686886" sldId="492"/>
            <ac:spMk id="386" creationId="{60F6D6F6-935A-4087-A0DF-70D3C51A7F5F}"/>
          </ac:spMkLst>
        </pc:spChg>
        <pc:spChg chg="add mod">
          <ac:chgData name="Kanakubo Yuuka" userId="0125345b4684f247" providerId="LiveId" clId="{D4871A4A-C5EA-4668-91C5-C62012B0FEE8}" dt="2021-12-01T01:03:15.787" v="10719"/>
          <ac:spMkLst>
            <pc:docMk/>
            <pc:sldMk cId="545686886" sldId="492"/>
            <ac:spMk id="387" creationId="{02A23E8A-E624-445E-BE3A-F3D171CF1AD7}"/>
          </ac:spMkLst>
        </pc:spChg>
        <pc:spChg chg="add mod">
          <ac:chgData name="Kanakubo Yuuka" userId="0125345b4684f247" providerId="LiveId" clId="{D4871A4A-C5EA-4668-91C5-C62012B0FEE8}" dt="2021-12-01T01:03:15.787" v="10719"/>
          <ac:spMkLst>
            <pc:docMk/>
            <pc:sldMk cId="545686886" sldId="492"/>
            <ac:spMk id="388" creationId="{90FCA7F3-2FDA-4E05-A3ED-90273AD03EDA}"/>
          </ac:spMkLst>
        </pc:spChg>
        <pc:spChg chg="add mod">
          <ac:chgData name="Kanakubo Yuuka" userId="0125345b4684f247" providerId="LiveId" clId="{D4871A4A-C5EA-4668-91C5-C62012B0FEE8}" dt="2021-12-01T01:03:15.787" v="10719"/>
          <ac:spMkLst>
            <pc:docMk/>
            <pc:sldMk cId="545686886" sldId="492"/>
            <ac:spMk id="389" creationId="{44056481-FFD2-471A-967D-89979FF2B533}"/>
          </ac:spMkLst>
        </pc:spChg>
        <pc:spChg chg="add mod">
          <ac:chgData name="Kanakubo Yuuka" userId="0125345b4684f247" providerId="LiveId" clId="{D4871A4A-C5EA-4668-91C5-C62012B0FEE8}" dt="2021-12-01T01:03:15.787" v="10719"/>
          <ac:spMkLst>
            <pc:docMk/>
            <pc:sldMk cId="545686886" sldId="492"/>
            <ac:spMk id="390" creationId="{45E23D13-E247-4873-B670-05FB01D4D56C}"/>
          </ac:spMkLst>
        </pc:spChg>
        <pc:spChg chg="add mod">
          <ac:chgData name="Kanakubo Yuuka" userId="0125345b4684f247" providerId="LiveId" clId="{D4871A4A-C5EA-4668-91C5-C62012B0FEE8}" dt="2021-12-01T01:03:15.787" v="10719"/>
          <ac:spMkLst>
            <pc:docMk/>
            <pc:sldMk cId="545686886" sldId="492"/>
            <ac:spMk id="391" creationId="{2E55EBD8-2AEC-4157-A7F0-0B068E44A679}"/>
          </ac:spMkLst>
        </pc:spChg>
        <pc:spChg chg="add mod">
          <ac:chgData name="Kanakubo Yuuka" userId="0125345b4684f247" providerId="LiveId" clId="{D4871A4A-C5EA-4668-91C5-C62012B0FEE8}" dt="2021-12-01T01:03:15.787" v="10719"/>
          <ac:spMkLst>
            <pc:docMk/>
            <pc:sldMk cId="545686886" sldId="492"/>
            <ac:spMk id="392" creationId="{FC564530-364B-4E72-A00E-5B7A519281A9}"/>
          </ac:spMkLst>
        </pc:spChg>
        <pc:spChg chg="add mod">
          <ac:chgData name="Kanakubo Yuuka" userId="0125345b4684f247" providerId="LiveId" clId="{D4871A4A-C5EA-4668-91C5-C62012B0FEE8}" dt="2021-12-01T01:03:15.787" v="10719"/>
          <ac:spMkLst>
            <pc:docMk/>
            <pc:sldMk cId="545686886" sldId="492"/>
            <ac:spMk id="393" creationId="{80D4AEC9-E5FB-4D62-B1D7-732E888B48F6}"/>
          </ac:spMkLst>
        </pc:spChg>
        <pc:spChg chg="add mod">
          <ac:chgData name="Kanakubo Yuuka" userId="0125345b4684f247" providerId="LiveId" clId="{D4871A4A-C5EA-4668-91C5-C62012B0FEE8}" dt="2021-12-01T01:03:15.787" v="10719"/>
          <ac:spMkLst>
            <pc:docMk/>
            <pc:sldMk cId="545686886" sldId="492"/>
            <ac:spMk id="394" creationId="{0C9C5919-6BC7-454D-A2BA-51B34C41D456}"/>
          </ac:spMkLst>
        </pc:spChg>
        <pc:spChg chg="add mod">
          <ac:chgData name="Kanakubo Yuuka" userId="0125345b4684f247" providerId="LiveId" clId="{D4871A4A-C5EA-4668-91C5-C62012B0FEE8}" dt="2021-12-01T01:03:15.787" v="10719"/>
          <ac:spMkLst>
            <pc:docMk/>
            <pc:sldMk cId="545686886" sldId="492"/>
            <ac:spMk id="395" creationId="{7827A22A-CC20-435A-AFBA-F8CC34DBE91B}"/>
          </ac:spMkLst>
        </pc:spChg>
        <pc:spChg chg="add mod">
          <ac:chgData name="Kanakubo Yuuka" userId="0125345b4684f247" providerId="LiveId" clId="{D4871A4A-C5EA-4668-91C5-C62012B0FEE8}" dt="2021-12-01T01:06:41.203" v="10769" actId="207"/>
          <ac:spMkLst>
            <pc:docMk/>
            <pc:sldMk cId="545686886" sldId="492"/>
            <ac:spMk id="396" creationId="{AC73489A-7615-419F-929F-709BDCE1C202}"/>
          </ac:spMkLst>
        </pc:spChg>
        <pc:spChg chg="add mod">
          <ac:chgData name="Kanakubo Yuuka" userId="0125345b4684f247" providerId="LiveId" clId="{D4871A4A-C5EA-4668-91C5-C62012B0FEE8}" dt="2021-12-01T01:06:41.203" v="10769" actId="207"/>
          <ac:spMkLst>
            <pc:docMk/>
            <pc:sldMk cId="545686886" sldId="492"/>
            <ac:spMk id="397" creationId="{BE9F3710-EDE1-4DA3-96EE-101DB04AAFBC}"/>
          </ac:spMkLst>
        </pc:spChg>
        <pc:spChg chg="add mod">
          <ac:chgData name="Kanakubo Yuuka" userId="0125345b4684f247" providerId="LiveId" clId="{D4871A4A-C5EA-4668-91C5-C62012B0FEE8}" dt="2021-12-01T01:03:15.787" v="10719"/>
          <ac:spMkLst>
            <pc:docMk/>
            <pc:sldMk cId="545686886" sldId="492"/>
            <ac:spMk id="402" creationId="{85B9E99F-31E6-4497-84FB-3021C5BE01B0}"/>
          </ac:spMkLst>
        </pc:spChg>
        <pc:spChg chg="add mod">
          <ac:chgData name="Kanakubo Yuuka" userId="0125345b4684f247" providerId="LiveId" clId="{D4871A4A-C5EA-4668-91C5-C62012B0FEE8}" dt="2021-12-01T01:03:15.787" v="10719"/>
          <ac:spMkLst>
            <pc:docMk/>
            <pc:sldMk cId="545686886" sldId="492"/>
            <ac:spMk id="403" creationId="{76433B24-C01A-4DEE-910F-634E083B5719}"/>
          </ac:spMkLst>
        </pc:spChg>
        <pc:spChg chg="add mod">
          <ac:chgData name="Kanakubo Yuuka" userId="0125345b4684f247" providerId="LiveId" clId="{D4871A4A-C5EA-4668-91C5-C62012B0FEE8}" dt="2021-12-01T01:03:15.787" v="10719"/>
          <ac:spMkLst>
            <pc:docMk/>
            <pc:sldMk cId="545686886" sldId="492"/>
            <ac:spMk id="404" creationId="{FE9EA3A4-66C9-4BFB-8F22-57CE2579FA54}"/>
          </ac:spMkLst>
        </pc:spChg>
        <pc:spChg chg="add mod">
          <ac:chgData name="Kanakubo Yuuka" userId="0125345b4684f247" providerId="LiveId" clId="{D4871A4A-C5EA-4668-91C5-C62012B0FEE8}" dt="2021-12-01T01:04:36.660" v="10738" actId="1076"/>
          <ac:spMkLst>
            <pc:docMk/>
            <pc:sldMk cId="545686886" sldId="492"/>
            <ac:spMk id="405" creationId="{4CA5A7B8-6894-4838-9022-12FE46A0ECD0}"/>
          </ac:spMkLst>
        </pc:spChg>
        <pc:spChg chg="add mod">
          <ac:chgData name="Kanakubo Yuuka" userId="0125345b4684f247" providerId="LiveId" clId="{D4871A4A-C5EA-4668-91C5-C62012B0FEE8}" dt="2021-12-01T01:04:36.660" v="10738" actId="1076"/>
          <ac:spMkLst>
            <pc:docMk/>
            <pc:sldMk cId="545686886" sldId="492"/>
            <ac:spMk id="406" creationId="{DC129B6A-86C0-4880-BFFB-BD33AD186E5E}"/>
          </ac:spMkLst>
        </pc:spChg>
        <pc:grpChg chg="add mod">
          <ac:chgData name="Kanakubo Yuuka" userId="0125345b4684f247" providerId="LiveId" clId="{D4871A4A-C5EA-4668-91C5-C62012B0FEE8}" dt="2021-12-01T01:03:15.787" v="10719"/>
          <ac:grpSpMkLst>
            <pc:docMk/>
            <pc:sldMk cId="545686886" sldId="492"/>
            <ac:grpSpMk id="7" creationId="{DB832347-EB43-4F07-8AB1-BF808A506AFD}"/>
          </ac:grpSpMkLst>
        </pc:grpChg>
        <pc:grpChg chg="mod">
          <ac:chgData name="Kanakubo Yuuka" userId="0125345b4684f247" providerId="LiveId" clId="{D4871A4A-C5EA-4668-91C5-C62012B0FEE8}" dt="2021-12-01T01:03:15.787" v="10719"/>
          <ac:grpSpMkLst>
            <pc:docMk/>
            <pc:sldMk cId="545686886" sldId="492"/>
            <ac:grpSpMk id="49" creationId="{FB82080F-B1B0-4364-8B70-1D90E2E16ED9}"/>
          </ac:grpSpMkLst>
        </pc:grpChg>
        <pc:grpChg chg="add mod">
          <ac:chgData name="Kanakubo Yuuka" userId="0125345b4684f247" providerId="LiveId" clId="{D4871A4A-C5EA-4668-91C5-C62012B0FEE8}" dt="2021-12-01T01:03:15.787" v="10719"/>
          <ac:grpSpMkLst>
            <pc:docMk/>
            <pc:sldMk cId="545686886" sldId="492"/>
            <ac:grpSpMk id="75" creationId="{6395F868-AF1B-4F0D-8CA7-BD99860C09F7}"/>
          </ac:grpSpMkLst>
        </pc:grpChg>
        <pc:grpChg chg="mod">
          <ac:chgData name="Kanakubo Yuuka" userId="0125345b4684f247" providerId="LiveId" clId="{D4871A4A-C5EA-4668-91C5-C62012B0FEE8}" dt="2021-12-01T01:03:15.787" v="10719"/>
          <ac:grpSpMkLst>
            <pc:docMk/>
            <pc:sldMk cId="545686886" sldId="492"/>
            <ac:grpSpMk id="117" creationId="{5FD3E75E-3336-4BC3-89A2-1FB164BDF22B}"/>
          </ac:grpSpMkLst>
        </pc:grpChg>
        <pc:grpChg chg="add mod">
          <ac:chgData name="Kanakubo Yuuka" userId="0125345b4684f247" providerId="LiveId" clId="{D4871A4A-C5EA-4668-91C5-C62012B0FEE8}" dt="2021-12-01T01:03:15.787" v="10719"/>
          <ac:grpSpMkLst>
            <pc:docMk/>
            <pc:sldMk cId="545686886" sldId="492"/>
            <ac:grpSpMk id="143" creationId="{5B1724FC-0EF7-42C6-8620-E8599E62AB4C}"/>
          </ac:grpSpMkLst>
        </pc:grpChg>
        <pc:grpChg chg="mod">
          <ac:chgData name="Kanakubo Yuuka" userId="0125345b4684f247" providerId="LiveId" clId="{D4871A4A-C5EA-4668-91C5-C62012B0FEE8}" dt="2021-12-01T01:03:15.787" v="10719"/>
          <ac:grpSpMkLst>
            <pc:docMk/>
            <pc:sldMk cId="545686886" sldId="492"/>
            <ac:grpSpMk id="185" creationId="{09BB0754-7D15-4A1D-970C-CC97984FA643}"/>
          </ac:grpSpMkLst>
        </pc:grpChg>
        <pc:grpChg chg="add mod">
          <ac:chgData name="Kanakubo Yuuka" userId="0125345b4684f247" providerId="LiveId" clId="{D4871A4A-C5EA-4668-91C5-C62012B0FEE8}" dt="2021-12-01T01:03:15.787" v="10719"/>
          <ac:grpSpMkLst>
            <pc:docMk/>
            <pc:sldMk cId="545686886" sldId="492"/>
            <ac:grpSpMk id="211" creationId="{C1F14EAD-5AD8-4E38-A4BB-997987A99FD7}"/>
          </ac:grpSpMkLst>
        </pc:grpChg>
        <pc:grpChg chg="mod">
          <ac:chgData name="Kanakubo Yuuka" userId="0125345b4684f247" providerId="LiveId" clId="{D4871A4A-C5EA-4668-91C5-C62012B0FEE8}" dt="2021-12-01T01:03:15.787" v="10719"/>
          <ac:grpSpMkLst>
            <pc:docMk/>
            <pc:sldMk cId="545686886" sldId="492"/>
            <ac:grpSpMk id="253" creationId="{A23EBDD4-63C9-4906-90A4-B7273040026B}"/>
          </ac:grpSpMkLst>
        </pc:grpChg>
        <pc:grpChg chg="add mod">
          <ac:chgData name="Kanakubo Yuuka" userId="0125345b4684f247" providerId="LiveId" clId="{D4871A4A-C5EA-4668-91C5-C62012B0FEE8}" dt="2021-12-01T01:03:15.787" v="10719"/>
          <ac:grpSpMkLst>
            <pc:docMk/>
            <pc:sldMk cId="545686886" sldId="492"/>
            <ac:grpSpMk id="279" creationId="{B7CC1819-EAC3-4FED-8843-42F39EA91E02}"/>
          </ac:grpSpMkLst>
        </pc:grpChg>
        <pc:grpChg chg="add mod">
          <ac:chgData name="Kanakubo Yuuka" userId="0125345b4684f247" providerId="LiveId" clId="{D4871A4A-C5EA-4668-91C5-C62012B0FEE8}" dt="2021-12-01T01:03:15.787" v="10719"/>
          <ac:grpSpMkLst>
            <pc:docMk/>
            <pc:sldMk cId="545686886" sldId="492"/>
            <ac:grpSpMk id="283" creationId="{6EBCA4EB-C725-4DA0-B520-A35FEA5FFD47}"/>
          </ac:grpSpMkLst>
        </pc:grpChg>
        <pc:grpChg chg="add mod">
          <ac:chgData name="Kanakubo Yuuka" userId="0125345b4684f247" providerId="LiveId" clId="{D4871A4A-C5EA-4668-91C5-C62012B0FEE8}" dt="2021-12-01T01:03:15.787" v="10719"/>
          <ac:grpSpMkLst>
            <pc:docMk/>
            <pc:sldMk cId="545686886" sldId="492"/>
            <ac:grpSpMk id="290" creationId="{16E0F8DE-6316-4F0B-817C-77014B490003}"/>
          </ac:grpSpMkLst>
        </pc:grpChg>
        <pc:grpChg chg="add mod">
          <ac:chgData name="Kanakubo Yuuka" userId="0125345b4684f247" providerId="LiveId" clId="{D4871A4A-C5EA-4668-91C5-C62012B0FEE8}" dt="2021-12-01T01:03:15.787" v="10719"/>
          <ac:grpSpMkLst>
            <pc:docMk/>
            <pc:sldMk cId="545686886" sldId="492"/>
            <ac:grpSpMk id="296" creationId="{E2FD8695-DAB7-4189-8E61-F2E292CE451C}"/>
          </ac:grpSpMkLst>
        </pc:grpChg>
        <pc:grpChg chg="add mod">
          <ac:chgData name="Kanakubo Yuuka" userId="0125345b4684f247" providerId="LiveId" clId="{D4871A4A-C5EA-4668-91C5-C62012B0FEE8}" dt="2021-12-01T01:03:15.787" v="10719"/>
          <ac:grpSpMkLst>
            <pc:docMk/>
            <pc:sldMk cId="545686886" sldId="492"/>
            <ac:grpSpMk id="301" creationId="{E26B1B46-FC8E-49C2-80AE-979D9F95A862}"/>
          </ac:grpSpMkLst>
        </pc:grpChg>
        <pc:grpChg chg="add mod">
          <ac:chgData name="Kanakubo Yuuka" userId="0125345b4684f247" providerId="LiveId" clId="{D4871A4A-C5EA-4668-91C5-C62012B0FEE8}" dt="2021-12-01T01:03:15.787" v="10719"/>
          <ac:grpSpMkLst>
            <pc:docMk/>
            <pc:sldMk cId="545686886" sldId="492"/>
            <ac:grpSpMk id="306" creationId="{7E254A2A-263C-4AFA-8EDE-8E0EAA271005}"/>
          </ac:grpSpMkLst>
        </pc:grpChg>
        <pc:grpChg chg="add mod">
          <ac:chgData name="Kanakubo Yuuka" userId="0125345b4684f247" providerId="LiveId" clId="{D4871A4A-C5EA-4668-91C5-C62012B0FEE8}" dt="2021-12-01T01:03:15.787" v="10719"/>
          <ac:grpSpMkLst>
            <pc:docMk/>
            <pc:sldMk cId="545686886" sldId="492"/>
            <ac:grpSpMk id="312" creationId="{EEE5DCD3-CE23-4D99-B6C4-6FF5E8AA4C77}"/>
          </ac:grpSpMkLst>
        </pc:grpChg>
        <pc:grpChg chg="add mod">
          <ac:chgData name="Kanakubo Yuuka" userId="0125345b4684f247" providerId="LiveId" clId="{D4871A4A-C5EA-4668-91C5-C62012B0FEE8}" dt="2021-12-01T01:03:15.787" v="10719"/>
          <ac:grpSpMkLst>
            <pc:docMk/>
            <pc:sldMk cId="545686886" sldId="492"/>
            <ac:grpSpMk id="318" creationId="{3D6DA103-C7B3-46E9-96B6-AC0C79DC2EE4}"/>
          </ac:grpSpMkLst>
        </pc:grpChg>
        <pc:grpChg chg="add mod">
          <ac:chgData name="Kanakubo Yuuka" userId="0125345b4684f247" providerId="LiveId" clId="{D4871A4A-C5EA-4668-91C5-C62012B0FEE8}" dt="2021-12-01T01:03:15.787" v="10719"/>
          <ac:grpSpMkLst>
            <pc:docMk/>
            <pc:sldMk cId="545686886" sldId="492"/>
            <ac:grpSpMk id="323" creationId="{1D07A247-DEF3-4266-AA64-3875B61D73D1}"/>
          </ac:grpSpMkLst>
        </pc:grpChg>
        <pc:grpChg chg="add mod">
          <ac:chgData name="Kanakubo Yuuka" userId="0125345b4684f247" providerId="LiveId" clId="{D4871A4A-C5EA-4668-91C5-C62012B0FEE8}" dt="2021-12-01T01:03:15.787" v="10719"/>
          <ac:grpSpMkLst>
            <pc:docMk/>
            <pc:sldMk cId="545686886" sldId="492"/>
            <ac:grpSpMk id="328" creationId="{A4684E4F-9721-4F1B-9CCA-3F559E6CBCCF}"/>
          </ac:grpSpMkLst>
        </pc:grpChg>
        <pc:grpChg chg="add mod">
          <ac:chgData name="Kanakubo Yuuka" userId="0125345b4684f247" providerId="LiveId" clId="{D4871A4A-C5EA-4668-91C5-C62012B0FEE8}" dt="2021-12-01T01:03:15.787" v="10719"/>
          <ac:grpSpMkLst>
            <pc:docMk/>
            <pc:sldMk cId="545686886" sldId="492"/>
            <ac:grpSpMk id="332" creationId="{8E7D92E0-C3D9-4768-9B7D-63B8E44138D6}"/>
          </ac:grpSpMkLst>
        </pc:grpChg>
        <pc:grpChg chg="add mod">
          <ac:chgData name="Kanakubo Yuuka" userId="0125345b4684f247" providerId="LiveId" clId="{D4871A4A-C5EA-4668-91C5-C62012B0FEE8}" dt="2021-12-01T01:03:15.787" v="10719"/>
          <ac:grpSpMkLst>
            <pc:docMk/>
            <pc:sldMk cId="545686886" sldId="492"/>
            <ac:grpSpMk id="337" creationId="{B0136D8F-3CDB-4698-95F9-11432D37F4C8}"/>
          </ac:grpSpMkLst>
        </pc:grpChg>
        <pc:grpChg chg="add mod">
          <ac:chgData name="Kanakubo Yuuka" userId="0125345b4684f247" providerId="LiveId" clId="{D4871A4A-C5EA-4668-91C5-C62012B0FEE8}" dt="2021-12-01T01:03:15.787" v="10719"/>
          <ac:grpSpMkLst>
            <pc:docMk/>
            <pc:sldMk cId="545686886" sldId="492"/>
            <ac:grpSpMk id="342" creationId="{42C13769-6529-4F72-9259-07689BEB6E80}"/>
          </ac:grpSpMkLst>
        </pc:grpChg>
        <pc:grpChg chg="add mod">
          <ac:chgData name="Kanakubo Yuuka" userId="0125345b4684f247" providerId="LiveId" clId="{D4871A4A-C5EA-4668-91C5-C62012B0FEE8}" dt="2021-12-01T01:03:15.787" v="10719"/>
          <ac:grpSpMkLst>
            <pc:docMk/>
            <pc:sldMk cId="545686886" sldId="492"/>
            <ac:grpSpMk id="346" creationId="{BE9C9619-055F-4398-8BBE-8535B41D0E88}"/>
          </ac:grpSpMkLst>
        </pc:grpChg>
        <pc:grpChg chg="add mod">
          <ac:chgData name="Kanakubo Yuuka" userId="0125345b4684f247" providerId="LiveId" clId="{D4871A4A-C5EA-4668-91C5-C62012B0FEE8}" dt="2021-12-01T01:03:15.787" v="10719"/>
          <ac:grpSpMkLst>
            <pc:docMk/>
            <pc:sldMk cId="545686886" sldId="492"/>
            <ac:grpSpMk id="351" creationId="{9E0A1A53-C5CF-45F8-9623-70513E76BF12}"/>
          </ac:grpSpMkLst>
        </pc:grpChg>
        <pc:grpChg chg="add mod">
          <ac:chgData name="Kanakubo Yuuka" userId="0125345b4684f247" providerId="LiveId" clId="{D4871A4A-C5EA-4668-91C5-C62012B0FEE8}" dt="2021-12-01T01:03:15.787" v="10719"/>
          <ac:grpSpMkLst>
            <pc:docMk/>
            <pc:sldMk cId="545686886" sldId="492"/>
            <ac:grpSpMk id="373" creationId="{9470BD80-6825-4A4A-888B-2DAA94A62AD4}"/>
          </ac:grpSpMkLst>
        </pc:grpChg>
        <pc:picChg chg="add mod">
          <ac:chgData name="Kanakubo Yuuka" userId="0125345b4684f247" providerId="LiveId" clId="{D4871A4A-C5EA-4668-91C5-C62012B0FEE8}" dt="2021-12-01T01:03:15.787" v="10719"/>
          <ac:picMkLst>
            <pc:docMk/>
            <pc:sldMk cId="545686886" sldId="492"/>
            <ac:picMk id="369" creationId="{0ED6117E-928B-42DE-A66E-9BF07C2F4867}"/>
          </ac:picMkLst>
        </pc:picChg>
        <pc:picChg chg="add mod">
          <ac:chgData name="Kanakubo Yuuka" userId="0125345b4684f247" providerId="LiveId" clId="{D4871A4A-C5EA-4668-91C5-C62012B0FEE8}" dt="2021-12-01T01:03:15.787" v="10719"/>
          <ac:picMkLst>
            <pc:docMk/>
            <pc:sldMk cId="545686886" sldId="492"/>
            <ac:picMk id="370" creationId="{1A628B8F-FC3E-4701-9F03-36992921C804}"/>
          </ac:picMkLst>
        </pc:picChg>
        <pc:picChg chg="add mod">
          <ac:chgData name="Kanakubo Yuuka" userId="0125345b4684f247" providerId="LiveId" clId="{D4871A4A-C5EA-4668-91C5-C62012B0FEE8}" dt="2021-12-01T01:03:15.787" v="10719"/>
          <ac:picMkLst>
            <pc:docMk/>
            <pc:sldMk cId="545686886" sldId="492"/>
            <ac:picMk id="371" creationId="{8A11863B-178A-4B43-9F7D-00BD0822D119}"/>
          </ac:picMkLst>
        </pc:picChg>
        <pc:picChg chg="add mod">
          <ac:chgData name="Kanakubo Yuuka" userId="0125345b4684f247" providerId="LiveId" clId="{D4871A4A-C5EA-4668-91C5-C62012B0FEE8}" dt="2021-12-01T01:03:15.787" v="10719"/>
          <ac:picMkLst>
            <pc:docMk/>
            <pc:sldMk cId="545686886" sldId="492"/>
            <ac:picMk id="372" creationId="{71032630-59D8-488F-85D0-7D037BAE3A5E}"/>
          </ac:picMkLst>
        </pc:picChg>
        <pc:inkChg chg="add mod">
          <ac:chgData name="Kanakubo Yuuka" userId="0125345b4684f247" providerId="LiveId" clId="{D4871A4A-C5EA-4668-91C5-C62012B0FEE8}" dt="2021-12-01T01:03:15.787" v="10719"/>
          <ac:inkMkLst>
            <pc:docMk/>
            <pc:sldMk cId="545686886" sldId="492"/>
            <ac:inkMk id="359" creationId="{392FC64C-2E1B-4352-BCB7-509F61265D51}"/>
          </ac:inkMkLst>
        </pc:inkChg>
        <pc:inkChg chg="add mod">
          <ac:chgData name="Kanakubo Yuuka" userId="0125345b4684f247" providerId="LiveId" clId="{D4871A4A-C5EA-4668-91C5-C62012B0FEE8}" dt="2021-12-01T01:03:15.787" v="10719"/>
          <ac:inkMkLst>
            <pc:docMk/>
            <pc:sldMk cId="545686886" sldId="492"/>
            <ac:inkMk id="360" creationId="{DFDF5A4C-0D12-444B-A6FF-88A77AA4E255}"/>
          </ac:inkMkLst>
        </pc:inkChg>
        <pc:inkChg chg="add mod">
          <ac:chgData name="Kanakubo Yuuka" userId="0125345b4684f247" providerId="LiveId" clId="{D4871A4A-C5EA-4668-91C5-C62012B0FEE8}" dt="2021-12-01T01:03:15.787" v="10719"/>
          <ac:inkMkLst>
            <pc:docMk/>
            <pc:sldMk cId="545686886" sldId="492"/>
            <ac:inkMk id="361" creationId="{A4526F8D-8B9C-4B4B-A798-BC1498C634A3}"/>
          </ac:inkMkLst>
        </pc:inkChg>
        <pc:inkChg chg="add mod">
          <ac:chgData name="Kanakubo Yuuka" userId="0125345b4684f247" providerId="LiveId" clId="{D4871A4A-C5EA-4668-91C5-C62012B0FEE8}" dt="2021-12-01T01:03:15.787" v="10719"/>
          <ac:inkMkLst>
            <pc:docMk/>
            <pc:sldMk cId="545686886" sldId="492"/>
            <ac:inkMk id="362" creationId="{15D2225B-D5A0-4BAD-B670-A490B2D64602}"/>
          </ac:inkMkLst>
        </pc:inkChg>
        <pc:inkChg chg="add mod">
          <ac:chgData name="Kanakubo Yuuka" userId="0125345b4684f247" providerId="LiveId" clId="{D4871A4A-C5EA-4668-91C5-C62012B0FEE8}" dt="2021-12-01T01:03:15.787" v="10719"/>
          <ac:inkMkLst>
            <pc:docMk/>
            <pc:sldMk cId="545686886" sldId="492"/>
            <ac:inkMk id="363" creationId="{B740CC96-DD63-406A-B4BC-3C8B2E07E640}"/>
          </ac:inkMkLst>
        </pc:inkChg>
        <pc:inkChg chg="add mod">
          <ac:chgData name="Kanakubo Yuuka" userId="0125345b4684f247" providerId="LiveId" clId="{D4871A4A-C5EA-4668-91C5-C62012B0FEE8}" dt="2021-12-01T01:03:15.787" v="10719"/>
          <ac:inkMkLst>
            <pc:docMk/>
            <pc:sldMk cId="545686886" sldId="492"/>
            <ac:inkMk id="364" creationId="{8DEA515A-0C7A-4089-B85E-2BF9BCAC20E7}"/>
          </ac:inkMkLst>
        </pc:inkChg>
        <pc:inkChg chg="add mod">
          <ac:chgData name="Kanakubo Yuuka" userId="0125345b4684f247" providerId="LiveId" clId="{D4871A4A-C5EA-4668-91C5-C62012B0FEE8}" dt="2021-12-01T01:03:15.787" v="10719"/>
          <ac:inkMkLst>
            <pc:docMk/>
            <pc:sldMk cId="545686886" sldId="492"/>
            <ac:inkMk id="378" creationId="{7D8EFBE3-83BB-4CE2-89BF-2D35E0E98E3B}"/>
          </ac:inkMkLst>
        </pc:inkChg>
        <pc:inkChg chg="add mod">
          <ac:chgData name="Kanakubo Yuuka" userId="0125345b4684f247" providerId="LiveId" clId="{D4871A4A-C5EA-4668-91C5-C62012B0FEE8}" dt="2021-12-01T01:03:15.787" v="10719"/>
          <ac:inkMkLst>
            <pc:docMk/>
            <pc:sldMk cId="545686886" sldId="492"/>
            <ac:inkMk id="379" creationId="{71CE73C7-6D3B-49CF-9F3D-98A5FA7641FC}"/>
          </ac:inkMkLst>
        </pc:inkChg>
        <pc:inkChg chg="add mod">
          <ac:chgData name="Kanakubo Yuuka" userId="0125345b4684f247" providerId="LiveId" clId="{D4871A4A-C5EA-4668-91C5-C62012B0FEE8}" dt="2021-12-01T01:03:15.787" v="10719"/>
          <ac:inkMkLst>
            <pc:docMk/>
            <pc:sldMk cId="545686886" sldId="492"/>
            <ac:inkMk id="380" creationId="{D02E58B5-2805-4E01-9A6D-5032C907FCF8}"/>
          </ac:inkMkLst>
        </pc:inkChg>
        <pc:inkChg chg="add mod">
          <ac:chgData name="Kanakubo Yuuka" userId="0125345b4684f247" providerId="LiveId" clId="{D4871A4A-C5EA-4668-91C5-C62012B0FEE8}" dt="2021-12-01T01:03:15.787" v="10719"/>
          <ac:inkMkLst>
            <pc:docMk/>
            <pc:sldMk cId="545686886" sldId="492"/>
            <ac:inkMk id="381" creationId="{B57CA54F-EC0A-45F4-A46C-274E26C705F2}"/>
          </ac:inkMkLst>
        </pc:inkChg>
        <pc:inkChg chg="add mod">
          <ac:chgData name="Kanakubo Yuuka" userId="0125345b4684f247" providerId="LiveId" clId="{D4871A4A-C5EA-4668-91C5-C62012B0FEE8}" dt="2021-12-01T01:03:55.920" v="10729" actId="1076"/>
          <ac:inkMkLst>
            <pc:docMk/>
            <pc:sldMk cId="545686886" sldId="492"/>
            <ac:inkMk id="398" creationId="{1A7073D3-93D0-4804-BC7F-119B63B12CA2}"/>
          </ac:inkMkLst>
        </pc:inkChg>
        <pc:inkChg chg="add mod">
          <ac:chgData name="Kanakubo Yuuka" userId="0125345b4684f247" providerId="LiveId" clId="{D4871A4A-C5EA-4668-91C5-C62012B0FEE8}" dt="2021-12-01T01:04:06.068" v="10732" actId="1076"/>
          <ac:inkMkLst>
            <pc:docMk/>
            <pc:sldMk cId="545686886" sldId="492"/>
            <ac:inkMk id="399" creationId="{E26DA079-18B2-4A50-9D96-1D3EFFC5F83C}"/>
          </ac:inkMkLst>
        </pc:inkChg>
        <pc:inkChg chg="add mod">
          <ac:chgData name="Kanakubo Yuuka" userId="0125345b4684f247" providerId="LiveId" clId="{D4871A4A-C5EA-4668-91C5-C62012B0FEE8}" dt="2021-12-01T01:04:08.842" v="10733" actId="14100"/>
          <ac:inkMkLst>
            <pc:docMk/>
            <pc:sldMk cId="545686886" sldId="492"/>
            <ac:inkMk id="400" creationId="{E5FD26DE-D151-414C-9211-15680EDE49DA}"/>
          </ac:inkMkLst>
        </pc:inkChg>
        <pc:inkChg chg="add mod">
          <ac:chgData name="Kanakubo Yuuka" userId="0125345b4684f247" providerId="LiveId" clId="{D4871A4A-C5EA-4668-91C5-C62012B0FEE8}" dt="2021-12-01T01:04:11.754" v="10734" actId="14100"/>
          <ac:inkMkLst>
            <pc:docMk/>
            <pc:sldMk cId="545686886" sldId="492"/>
            <ac:inkMk id="401" creationId="{2937148F-2E72-4741-AC0F-0A15436E142F}"/>
          </ac:inkMkLst>
        </pc:inkChg>
        <pc:cxnChg chg="mod">
          <ac:chgData name="Kanakubo Yuuka" userId="0125345b4684f247" providerId="LiveId" clId="{D4871A4A-C5EA-4668-91C5-C62012B0FEE8}" dt="2021-12-01T01:03:15.787" v="10719"/>
          <ac:cxnSpMkLst>
            <pc:docMk/>
            <pc:sldMk cId="545686886" sldId="492"/>
            <ac:cxnSpMk id="10" creationId="{8B53990E-DF73-45DA-B4C8-A15E4FFA92D1}"/>
          </ac:cxnSpMkLst>
        </pc:cxnChg>
        <pc:cxnChg chg="mod">
          <ac:chgData name="Kanakubo Yuuka" userId="0125345b4684f247" providerId="LiveId" clId="{D4871A4A-C5EA-4668-91C5-C62012B0FEE8}" dt="2021-12-01T01:03:15.787" v="10719"/>
          <ac:cxnSpMkLst>
            <pc:docMk/>
            <pc:sldMk cId="545686886" sldId="492"/>
            <ac:cxnSpMk id="78" creationId="{F554D766-2FCC-43DE-8FEE-BFE7B1C58CA0}"/>
          </ac:cxnSpMkLst>
        </pc:cxnChg>
        <pc:cxnChg chg="mod">
          <ac:chgData name="Kanakubo Yuuka" userId="0125345b4684f247" providerId="LiveId" clId="{D4871A4A-C5EA-4668-91C5-C62012B0FEE8}" dt="2021-12-01T01:03:15.787" v="10719"/>
          <ac:cxnSpMkLst>
            <pc:docMk/>
            <pc:sldMk cId="545686886" sldId="492"/>
            <ac:cxnSpMk id="146" creationId="{9DD51937-7E13-42E1-B905-4967868BAC8C}"/>
          </ac:cxnSpMkLst>
        </pc:cxnChg>
        <pc:cxnChg chg="mod">
          <ac:chgData name="Kanakubo Yuuka" userId="0125345b4684f247" providerId="LiveId" clId="{D4871A4A-C5EA-4668-91C5-C62012B0FEE8}" dt="2021-12-01T01:03:15.787" v="10719"/>
          <ac:cxnSpMkLst>
            <pc:docMk/>
            <pc:sldMk cId="545686886" sldId="492"/>
            <ac:cxnSpMk id="214" creationId="{91347FC5-D3A2-4C42-AA35-C8D7528D4B69}"/>
          </ac:cxnSpMkLst>
        </pc:cxnChg>
        <pc:cxnChg chg="mod">
          <ac:chgData name="Kanakubo Yuuka" userId="0125345b4684f247" providerId="LiveId" clId="{D4871A4A-C5EA-4668-91C5-C62012B0FEE8}" dt="2021-12-01T01:03:15.787" v="10719"/>
          <ac:cxnSpMkLst>
            <pc:docMk/>
            <pc:sldMk cId="545686886" sldId="492"/>
            <ac:cxnSpMk id="280" creationId="{8EA3C572-28CA-4D0C-A48A-08A25D8CE5B3}"/>
          </ac:cxnSpMkLst>
        </pc:cxnChg>
        <pc:cxnChg chg="mod">
          <ac:chgData name="Kanakubo Yuuka" userId="0125345b4684f247" providerId="LiveId" clId="{D4871A4A-C5EA-4668-91C5-C62012B0FEE8}" dt="2021-12-01T01:03:15.787" v="10719"/>
          <ac:cxnSpMkLst>
            <pc:docMk/>
            <pc:sldMk cId="545686886" sldId="492"/>
            <ac:cxnSpMk id="281" creationId="{272B7C56-93DA-4D9E-9AB2-659033A89974}"/>
          </ac:cxnSpMkLst>
        </pc:cxnChg>
        <pc:cxnChg chg="mod">
          <ac:chgData name="Kanakubo Yuuka" userId="0125345b4684f247" providerId="LiveId" clId="{D4871A4A-C5EA-4668-91C5-C62012B0FEE8}" dt="2021-12-01T01:03:15.787" v="10719"/>
          <ac:cxnSpMkLst>
            <pc:docMk/>
            <pc:sldMk cId="545686886" sldId="492"/>
            <ac:cxnSpMk id="282" creationId="{3943B3DA-86B2-4B6B-A541-6EDA328F7A0C}"/>
          </ac:cxnSpMkLst>
        </pc:cxnChg>
        <pc:cxnChg chg="mod">
          <ac:chgData name="Kanakubo Yuuka" userId="0125345b4684f247" providerId="LiveId" clId="{D4871A4A-C5EA-4668-91C5-C62012B0FEE8}" dt="2021-12-01T01:03:15.787" v="10719"/>
          <ac:cxnSpMkLst>
            <pc:docMk/>
            <pc:sldMk cId="545686886" sldId="492"/>
            <ac:cxnSpMk id="284" creationId="{FDAD72D3-BF7A-42B9-B6EC-877ED92B5911}"/>
          </ac:cxnSpMkLst>
        </pc:cxnChg>
        <pc:cxnChg chg="mod">
          <ac:chgData name="Kanakubo Yuuka" userId="0125345b4684f247" providerId="LiveId" clId="{D4871A4A-C5EA-4668-91C5-C62012B0FEE8}" dt="2021-12-01T01:03:15.787" v="10719"/>
          <ac:cxnSpMkLst>
            <pc:docMk/>
            <pc:sldMk cId="545686886" sldId="492"/>
            <ac:cxnSpMk id="285" creationId="{C90FFA85-BF45-4F34-8315-61CA93795DAB}"/>
          </ac:cxnSpMkLst>
        </pc:cxnChg>
        <pc:cxnChg chg="mod">
          <ac:chgData name="Kanakubo Yuuka" userId="0125345b4684f247" providerId="LiveId" clId="{D4871A4A-C5EA-4668-91C5-C62012B0FEE8}" dt="2021-12-01T01:03:15.787" v="10719"/>
          <ac:cxnSpMkLst>
            <pc:docMk/>
            <pc:sldMk cId="545686886" sldId="492"/>
            <ac:cxnSpMk id="286" creationId="{FC01734D-C009-44AF-9AA4-6194D760481D}"/>
          </ac:cxnSpMkLst>
        </pc:cxnChg>
        <pc:cxnChg chg="mod">
          <ac:chgData name="Kanakubo Yuuka" userId="0125345b4684f247" providerId="LiveId" clId="{D4871A4A-C5EA-4668-91C5-C62012B0FEE8}" dt="2021-12-01T01:03:15.787" v="10719"/>
          <ac:cxnSpMkLst>
            <pc:docMk/>
            <pc:sldMk cId="545686886" sldId="492"/>
            <ac:cxnSpMk id="291" creationId="{251D0564-E026-419C-B89A-E357D1C3125D}"/>
          </ac:cxnSpMkLst>
        </pc:cxnChg>
        <pc:cxnChg chg="mod">
          <ac:chgData name="Kanakubo Yuuka" userId="0125345b4684f247" providerId="LiveId" clId="{D4871A4A-C5EA-4668-91C5-C62012B0FEE8}" dt="2021-12-01T01:03:15.787" v="10719"/>
          <ac:cxnSpMkLst>
            <pc:docMk/>
            <pc:sldMk cId="545686886" sldId="492"/>
            <ac:cxnSpMk id="292" creationId="{5F775213-808F-4989-A12E-2495FD202C77}"/>
          </ac:cxnSpMkLst>
        </pc:cxnChg>
        <pc:cxnChg chg="mod">
          <ac:chgData name="Kanakubo Yuuka" userId="0125345b4684f247" providerId="LiveId" clId="{D4871A4A-C5EA-4668-91C5-C62012B0FEE8}" dt="2021-12-01T01:03:15.787" v="10719"/>
          <ac:cxnSpMkLst>
            <pc:docMk/>
            <pc:sldMk cId="545686886" sldId="492"/>
            <ac:cxnSpMk id="293" creationId="{4ED8CAA5-94A1-4553-8399-19C61D30278F}"/>
          </ac:cxnSpMkLst>
        </pc:cxnChg>
        <pc:cxnChg chg="mod">
          <ac:chgData name="Kanakubo Yuuka" userId="0125345b4684f247" providerId="LiveId" clId="{D4871A4A-C5EA-4668-91C5-C62012B0FEE8}" dt="2021-12-01T01:03:15.787" v="10719"/>
          <ac:cxnSpMkLst>
            <pc:docMk/>
            <pc:sldMk cId="545686886" sldId="492"/>
            <ac:cxnSpMk id="297" creationId="{DB77EF75-A41F-416D-9001-1E08A96FB49B}"/>
          </ac:cxnSpMkLst>
        </pc:cxnChg>
        <pc:cxnChg chg="mod">
          <ac:chgData name="Kanakubo Yuuka" userId="0125345b4684f247" providerId="LiveId" clId="{D4871A4A-C5EA-4668-91C5-C62012B0FEE8}" dt="2021-12-01T01:03:15.787" v="10719"/>
          <ac:cxnSpMkLst>
            <pc:docMk/>
            <pc:sldMk cId="545686886" sldId="492"/>
            <ac:cxnSpMk id="298" creationId="{F94D9607-B96E-49F3-AB08-DE6EBB8CF5FE}"/>
          </ac:cxnSpMkLst>
        </pc:cxnChg>
        <pc:cxnChg chg="mod">
          <ac:chgData name="Kanakubo Yuuka" userId="0125345b4684f247" providerId="LiveId" clId="{D4871A4A-C5EA-4668-91C5-C62012B0FEE8}" dt="2021-12-01T01:03:15.787" v="10719"/>
          <ac:cxnSpMkLst>
            <pc:docMk/>
            <pc:sldMk cId="545686886" sldId="492"/>
            <ac:cxnSpMk id="299" creationId="{D5A588B1-11F6-4E1C-B18F-0E78395CA57B}"/>
          </ac:cxnSpMkLst>
        </pc:cxnChg>
        <pc:cxnChg chg="mod">
          <ac:chgData name="Kanakubo Yuuka" userId="0125345b4684f247" providerId="LiveId" clId="{D4871A4A-C5EA-4668-91C5-C62012B0FEE8}" dt="2021-12-01T01:03:15.787" v="10719"/>
          <ac:cxnSpMkLst>
            <pc:docMk/>
            <pc:sldMk cId="545686886" sldId="492"/>
            <ac:cxnSpMk id="302" creationId="{53396517-23FE-47CD-B132-13B4C3100348}"/>
          </ac:cxnSpMkLst>
        </pc:cxnChg>
        <pc:cxnChg chg="mod">
          <ac:chgData name="Kanakubo Yuuka" userId="0125345b4684f247" providerId="LiveId" clId="{D4871A4A-C5EA-4668-91C5-C62012B0FEE8}" dt="2021-12-01T01:03:15.787" v="10719"/>
          <ac:cxnSpMkLst>
            <pc:docMk/>
            <pc:sldMk cId="545686886" sldId="492"/>
            <ac:cxnSpMk id="303" creationId="{6D1C2E9E-133D-4B19-9BF3-25DDE430C3DB}"/>
          </ac:cxnSpMkLst>
        </pc:cxnChg>
        <pc:cxnChg chg="mod">
          <ac:chgData name="Kanakubo Yuuka" userId="0125345b4684f247" providerId="LiveId" clId="{D4871A4A-C5EA-4668-91C5-C62012B0FEE8}" dt="2021-12-01T01:03:15.787" v="10719"/>
          <ac:cxnSpMkLst>
            <pc:docMk/>
            <pc:sldMk cId="545686886" sldId="492"/>
            <ac:cxnSpMk id="304" creationId="{BAA8515D-197C-414C-80D6-9311CEF121E2}"/>
          </ac:cxnSpMkLst>
        </pc:cxnChg>
        <pc:cxnChg chg="mod">
          <ac:chgData name="Kanakubo Yuuka" userId="0125345b4684f247" providerId="LiveId" clId="{D4871A4A-C5EA-4668-91C5-C62012B0FEE8}" dt="2021-12-01T01:03:15.787" v="10719"/>
          <ac:cxnSpMkLst>
            <pc:docMk/>
            <pc:sldMk cId="545686886" sldId="492"/>
            <ac:cxnSpMk id="307" creationId="{11A0FF43-349B-41B8-B12E-F0D99C2E5B26}"/>
          </ac:cxnSpMkLst>
        </pc:cxnChg>
        <pc:cxnChg chg="mod">
          <ac:chgData name="Kanakubo Yuuka" userId="0125345b4684f247" providerId="LiveId" clId="{D4871A4A-C5EA-4668-91C5-C62012B0FEE8}" dt="2021-12-01T01:03:15.787" v="10719"/>
          <ac:cxnSpMkLst>
            <pc:docMk/>
            <pc:sldMk cId="545686886" sldId="492"/>
            <ac:cxnSpMk id="308" creationId="{C2D4E62C-5DC9-40C3-98E4-DB950710EC6C}"/>
          </ac:cxnSpMkLst>
        </pc:cxnChg>
        <pc:cxnChg chg="mod">
          <ac:chgData name="Kanakubo Yuuka" userId="0125345b4684f247" providerId="LiveId" clId="{D4871A4A-C5EA-4668-91C5-C62012B0FEE8}" dt="2021-12-01T01:03:15.787" v="10719"/>
          <ac:cxnSpMkLst>
            <pc:docMk/>
            <pc:sldMk cId="545686886" sldId="492"/>
            <ac:cxnSpMk id="309" creationId="{AE8603CA-F40C-42D8-B7FE-0A01A0247D29}"/>
          </ac:cxnSpMkLst>
        </pc:cxnChg>
        <pc:cxnChg chg="mod">
          <ac:chgData name="Kanakubo Yuuka" userId="0125345b4684f247" providerId="LiveId" clId="{D4871A4A-C5EA-4668-91C5-C62012B0FEE8}" dt="2021-12-01T01:03:15.787" v="10719"/>
          <ac:cxnSpMkLst>
            <pc:docMk/>
            <pc:sldMk cId="545686886" sldId="492"/>
            <ac:cxnSpMk id="313" creationId="{5DAE01BE-3919-4072-8B51-8F1FBC2C1DC9}"/>
          </ac:cxnSpMkLst>
        </pc:cxnChg>
        <pc:cxnChg chg="mod">
          <ac:chgData name="Kanakubo Yuuka" userId="0125345b4684f247" providerId="LiveId" clId="{D4871A4A-C5EA-4668-91C5-C62012B0FEE8}" dt="2021-12-01T01:03:15.787" v="10719"/>
          <ac:cxnSpMkLst>
            <pc:docMk/>
            <pc:sldMk cId="545686886" sldId="492"/>
            <ac:cxnSpMk id="314" creationId="{8CAE5522-4E3A-4185-8AB1-A04E40F9519C}"/>
          </ac:cxnSpMkLst>
        </pc:cxnChg>
        <pc:cxnChg chg="mod">
          <ac:chgData name="Kanakubo Yuuka" userId="0125345b4684f247" providerId="LiveId" clId="{D4871A4A-C5EA-4668-91C5-C62012B0FEE8}" dt="2021-12-01T01:03:15.787" v="10719"/>
          <ac:cxnSpMkLst>
            <pc:docMk/>
            <pc:sldMk cId="545686886" sldId="492"/>
            <ac:cxnSpMk id="315" creationId="{622B71DF-3BE4-4812-91A1-D12C4E33C137}"/>
          </ac:cxnSpMkLst>
        </pc:cxnChg>
        <pc:cxnChg chg="mod">
          <ac:chgData name="Kanakubo Yuuka" userId="0125345b4684f247" providerId="LiveId" clId="{D4871A4A-C5EA-4668-91C5-C62012B0FEE8}" dt="2021-12-01T01:03:15.787" v="10719"/>
          <ac:cxnSpMkLst>
            <pc:docMk/>
            <pc:sldMk cId="545686886" sldId="492"/>
            <ac:cxnSpMk id="319" creationId="{8B3669A0-4052-4257-B2C7-1601BE5AF80D}"/>
          </ac:cxnSpMkLst>
        </pc:cxnChg>
        <pc:cxnChg chg="mod">
          <ac:chgData name="Kanakubo Yuuka" userId="0125345b4684f247" providerId="LiveId" clId="{D4871A4A-C5EA-4668-91C5-C62012B0FEE8}" dt="2021-12-01T01:03:15.787" v="10719"/>
          <ac:cxnSpMkLst>
            <pc:docMk/>
            <pc:sldMk cId="545686886" sldId="492"/>
            <ac:cxnSpMk id="320" creationId="{7261258F-CE59-41E9-A2A0-201ECAECDBBA}"/>
          </ac:cxnSpMkLst>
        </pc:cxnChg>
        <pc:cxnChg chg="mod">
          <ac:chgData name="Kanakubo Yuuka" userId="0125345b4684f247" providerId="LiveId" clId="{D4871A4A-C5EA-4668-91C5-C62012B0FEE8}" dt="2021-12-01T01:03:15.787" v="10719"/>
          <ac:cxnSpMkLst>
            <pc:docMk/>
            <pc:sldMk cId="545686886" sldId="492"/>
            <ac:cxnSpMk id="321" creationId="{88002284-DA8B-476C-B971-99F57634180B}"/>
          </ac:cxnSpMkLst>
        </pc:cxnChg>
        <pc:cxnChg chg="mod">
          <ac:chgData name="Kanakubo Yuuka" userId="0125345b4684f247" providerId="LiveId" clId="{D4871A4A-C5EA-4668-91C5-C62012B0FEE8}" dt="2021-12-01T01:03:15.787" v="10719"/>
          <ac:cxnSpMkLst>
            <pc:docMk/>
            <pc:sldMk cId="545686886" sldId="492"/>
            <ac:cxnSpMk id="324" creationId="{C51C00F2-7F93-43D6-9BE1-B1C163280829}"/>
          </ac:cxnSpMkLst>
        </pc:cxnChg>
        <pc:cxnChg chg="mod">
          <ac:chgData name="Kanakubo Yuuka" userId="0125345b4684f247" providerId="LiveId" clId="{D4871A4A-C5EA-4668-91C5-C62012B0FEE8}" dt="2021-12-01T01:03:15.787" v="10719"/>
          <ac:cxnSpMkLst>
            <pc:docMk/>
            <pc:sldMk cId="545686886" sldId="492"/>
            <ac:cxnSpMk id="325" creationId="{8668F5C4-7D60-40B5-96A8-2C849BE8F368}"/>
          </ac:cxnSpMkLst>
        </pc:cxnChg>
        <pc:cxnChg chg="mod">
          <ac:chgData name="Kanakubo Yuuka" userId="0125345b4684f247" providerId="LiveId" clId="{D4871A4A-C5EA-4668-91C5-C62012B0FEE8}" dt="2021-12-01T01:03:15.787" v="10719"/>
          <ac:cxnSpMkLst>
            <pc:docMk/>
            <pc:sldMk cId="545686886" sldId="492"/>
            <ac:cxnSpMk id="326" creationId="{AE4B3AAC-2038-40E9-B8BB-EEE515EA4826}"/>
          </ac:cxnSpMkLst>
        </pc:cxnChg>
        <pc:cxnChg chg="mod">
          <ac:chgData name="Kanakubo Yuuka" userId="0125345b4684f247" providerId="LiveId" clId="{D4871A4A-C5EA-4668-91C5-C62012B0FEE8}" dt="2021-12-01T01:03:15.787" v="10719"/>
          <ac:cxnSpMkLst>
            <pc:docMk/>
            <pc:sldMk cId="545686886" sldId="492"/>
            <ac:cxnSpMk id="329" creationId="{CFB141D8-6EC7-4AAD-AC7D-D1DB163403F0}"/>
          </ac:cxnSpMkLst>
        </pc:cxnChg>
        <pc:cxnChg chg="mod">
          <ac:chgData name="Kanakubo Yuuka" userId="0125345b4684f247" providerId="LiveId" clId="{D4871A4A-C5EA-4668-91C5-C62012B0FEE8}" dt="2021-12-01T01:03:15.787" v="10719"/>
          <ac:cxnSpMkLst>
            <pc:docMk/>
            <pc:sldMk cId="545686886" sldId="492"/>
            <ac:cxnSpMk id="330" creationId="{2EE79870-8149-4D78-B66A-E9D186C3E3EB}"/>
          </ac:cxnSpMkLst>
        </pc:cxnChg>
        <pc:cxnChg chg="mod">
          <ac:chgData name="Kanakubo Yuuka" userId="0125345b4684f247" providerId="LiveId" clId="{D4871A4A-C5EA-4668-91C5-C62012B0FEE8}" dt="2021-12-01T01:03:15.787" v="10719"/>
          <ac:cxnSpMkLst>
            <pc:docMk/>
            <pc:sldMk cId="545686886" sldId="492"/>
            <ac:cxnSpMk id="331" creationId="{CF817C9E-210B-4EBE-982D-7441B1A22A1D}"/>
          </ac:cxnSpMkLst>
        </pc:cxnChg>
        <pc:cxnChg chg="mod">
          <ac:chgData name="Kanakubo Yuuka" userId="0125345b4684f247" providerId="LiveId" clId="{D4871A4A-C5EA-4668-91C5-C62012B0FEE8}" dt="2021-12-01T01:03:15.787" v="10719"/>
          <ac:cxnSpMkLst>
            <pc:docMk/>
            <pc:sldMk cId="545686886" sldId="492"/>
            <ac:cxnSpMk id="333" creationId="{3D7DE65E-4A44-4A17-80C7-14AEE7A6D44D}"/>
          </ac:cxnSpMkLst>
        </pc:cxnChg>
        <pc:cxnChg chg="mod">
          <ac:chgData name="Kanakubo Yuuka" userId="0125345b4684f247" providerId="LiveId" clId="{D4871A4A-C5EA-4668-91C5-C62012B0FEE8}" dt="2021-12-01T01:03:15.787" v="10719"/>
          <ac:cxnSpMkLst>
            <pc:docMk/>
            <pc:sldMk cId="545686886" sldId="492"/>
            <ac:cxnSpMk id="334" creationId="{6C91BD6E-2241-4F6C-9DD1-2E25DCEEBA63}"/>
          </ac:cxnSpMkLst>
        </pc:cxnChg>
        <pc:cxnChg chg="mod">
          <ac:chgData name="Kanakubo Yuuka" userId="0125345b4684f247" providerId="LiveId" clId="{D4871A4A-C5EA-4668-91C5-C62012B0FEE8}" dt="2021-12-01T01:03:15.787" v="10719"/>
          <ac:cxnSpMkLst>
            <pc:docMk/>
            <pc:sldMk cId="545686886" sldId="492"/>
            <ac:cxnSpMk id="335" creationId="{99C7D33E-9B08-4C55-848C-8A492FFDD5A6}"/>
          </ac:cxnSpMkLst>
        </pc:cxnChg>
        <pc:cxnChg chg="mod">
          <ac:chgData name="Kanakubo Yuuka" userId="0125345b4684f247" providerId="LiveId" clId="{D4871A4A-C5EA-4668-91C5-C62012B0FEE8}" dt="2021-12-01T01:03:15.787" v="10719"/>
          <ac:cxnSpMkLst>
            <pc:docMk/>
            <pc:sldMk cId="545686886" sldId="492"/>
            <ac:cxnSpMk id="338" creationId="{532BBFEB-A761-4A2C-9D82-70D451E8ECA3}"/>
          </ac:cxnSpMkLst>
        </pc:cxnChg>
        <pc:cxnChg chg="mod">
          <ac:chgData name="Kanakubo Yuuka" userId="0125345b4684f247" providerId="LiveId" clId="{D4871A4A-C5EA-4668-91C5-C62012B0FEE8}" dt="2021-12-01T01:03:15.787" v="10719"/>
          <ac:cxnSpMkLst>
            <pc:docMk/>
            <pc:sldMk cId="545686886" sldId="492"/>
            <ac:cxnSpMk id="339" creationId="{1BD0E32B-59EA-4F32-AE64-FC103AF3F004}"/>
          </ac:cxnSpMkLst>
        </pc:cxnChg>
        <pc:cxnChg chg="mod">
          <ac:chgData name="Kanakubo Yuuka" userId="0125345b4684f247" providerId="LiveId" clId="{D4871A4A-C5EA-4668-91C5-C62012B0FEE8}" dt="2021-12-01T01:03:15.787" v="10719"/>
          <ac:cxnSpMkLst>
            <pc:docMk/>
            <pc:sldMk cId="545686886" sldId="492"/>
            <ac:cxnSpMk id="340" creationId="{C6D183F3-98AF-4939-AAB6-2C04DF194E31}"/>
          </ac:cxnSpMkLst>
        </pc:cxnChg>
        <pc:cxnChg chg="mod">
          <ac:chgData name="Kanakubo Yuuka" userId="0125345b4684f247" providerId="LiveId" clId="{D4871A4A-C5EA-4668-91C5-C62012B0FEE8}" dt="2021-12-01T01:03:15.787" v="10719"/>
          <ac:cxnSpMkLst>
            <pc:docMk/>
            <pc:sldMk cId="545686886" sldId="492"/>
            <ac:cxnSpMk id="343" creationId="{4212C2D4-2F06-4CD7-AFA2-DBEB3CE5D32F}"/>
          </ac:cxnSpMkLst>
        </pc:cxnChg>
        <pc:cxnChg chg="mod">
          <ac:chgData name="Kanakubo Yuuka" userId="0125345b4684f247" providerId="LiveId" clId="{D4871A4A-C5EA-4668-91C5-C62012B0FEE8}" dt="2021-12-01T01:03:15.787" v="10719"/>
          <ac:cxnSpMkLst>
            <pc:docMk/>
            <pc:sldMk cId="545686886" sldId="492"/>
            <ac:cxnSpMk id="344" creationId="{AAA3F032-F904-4BB6-9420-E0A86E82DF0C}"/>
          </ac:cxnSpMkLst>
        </pc:cxnChg>
        <pc:cxnChg chg="mod">
          <ac:chgData name="Kanakubo Yuuka" userId="0125345b4684f247" providerId="LiveId" clId="{D4871A4A-C5EA-4668-91C5-C62012B0FEE8}" dt="2021-12-01T01:03:15.787" v="10719"/>
          <ac:cxnSpMkLst>
            <pc:docMk/>
            <pc:sldMk cId="545686886" sldId="492"/>
            <ac:cxnSpMk id="345" creationId="{20F8BD15-6482-41E0-8786-A485558BD136}"/>
          </ac:cxnSpMkLst>
        </pc:cxnChg>
        <pc:cxnChg chg="mod">
          <ac:chgData name="Kanakubo Yuuka" userId="0125345b4684f247" providerId="LiveId" clId="{D4871A4A-C5EA-4668-91C5-C62012B0FEE8}" dt="2021-12-01T01:03:15.787" v="10719"/>
          <ac:cxnSpMkLst>
            <pc:docMk/>
            <pc:sldMk cId="545686886" sldId="492"/>
            <ac:cxnSpMk id="347" creationId="{0D65FD8E-2227-4E27-9F67-E4ACB303B746}"/>
          </ac:cxnSpMkLst>
        </pc:cxnChg>
        <pc:cxnChg chg="mod">
          <ac:chgData name="Kanakubo Yuuka" userId="0125345b4684f247" providerId="LiveId" clId="{D4871A4A-C5EA-4668-91C5-C62012B0FEE8}" dt="2021-12-01T01:03:15.787" v="10719"/>
          <ac:cxnSpMkLst>
            <pc:docMk/>
            <pc:sldMk cId="545686886" sldId="492"/>
            <ac:cxnSpMk id="348" creationId="{8955CAC0-FA2B-4539-BE26-5B7266423A83}"/>
          </ac:cxnSpMkLst>
        </pc:cxnChg>
        <pc:cxnChg chg="mod">
          <ac:chgData name="Kanakubo Yuuka" userId="0125345b4684f247" providerId="LiveId" clId="{D4871A4A-C5EA-4668-91C5-C62012B0FEE8}" dt="2021-12-01T01:03:15.787" v="10719"/>
          <ac:cxnSpMkLst>
            <pc:docMk/>
            <pc:sldMk cId="545686886" sldId="492"/>
            <ac:cxnSpMk id="349" creationId="{E31600FC-A19A-460E-951E-8639115D00DA}"/>
          </ac:cxnSpMkLst>
        </pc:cxnChg>
        <pc:cxnChg chg="mod">
          <ac:chgData name="Kanakubo Yuuka" userId="0125345b4684f247" providerId="LiveId" clId="{D4871A4A-C5EA-4668-91C5-C62012B0FEE8}" dt="2021-12-01T01:03:15.787" v="10719"/>
          <ac:cxnSpMkLst>
            <pc:docMk/>
            <pc:sldMk cId="545686886" sldId="492"/>
            <ac:cxnSpMk id="352" creationId="{F9E944CE-C265-47DD-BD5D-2BF255C4F17D}"/>
          </ac:cxnSpMkLst>
        </pc:cxnChg>
        <pc:cxnChg chg="mod">
          <ac:chgData name="Kanakubo Yuuka" userId="0125345b4684f247" providerId="LiveId" clId="{D4871A4A-C5EA-4668-91C5-C62012B0FEE8}" dt="2021-12-01T01:03:15.787" v="10719"/>
          <ac:cxnSpMkLst>
            <pc:docMk/>
            <pc:sldMk cId="545686886" sldId="492"/>
            <ac:cxnSpMk id="353" creationId="{634B9B6D-0F9B-49DC-9B07-80E407624284}"/>
          </ac:cxnSpMkLst>
        </pc:cxnChg>
        <pc:cxnChg chg="mod">
          <ac:chgData name="Kanakubo Yuuka" userId="0125345b4684f247" providerId="LiveId" clId="{D4871A4A-C5EA-4668-91C5-C62012B0FEE8}" dt="2021-12-01T01:03:15.787" v="10719"/>
          <ac:cxnSpMkLst>
            <pc:docMk/>
            <pc:sldMk cId="545686886" sldId="492"/>
            <ac:cxnSpMk id="354" creationId="{3319F33C-3EC4-46FE-A176-7ED57C91B805}"/>
          </ac:cxnSpMkLst>
        </pc:cxnChg>
        <pc:cxnChg chg="add mod">
          <ac:chgData name="Kanakubo Yuuka" userId="0125345b4684f247" providerId="LiveId" clId="{D4871A4A-C5EA-4668-91C5-C62012B0FEE8}" dt="2021-12-01T01:03:15.787" v="10719"/>
          <ac:cxnSpMkLst>
            <pc:docMk/>
            <pc:sldMk cId="545686886" sldId="492"/>
            <ac:cxnSpMk id="365" creationId="{37A5DB27-558E-43BF-B5DE-019366B09FE3}"/>
          </ac:cxnSpMkLst>
        </pc:cxnChg>
        <pc:cxnChg chg="add mod">
          <ac:chgData name="Kanakubo Yuuka" userId="0125345b4684f247" providerId="LiveId" clId="{D4871A4A-C5EA-4668-91C5-C62012B0FEE8}" dt="2021-12-01T01:03:15.787" v="10719"/>
          <ac:cxnSpMkLst>
            <pc:docMk/>
            <pc:sldMk cId="545686886" sldId="492"/>
            <ac:cxnSpMk id="366" creationId="{C7F1EDAE-2341-4D7E-9C56-6C44692E7A11}"/>
          </ac:cxnSpMkLst>
        </pc:cxnChg>
        <pc:cxnChg chg="add mod">
          <ac:chgData name="Kanakubo Yuuka" userId="0125345b4684f247" providerId="LiveId" clId="{D4871A4A-C5EA-4668-91C5-C62012B0FEE8}" dt="2021-12-01T01:03:15.787" v="10719"/>
          <ac:cxnSpMkLst>
            <pc:docMk/>
            <pc:sldMk cId="545686886" sldId="492"/>
            <ac:cxnSpMk id="367" creationId="{48CEE518-F208-4FC3-9787-C54F3DE459CC}"/>
          </ac:cxnSpMkLst>
        </pc:cxnChg>
        <pc:cxnChg chg="add mod">
          <ac:chgData name="Kanakubo Yuuka" userId="0125345b4684f247" providerId="LiveId" clId="{D4871A4A-C5EA-4668-91C5-C62012B0FEE8}" dt="2021-12-01T01:03:15.787" v="10719"/>
          <ac:cxnSpMkLst>
            <pc:docMk/>
            <pc:sldMk cId="545686886" sldId="492"/>
            <ac:cxnSpMk id="368" creationId="{9B1066D1-B0FC-4ECA-96FD-8FB5DE5C67D7}"/>
          </ac:cxnSpMkLst>
        </pc:cxnChg>
        <pc:cxnChg chg="mod">
          <ac:chgData name="Kanakubo Yuuka" userId="0125345b4684f247" providerId="LiveId" clId="{D4871A4A-C5EA-4668-91C5-C62012B0FEE8}" dt="2021-12-01T01:03:15.787" v="10719"/>
          <ac:cxnSpMkLst>
            <pc:docMk/>
            <pc:sldMk cId="545686886" sldId="492"/>
            <ac:cxnSpMk id="374" creationId="{46A2588E-E958-4DED-B4D7-FEE53ABC77F4}"/>
          </ac:cxnSpMkLst>
        </pc:cxnChg>
        <pc:cxnChg chg="mod">
          <ac:chgData name="Kanakubo Yuuka" userId="0125345b4684f247" providerId="LiveId" clId="{D4871A4A-C5EA-4668-91C5-C62012B0FEE8}" dt="2021-12-01T01:03:15.787" v="10719"/>
          <ac:cxnSpMkLst>
            <pc:docMk/>
            <pc:sldMk cId="545686886" sldId="492"/>
            <ac:cxnSpMk id="375" creationId="{DEDCC09B-CFE6-4ADA-916C-2AA451645CF6}"/>
          </ac:cxnSpMkLst>
        </pc:cxnChg>
        <pc:cxnChg chg="mod">
          <ac:chgData name="Kanakubo Yuuka" userId="0125345b4684f247" providerId="LiveId" clId="{D4871A4A-C5EA-4668-91C5-C62012B0FEE8}" dt="2021-12-01T01:03:15.787" v="10719"/>
          <ac:cxnSpMkLst>
            <pc:docMk/>
            <pc:sldMk cId="545686886" sldId="492"/>
            <ac:cxnSpMk id="376" creationId="{A6705B0C-F4F0-41AE-AD26-C23D222CB027}"/>
          </ac:cxnSpMkLst>
        </pc:cxnChg>
      </pc:sldChg>
      <pc:sldChg chg="delSp add del mod">
        <pc:chgData name="Kanakubo Yuuka" userId="0125345b4684f247" providerId="LiveId" clId="{D4871A4A-C5EA-4668-91C5-C62012B0FEE8}" dt="2021-12-01T00:53:38.646" v="10651" actId="2696"/>
        <pc:sldMkLst>
          <pc:docMk/>
          <pc:sldMk cId="1086949509" sldId="492"/>
        </pc:sldMkLst>
        <pc:spChg chg="del">
          <ac:chgData name="Kanakubo Yuuka" userId="0125345b4684f247" providerId="LiveId" clId="{D4871A4A-C5EA-4668-91C5-C62012B0FEE8}" dt="2021-12-01T00:51:41.877" v="10611" actId="21"/>
          <ac:spMkLst>
            <pc:docMk/>
            <pc:sldMk cId="1086949509" sldId="492"/>
            <ac:spMk id="10" creationId="{E25B30CA-8E2C-4DA9-9867-E82CF2A2683F}"/>
          </ac:spMkLst>
        </pc:spChg>
        <pc:spChg chg="del">
          <ac:chgData name="Kanakubo Yuuka" userId="0125345b4684f247" providerId="LiveId" clId="{D4871A4A-C5EA-4668-91C5-C62012B0FEE8}" dt="2021-12-01T00:51:41.877" v="10611" actId="21"/>
          <ac:spMkLst>
            <pc:docMk/>
            <pc:sldMk cId="1086949509" sldId="492"/>
            <ac:spMk id="11" creationId="{B21BDD21-F198-4760-AD59-C9D905785C8E}"/>
          </ac:spMkLst>
        </pc:spChg>
        <pc:spChg chg="del">
          <ac:chgData name="Kanakubo Yuuka" userId="0125345b4684f247" providerId="LiveId" clId="{D4871A4A-C5EA-4668-91C5-C62012B0FEE8}" dt="2021-12-01T00:51:41.877" v="10611" actId="21"/>
          <ac:spMkLst>
            <pc:docMk/>
            <pc:sldMk cId="1086949509" sldId="492"/>
            <ac:spMk id="12" creationId="{2DE4DD2B-19F6-48FB-A1C7-9A90C420FA85}"/>
          </ac:spMkLst>
        </pc:spChg>
        <pc:spChg chg="del">
          <ac:chgData name="Kanakubo Yuuka" userId="0125345b4684f247" providerId="LiveId" clId="{D4871A4A-C5EA-4668-91C5-C62012B0FEE8}" dt="2021-12-01T00:51:41.877" v="10611" actId="21"/>
          <ac:spMkLst>
            <pc:docMk/>
            <pc:sldMk cId="1086949509" sldId="492"/>
            <ac:spMk id="13" creationId="{23926DB5-C9DB-487E-A93F-D6F37D5DC8EB}"/>
          </ac:spMkLst>
        </pc:spChg>
        <pc:spChg chg="del">
          <ac:chgData name="Kanakubo Yuuka" userId="0125345b4684f247" providerId="LiveId" clId="{D4871A4A-C5EA-4668-91C5-C62012B0FEE8}" dt="2021-12-01T00:51:41.877" v="10611" actId="21"/>
          <ac:spMkLst>
            <pc:docMk/>
            <pc:sldMk cId="1086949509" sldId="492"/>
            <ac:spMk id="14" creationId="{50002C5E-3527-497F-9C73-F9E5FA436492}"/>
          </ac:spMkLst>
        </pc:spChg>
        <pc:spChg chg="del">
          <ac:chgData name="Kanakubo Yuuka" userId="0125345b4684f247" providerId="LiveId" clId="{D4871A4A-C5EA-4668-91C5-C62012B0FEE8}" dt="2021-12-01T00:51:41.877" v="10611" actId="21"/>
          <ac:spMkLst>
            <pc:docMk/>
            <pc:sldMk cId="1086949509" sldId="492"/>
            <ac:spMk id="15" creationId="{2B015FB6-7306-4006-BA40-629E74D6B993}"/>
          </ac:spMkLst>
        </pc:spChg>
      </pc:sldChg>
      <pc:sldChg chg="addSp delSp modSp new add del mod modAnim">
        <pc:chgData name="Kanakubo Yuuka" userId="0125345b4684f247" providerId="LiveId" clId="{D4871A4A-C5EA-4668-91C5-C62012B0FEE8}" dt="2021-12-02T12:08:52.035" v="12226" actId="20577"/>
        <pc:sldMkLst>
          <pc:docMk/>
          <pc:sldMk cId="231678519" sldId="493"/>
        </pc:sldMkLst>
        <pc:spChg chg="mod">
          <ac:chgData name="Kanakubo Yuuka" userId="0125345b4684f247" providerId="LiveId" clId="{D4871A4A-C5EA-4668-91C5-C62012B0FEE8}" dt="2021-12-01T01:05:15.659" v="10752" actId="1076"/>
          <ac:spMkLst>
            <pc:docMk/>
            <pc:sldMk cId="231678519" sldId="493"/>
            <ac:spMk id="2" creationId="{1FD1B683-9BD4-4093-9746-7E770BCFFD23}"/>
          </ac:spMkLst>
        </pc:spChg>
        <pc:spChg chg="add mod">
          <ac:chgData name="Kanakubo Yuuka" userId="0125345b4684f247" providerId="LiveId" clId="{D4871A4A-C5EA-4668-91C5-C62012B0FEE8}" dt="2021-12-01T01:05:24.516" v="10754"/>
          <ac:spMkLst>
            <pc:docMk/>
            <pc:sldMk cId="231678519" sldId="493"/>
            <ac:spMk id="6" creationId="{E312B131-8624-4FF9-89E5-B72675E6C28E}"/>
          </ac:spMkLst>
        </pc:spChg>
        <pc:spChg chg="mod">
          <ac:chgData name="Kanakubo Yuuka" userId="0125345b4684f247" providerId="LiveId" clId="{D4871A4A-C5EA-4668-91C5-C62012B0FEE8}" dt="2021-12-01T01:05:24.516" v="10754"/>
          <ac:spMkLst>
            <pc:docMk/>
            <pc:sldMk cId="231678519" sldId="493"/>
            <ac:spMk id="8" creationId="{EA58DFF0-E15B-4D30-9056-B2083B309496}"/>
          </ac:spMkLst>
        </pc:spChg>
        <pc:spChg chg="mod">
          <ac:chgData name="Kanakubo Yuuka" userId="0125345b4684f247" providerId="LiveId" clId="{D4871A4A-C5EA-4668-91C5-C62012B0FEE8}" dt="2021-12-01T01:05:24.516" v="10754"/>
          <ac:spMkLst>
            <pc:docMk/>
            <pc:sldMk cId="231678519" sldId="493"/>
            <ac:spMk id="9" creationId="{3F018BFF-1973-472B-9775-BF67854A9A7E}"/>
          </ac:spMkLst>
        </pc:spChg>
        <pc:spChg chg="mod">
          <ac:chgData name="Kanakubo Yuuka" userId="0125345b4684f247" providerId="LiveId" clId="{D4871A4A-C5EA-4668-91C5-C62012B0FEE8}" dt="2021-12-01T01:05:24.516" v="10754"/>
          <ac:spMkLst>
            <pc:docMk/>
            <pc:sldMk cId="231678519" sldId="493"/>
            <ac:spMk id="11" creationId="{D34608CA-D409-467E-9619-C23B4238C1D4}"/>
          </ac:spMkLst>
        </pc:spChg>
        <pc:spChg chg="mod">
          <ac:chgData name="Kanakubo Yuuka" userId="0125345b4684f247" providerId="LiveId" clId="{D4871A4A-C5EA-4668-91C5-C62012B0FEE8}" dt="2021-12-01T01:05:24.516" v="10754"/>
          <ac:spMkLst>
            <pc:docMk/>
            <pc:sldMk cId="231678519" sldId="493"/>
            <ac:spMk id="12" creationId="{7FCC3AB1-A6C5-477C-BCE6-042FDFB118F0}"/>
          </ac:spMkLst>
        </pc:spChg>
        <pc:spChg chg="mod">
          <ac:chgData name="Kanakubo Yuuka" userId="0125345b4684f247" providerId="LiveId" clId="{D4871A4A-C5EA-4668-91C5-C62012B0FEE8}" dt="2021-12-01T01:05:24.516" v="10754"/>
          <ac:spMkLst>
            <pc:docMk/>
            <pc:sldMk cId="231678519" sldId="493"/>
            <ac:spMk id="13" creationId="{874E1A7F-D5EA-48E4-A9DE-4AC07A17ACF2}"/>
          </ac:spMkLst>
        </pc:spChg>
        <pc:spChg chg="mod">
          <ac:chgData name="Kanakubo Yuuka" userId="0125345b4684f247" providerId="LiveId" clId="{D4871A4A-C5EA-4668-91C5-C62012B0FEE8}" dt="2021-12-01T01:05:24.516" v="10754"/>
          <ac:spMkLst>
            <pc:docMk/>
            <pc:sldMk cId="231678519" sldId="493"/>
            <ac:spMk id="14" creationId="{4713FA4B-8D15-488B-AC65-8DBB02B2BAF6}"/>
          </ac:spMkLst>
        </pc:spChg>
        <pc:spChg chg="mod">
          <ac:chgData name="Kanakubo Yuuka" userId="0125345b4684f247" providerId="LiveId" clId="{D4871A4A-C5EA-4668-91C5-C62012B0FEE8}" dt="2021-12-01T01:05:24.516" v="10754"/>
          <ac:spMkLst>
            <pc:docMk/>
            <pc:sldMk cId="231678519" sldId="493"/>
            <ac:spMk id="15" creationId="{279E8D6E-5CBE-453F-BBD4-00D215ACAC21}"/>
          </ac:spMkLst>
        </pc:spChg>
        <pc:spChg chg="mod">
          <ac:chgData name="Kanakubo Yuuka" userId="0125345b4684f247" providerId="LiveId" clId="{D4871A4A-C5EA-4668-91C5-C62012B0FEE8}" dt="2021-12-01T01:05:24.516" v="10754"/>
          <ac:spMkLst>
            <pc:docMk/>
            <pc:sldMk cId="231678519" sldId="493"/>
            <ac:spMk id="16" creationId="{6AF58141-CFDD-444D-A089-B4B3F226FF02}"/>
          </ac:spMkLst>
        </pc:spChg>
        <pc:spChg chg="mod">
          <ac:chgData name="Kanakubo Yuuka" userId="0125345b4684f247" providerId="LiveId" clId="{D4871A4A-C5EA-4668-91C5-C62012B0FEE8}" dt="2021-12-01T01:05:24.516" v="10754"/>
          <ac:spMkLst>
            <pc:docMk/>
            <pc:sldMk cId="231678519" sldId="493"/>
            <ac:spMk id="17" creationId="{A7C78356-6C3A-4258-B19A-EBE8DB8E5980}"/>
          </ac:spMkLst>
        </pc:spChg>
        <pc:spChg chg="mod">
          <ac:chgData name="Kanakubo Yuuka" userId="0125345b4684f247" providerId="LiveId" clId="{D4871A4A-C5EA-4668-91C5-C62012B0FEE8}" dt="2021-12-01T01:05:24.516" v="10754"/>
          <ac:spMkLst>
            <pc:docMk/>
            <pc:sldMk cId="231678519" sldId="493"/>
            <ac:spMk id="18" creationId="{C81C315D-4F9C-4D61-8F5F-5A61B7B49F6A}"/>
          </ac:spMkLst>
        </pc:spChg>
        <pc:spChg chg="mod">
          <ac:chgData name="Kanakubo Yuuka" userId="0125345b4684f247" providerId="LiveId" clId="{D4871A4A-C5EA-4668-91C5-C62012B0FEE8}" dt="2021-12-01T01:05:24.516" v="10754"/>
          <ac:spMkLst>
            <pc:docMk/>
            <pc:sldMk cId="231678519" sldId="493"/>
            <ac:spMk id="19" creationId="{9824C452-DD37-4988-BFC2-156DCD4702FD}"/>
          </ac:spMkLst>
        </pc:spChg>
        <pc:spChg chg="mod">
          <ac:chgData name="Kanakubo Yuuka" userId="0125345b4684f247" providerId="LiveId" clId="{D4871A4A-C5EA-4668-91C5-C62012B0FEE8}" dt="2021-12-01T01:05:24.516" v="10754"/>
          <ac:spMkLst>
            <pc:docMk/>
            <pc:sldMk cId="231678519" sldId="493"/>
            <ac:spMk id="20" creationId="{5E74BBC5-3EF7-4EAF-8078-DBEC6E7454EE}"/>
          </ac:spMkLst>
        </pc:spChg>
        <pc:spChg chg="mod">
          <ac:chgData name="Kanakubo Yuuka" userId="0125345b4684f247" providerId="LiveId" clId="{D4871A4A-C5EA-4668-91C5-C62012B0FEE8}" dt="2021-12-01T01:05:24.516" v="10754"/>
          <ac:spMkLst>
            <pc:docMk/>
            <pc:sldMk cId="231678519" sldId="493"/>
            <ac:spMk id="21" creationId="{79470B48-24A2-4F84-ACD0-BB85751E006E}"/>
          </ac:spMkLst>
        </pc:spChg>
        <pc:spChg chg="mod">
          <ac:chgData name="Kanakubo Yuuka" userId="0125345b4684f247" providerId="LiveId" clId="{D4871A4A-C5EA-4668-91C5-C62012B0FEE8}" dt="2021-12-01T01:05:24.516" v="10754"/>
          <ac:spMkLst>
            <pc:docMk/>
            <pc:sldMk cId="231678519" sldId="493"/>
            <ac:spMk id="22" creationId="{BBF1D472-109C-4131-9516-4649A3F0F71B}"/>
          </ac:spMkLst>
        </pc:spChg>
        <pc:spChg chg="mod">
          <ac:chgData name="Kanakubo Yuuka" userId="0125345b4684f247" providerId="LiveId" clId="{D4871A4A-C5EA-4668-91C5-C62012B0FEE8}" dt="2021-12-01T01:05:24.516" v="10754"/>
          <ac:spMkLst>
            <pc:docMk/>
            <pc:sldMk cId="231678519" sldId="493"/>
            <ac:spMk id="23" creationId="{81155861-B13B-4E7F-A811-1ED7B4329B49}"/>
          </ac:spMkLst>
        </pc:spChg>
        <pc:spChg chg="mod">
          <ac:chgData name="Kanakubo Yuuka" userId="0125345b4684f247" providerId="LiveId" clId="{D4871A4A-C5EA-4668-91C5-C62012B0FEE8}" dt="2021-12-01T01:05:24.516" v="10754"/>
          <ac:spMkLst>
            <pc:docMk/>
            <pc:sldMk cId="231678519" sldId="493"/>
            <ac:spMk id="24" creationId="{78533A80-3819-43B1-B74F-4FD5C97AAB9B}"/>
          </ac:spMkLst>
        </pc:spChg>
        <pc:spChg chg="mod">
          <ac:chgData name="Kanakubo Yuuka" userId="0125345b4684f247" providerId="LiveId" clId="{D4871A4A-C5EA-4668-91C5-C62012B0FEE8}" dt="2021-12-01T01:05:24.516" v="10754"/>
          <ac:spMkLst>
            <pc:docMk/>
            <pc:sldMk cId="231678519" sldId="493"/>
            <ac:spMk id="25" creationId="{07CC3E3E-55D2-43F5-A67D-8AE229B7059D}"/>
          </ac:spMkLst>
        </pc:spChg>
        <pc:spChg chg="mod">
          <ac:chgData name="Kanakubo Yuuka" userId="0125345b4684f247" providerId="LiveId" clId="{D4871A4A-C5EA-4668-91C5-C62012B0FEE8}" dt="2021-12-01T01:05:24.516" v="10754"/>
          <ac:spMkLst>
            <pc:docMk/>
            <pc:sldMk cId="231678519" sldId="493"/>
            <ac:spMk id="26" creationId="{2AAAA4E3-A4AD-4DFC-98D7-8C4458B437E5}"/>
          </ac:spMkLst>
        </pc:spChg>
        <pc:spChg chg="mod">
          <ac:chgData name="Kanakubo Yuuka" userId="0125345b4684f247" providerId="LiveId" clId="{D4871A4A-C5EA-4668-91C5-C62012B0FEE8}" dt="2021-12-01T01:05:24.516" v="10754"/>
          <ac:spMkLst>
            <pc:docMk/>
            <pc:sldMk cId="231678519" sldId="493"/>
            <ac:spMk id="27" creationId="{AB04624D-58A6-423A-8A75-CA544F2B47B9}"/>
          </ac:spMkLst>
        </pc:spChg>
        <pc:spChg chg="mod">
          <ac:chgData name="Kanakubo Yuuka" userId="0125345b4684f247" providerId="LiveId" clId="{D4871A4A-C5EA-4668-91C5-C62012B0FEE8}" dt="2021-12-01T01:05:24.516" v="10754"/>
          <ac:spMkLst>
            <pc:docMk/>
            <pc:sldMk cId="231678519" sldId="493"/>
            <ac:spMk id="28" creationId="{5ACA3018-0B5C-499A-B6AE-1E0153D90622}"/>
          </ac:spMkLst>
        </pc:spChg>
        <pc:spChg chg="mod">
          <ac:chgData name="Kanakubo Yuuka" userId="0125345b4684f247" providerId="LiveId" clId="{D4871A4A-C5EA-4668-91C5-C62012B0FEE8}" dt="2021-12-01T01:05:24.516" v="10754"/>
          <ac:spMkLst>
            <pc:docMk/>
            <pc:sldMk cId="231678519" sldId="493"/>
            <ac:spMk id="29" creationId="{4DF95579-AA74-46E0-AC78-447B9B86ED34}"/>
          </ac:spMkLst>
        </pc:spChg>
        <pc:spChg chg="mod">
          <ac:chgData name="Kanakubo Yuuka" userId="0125345b4684f247" providerId="LiveId" clId="{D4871A4A-C5EA-4668-91C5-C62012B0FEE8}" dt="2021-12-01T01:05:24.516" v="10754"/>
          <ac:spMkLst>
            <pc:docMk/>
            <pc:sldMk cId="231678519" sldId="493"/>
            <ac:spMk id="30" creationId="{031AF87B-8452-4EFC-90A8-01DF06245BC8}"/>
          </ac:spMkLst>
        </pc:spChg>
        <pc:spChg chg="mod">
          <ac:chgData name="Kanakubo Yuuka" userId="0125345b4684f247" providerId="LiveId" clId="{D4871A4A-C5EA-4668-91C5-C62012B0FEE8}" dt="2021-12-01T01:05:24.516" v="10754"/>
          <ac:spMkLst>
            <pc:docMk/>
            <pc:sldMk cId="231678519" sldId="493"/>
            <ac:spMk id="31" creationId="{0355C93E-73E8-4496-B532-73E738D7B80B}"/>
          </ac:spMkLst>
        </pc:spChg>
        <pc:spChg chg="mod">
          <ac:chgData name="Kanakubo Yuuka" userId="0125345b4684f247" providerId="LiveId" clId="{D4871A4A-C5EA-4668-91C5-C62012B0FEE8}" dt="2021-12-01T01:05:24.516" v="10754"/>
          <ac:spMkLst>
            <pc:docMk/>
            <pc:sldMk cId="231678519" sldId="493"/>
            <ac:spMk id="32" creationId="{71417A21-30A5-46CB-9557-5AEC2AFBF992}"/>
          </ac:spMkLst>
        </pc:spChg>
        <pc:spChg chg="mod">
          <ac:chgData name="Kanakubo Yuuka" userId="0125345b4684f247" providerId="LiveId" clId="{D4871A4A-C5EA-4668-91C5-C62012B0FEE8}" dt="2021-12-01T01:05:24.516" v="10754"/>
          <ac:spMkLst>
            <pc:docMk/>
            <pc:sldMk cId="231678519" sldId="493"/>
            <ac:spMk id="33" creationId="{37994959-9871-46FF-93AF-394FC47D03F6}"/>
          </ac:spMkLst>
        </pc:spChg>
        <pc:spChg chg="mod">
          <ac:chgData name="Kanakubo Yuuka" userId="0125345b4684f247" providerId="LiveId" clId="{D4871A4A-C5EA-4668-91C5-C62012B0FEE8}" dt="2021-12-01T01:05:24.516" v="10754"/>
          <ac:spMkLst>
            <pc:docMk/>
            <pc:sldMk cId="231678519" sldId="493"/>
            <ac:spMk id="34" creationId="{EC60E28C-A3FC-4263-B9CA-105F8B5D9C08}"/>
          </ac:spMkLst>
        </pc:spChg>
        <pc:spChg chg="mod">
          <ac:chgData name="Kanakubo Yuuka" userId="0125345b4684f247" providerId="LiveId" clId="{D4871A4A-C5EA-4668-91C5-C62012B0FEE8}" dt="2021-12-01T01:05:24.516" v="10754"/>
          <ac:spMkLst>
            <pc:docMk/>
            <pc:sldMk cId="231678519" sldId="493"/>
            <ac:spMk id="35" creationId="{1164B2C5-7541-4776-B513-91C5F1292259}"/>
          </ac:spMkLst>
        </pc:spChg>
        <pc:spChg chg="mod">
          <ac:chgData name="Kanakubo Yuuka" userId="0125345b4684f247" providerId="LiveId" clId="{D4871A4A-C5EA-4668-91C5-C62012B0FEE8}" dt="2021-12-01T01:05:24.516" v="10754"/>
          <ac:spMkLst>
            <pc:docMk/>
            <pc:sldMk cId="231678519" sldId="493"/>
            <ac:spMk id="36" creationId="{EC238D4B-3AA0-49AF-AF1A-FC8CB82690CF}"/>
          </ac:spMkLst>
        </pc:spChg>
        <pc:spChg chg="mod">
          <ac:chgData name="Kanakubo Yuuka" userId="0125345b4684f247" providerId="LiveId" clId="{D4871A4A-C5EA-4668-91C5-C62012B0FEE8}" dt="2021-12-01T01:05:24.516" v="10754"/>
          <ac:spMkLst>
            <pc:docMk/>
            <pc:sldMk cId="231678519" sldId="493"/>
            <ac:spMk id="37" creationId="{2FC3BAA1-A5D6-4737-ADC6-9003FDAD91E1}"/>
          </ac:spMkLst>
        </pc:spChg>
        <pc:spChg chg="mod">
          <ac:chgData name="Kanakubo Yuuka" userId="0125345b4684f247" providerId="LiveId" clId="{D4871A4A-C5EA-4668-91C5-C62012B0FEE8}" dt="2021-12-01T01:05:24.516" v="10754"/>
          <ac:spMkLst>
            <pc:docMk/>
            <pc:sldMk cId="231678519" sldId="493"/>
            <ac:spMk id="38" creationId="{7353CE9D-45B0-4FB0-A3F7-25AC7621438E}"/>
          </ac:spMkLst>
        </pc:spChg>
        <pc:spChg chg="mod">
          <ac:chgData name="Kanakubo Yuuka" userId="0125345b4684f247" providerId="LiveId" clId="{D4871A4A-C5EA-4668-91C5-C62012B0FEE8}" dt="2021-12-01T01:05:24.516" v="10754"/>
          <ac:spMkLst>
            <pc:docMk/>
            <pc:sldMk cId="231678519" sldId="493"/>
            <ac:spMk id="39" creationId="{B8810A9A-6467-48AA-AE76-00AE1D9BC45F}"/>
          </ac:spMkLst>
        </pc:spChg>
        <pc:spChg chg="mod">
          <ac:chgData name="Kanakubo Yuuka" userId="0125345b4684f247" providerId="LiveId" clId="{D4871A4A-C5EA-4668-91C5-C62012B0FEE8}" dt="2021-12-01T01:05:24.516" v="10754"/>
          <ac:spMkLst>
            <pc:docMk/>
            <pc:sldMk cId="231678519" sldId="493"/>
            <ac:spMk id="40" creationId="{6D9D8491-8AD3-4FC7-9CDF-C7EEB6FB0D3E}"/>
          </ac:spMkLst>
        </pc:spChg>
        <pc:spChg chg="mod">
          <ac:chgData name="Kanakubo Yuuka" userId="0125345b4684f247" providerId="LiveId" clId="{D4871A4A-C5EA-4668-91C5-C62012B0FEE8}" dt="2021-12-01T01:05:24.516" v="10754"/>
          <ac:spMkLst>
            <pc:docMk/>
            <pc:sldMk cId="231678519" sldId="493"/>
            <ac:spMk id="41" creationId="{E5D31F69-4349-4BFF-87E2-A70C032F44F8}"/>
          </ac:spMkLst>
        </pc:spChg>
        <pc:spChg chg="mod">
          <ac:chgData name="Kanakubo Yuuka" userId="0125345b4684f247" providerId="LiveId" clId="{D4871A4A-C5EA-4668-91C5-C62012B0FEE8}" dt="2021-12-01T01:05:24.516" v="10754"/>
          <ac:spMkLst>
            <pc:docMk/>
            <pc:sldMk cId="231678519" sldId="493"/>
            <ac:spMk id="42" creationId="{2BE3CF24-DE9C-4BD2-9F6A-A0CFF3BA8D6D}"/>
          </ac:spMkLst>
        </pc:spChg>
        <pc:spChg chg="mod">
          <ac:chgData name="Kanakubo Yuuka" userId="0125345b4684f247" providerId="LiveId" clId="{D4871A4A-C5EA-4668-91C5-C62012B0FEE8}" dt="2021-12-01T01:05:24.516" v="10754"/>
          <ac:spMkLst>
            <pc:docMk/>
            <pc:sldMk cId="231678519" sldId="493"/>
            <ac:spMk id="43" creationId="{E580C270-C268-4699-BBEF-0F788683CC5B}"/>
          </ac:spMkLst>
        </pc:spChg>
        <pc:spChg chg="mod">
          <ac:chgData name="Kanakubo Yuuka" userId="0125345b4684f247" providerId="LiveId" clId="{D4871A4A-C5EA-4668-91C5-C62012B0FEE8}" dt="2021-12-01T01:05:24.516" v="10754"/>
          <ac:spMkLst>
            <pc:docMk/>
            <pc:sldMk cId="231678519" sldId="493"/>
            <ac:spMk id="44" creationId="{8BCEE5B2-F05B-480E-B20C-9BAAEBDF8F32}"/>
          </ac:spMkLst>
        </pc:spChg>
        <pc:spChg chg="mod">
          <ac:chgData name="Kanakubo Yuuka" userId="0125345b4684f247" providerId="LiveId" clId="{D4871A4A-C5EA-4668-91C5-C62012B0FEE8}" dt="2021-12-01T01:05:24.516" v="10754"/>
          <ac:spMkLst>
            <pc:docMk/>
            <pc:sldMk cId="231678519" sldId="493"/>
            <ac:spMk id="45" creationId="{5FF012B1-2A0F-472A-8131-98661B90F190}"/>
          </ac:spMkLst>
        </pc:spChg>
        <pc:spChg chg="mod">
          <ac:chgData name="Kanakubo Yuuka" userId="0125345b4684f247" providerId="LiveId" clId="{D4871A4A-C5EA-4668-91C5-C62012B0FEE8}" dt="2021-12-01T01:05:24.516" v="10754"/>
          <ac:spMkLst>
            <pc:docMk/>
            <pc:sldMk cId="231678519" sldId="493"/>
            <ac:spMk id="46" creationId="{6BFB3B58-FBC5-4D2A-844B-23D9CC92CAAC}"/>
          </ac:spMkLst>
        </pc:spChg>
        <pc:spChg chg="mod">
          <ac:chgData name="Kanakubo Yuuka" userId="0125345b4684f247" providerId="LiveId" clId="{D4871A4A-C5EA-4668-91C5-C62012B0FEE8}" dt="2021-12-01T01:05:24.516" v="10754"/>
          <ac:spMkLst>
            <pc:docMk/>
            <pc:sldMk cId="231678519" sldId="493"/>
            <ac:spMk id="47" creationId="{4C58E067-533F-4AC3-BD9D-C563453D0FE2}"/>
          </ac:spMkLst>
        </pc:spChg>
        <pc:spChg chg="mod">
          <ac:chgData name="Kanakubo Yuuka" userId="0125345b4684f247" providerId="LiveId" clId="{D4871A4A-C5EA-4668-91C5-C62012B0FEE8}" dt="2021-12-01T01:05:24.516" v="10754"/>
          <ac:spMkLst>
            <pc:docMk/>
            <pc:sldMk cId="231678519" sldId="493"/>
            <ac:spMk id="48" creationId="{D34FDA4C-05B0-4823-8D90-2941904CA310}"/>
          </ac:spMkLst>
        </pc:spChg>
        <pc:spChg chg="mod">
          <ac:chgData name="Kanakubo Yuuka" userId="0125345b4684f247" providerId="LiveId" clId="{D4871A4A-C5EA-4668-91C5-C62012B0FEE8}" dt="2021-12-01T01:05:24.516" v="10754"/>
          <ac:spMkLst>
            <pc:docMk/>
            <pc:sldMk cId="231678519" sldId="493"/>
            <ac:spMk id="50" creationId="{D4A87228-1E08-4D0F-959D-2B8492A681FF}"/>
          </ac:spMkLst>
        </pc:spChg>
        <pc:spChg chg="mod">
          <ac:chgData name="Kanakubo Yuuka" userId="0125345b4684f247" providerId="LiveId" clId="{D4871A4A-C5EA-4668-91C5-C62012B0FEE8}" dt="2021-12-01T01:05:24.516" v="10754"/>
          <ac:spMkLst>
            <pc:docMk/>
            <pc:sldMk cId="231678519" sldId="493"/>
            <ac:spMk id="51" creationId="{63D6C7E2-ECFC-46BE-801D-23256AF1998D}"/>
          </ac:spMkLst>
        </pc:spChg>
        <pc:spChg chg="mod">
          <ac:chgData name="Kanakubo Yuuka" userId="0125345b4684f247" providerId="LiveId" clId="{D4871A4A-C5EA-4668-91C5-C62012B0FEE8}" dt="2021-12-01T01:05:24.516" v="10754"/>
          <ac:spMkLst>
            <pc:docMk/>
            <pc:sldMk cId="231678519" sldId="493"/>
            <ac:spMk id="52" creationId="{5C62403F-2B97-48E8-9872-F5752BBBD2AF}"/>
          </ac:spMkLst>
        </pc:spChg>
        <pc:spChg chg="mod">
          <ac:chgData name="Kanakubo Yuuka" userId="0125345b4684f247" providerId="LiveId" clId="{D4871A4A-C5EA-4668-91C5-C62012B0FEE8}" dt="2021-12-01T01:05:24.516" v="10754"/>
          <ac:spMkLst>
            <pc:docMk/>
            <pc:sldMk cId="231678519" sldId="493"/>
            <ac:spMk id="53" creationId="{F910C1C3-B9AD-44C3-A4CA-00ABC38E9813}"/>
          </ac:spMkLst>
        </pc:spChg>
        <pc:spChg chg="mod">
          <ac:chgData name="Kanakubo Yuuka" userId="0125345b4684f247" providerId="LiveId" clId="{D4871A4A-C5EA-4668-91C5-C62012B0FEE8}" dt="2021-12-01T01:05:24.516" v="10754"/>
          <ac:spMkLst>
            <pc:docMk/>
            <pc:sldMk cId="231678519" sldId="493"/>
            <ac:spMk id="54" creationId="{42D85CCB-2246-4986-A630-039B5837E248}"/>
          </ac:spMkLst>
        </pc:spChg>
        <pc:spChg chg="mod">
          <ac:chgData name="Kanakubo Yuuka" userId="0125345b4684f247" providerId="LiveId" clId="{D4871A4A-C5EA-4668-91C5-C62012B0FEE8}" dt="2021-12-01T01:05:24.516" v="10754"/>
          <ac:spMkLst>
            <pc:docMk/>
            <pc:sldMk cId="231678519" sldId="493"/>
            <ac:spMk id="55" creationId="{8D4373C2-6B20-47AC-B93A-CCF04BC5EFC2}"/>
          </ac:spMkLst>
        </pc:spChg>
        <pc:spChg chg="mod">
          <ac:chgData name="Kanakubo Yuuka" userId="0125345b4684f247" providerId="LiveId" clId="{D4871A4A-C5EA-4668-91C5-C62012B0FEE8}" dt="2021-12-01T01:05:24.516" v="10754"/>
          <ac:spMkLst>
            <pc:docMk/>
            <pc:sldMk cId="231678519" sldId="493"/>
            <ac:spMk id="56" creationId="{0F6C01D3-C411-497F-B65A-EDE7534B6DB6}"/>
          </ac:spMkLst>
        </pc:spChg>
        <pc:spChg chg="mod">
          <ac:chgData name="Kanakubo Yuuka" userId="0125345b4684f247" providerId="LiveId" clId="{D4871A4A-C5EA-4668-91C5-C62012B0FEE8}" dt="2021-12-01T01:05:24.516" v="10754"/>
          <ac:spMkLst>
            <pc:docMk/>
            <pc:sldMk cId="231678519" sldId="493"/>
            <ac:spMk id="57" creationId="{E8BF648D-58CA-41FC-AED9-CA8D47A1774C}"/>
          </ac:spMkLst>
        </pc:spChg>
        <pc:spChg chg="mod">
          <ac:chgData name="Kanakubo Yuuka" userId="0125345b4684f247" providerId="LiveId" clId="{D4871A4A-C5EA-4668-91C5-C62012B0FEE8}" dt="2021-12-01T01:05:24.516" v="10754"/>
          <ac:spMkLst>
            <pc:docMk/>
            <pc:sldMk cId="231678519" sldId="493"/>
            <ac:spMk id="58" creationId="{9956C51D-DE5E-4FE6-AF8F-BD796C96DD0B}"/>
          </ac:spMkLst>
        </pc:spChg>
        <pc:spChg chg="mod">
          <ac:chgData name="Kanakubo Yuuka" userId="0125345b4684f247" providerId="LiveId" clId="{D4871A4A-C5EA-4668-91C5-C62012B0FEE8}" dt="2021-12-01T01:05:24.516" v="10754"/>
          <ac:spMkLst>
            <pc:docMk/>
            <pc:sldMk cId="231678519" sldId="493"/>
            <ac:spMk id="59" creationId="{65FA54CC-E064-4D9C-81C9-7FBFD0ECF547}"/>
          </ac:spMkLst>
        </pc:spChg>
        <pc:spChg chg="mod">
          <ac:chgData name="Kanakubo Yuuka" userId="0125345b4684f247" providerId="LiveId" clId="{D4871A4A-C5EA-4668-91C5-C62012B0FEE8}" dt="2021-12-01T01:05:24.516" v="10754"/>
          <ac:spMkLst>
            <pc:docMk/>
            <pc:sldMk cId="231678519" sldId="493"/>
            <ac:spMk id="60" creationId="{AFC4A544-6A3F-4628-BB66-9579B298F921}"/>
          </ac:spMkLst>
        </pc:spChg>
        <pc:spChg chg="mod">
          <ac:chgData name="Kanakubo Yuuka" userId="0125345b4684f247" providerId="LiveId" clId="{D4871A4A-C5EA-4668-91C5-C62012B0FEE8}" dt="2021-12-01T01:05:24.516" v="10754"/>
          <ac:spMkLst>
            <pc:docMk/>
            <pc:sldMk cId="231678519" sldId="493"/>
            <ac:spMk id="61" creationId="{942C1C62-779E-40FA-BFF3-1E3561BB7171}"/>
          </ac:spMkLst>
        </pc:spChg>
        <pc:spChg chg="mod">
          <ac:chgData name="Kanakubo Yuuka" userId="0125345b4684f247" providerId="LiveId" clId="{D4871A4A-C5EA-4668-91C5-C62012B0FEE8}" dt="2021-12-01T01:05:24.516" v="10754"/>
          <ac:spMkLst>
            <pc:docMk/>
            <pc:sldMk cId="231678519" sldId="493"/>
            <ac:spMk id="62" creationId="{6CD0D92A-A823-422C-9BC7-1BBECCDEBE27}"/>
          </ac:spMkLst>
        </pc:spChg>
        <pc:spChg chg="mod">
          <ac:chgData name="Kanakubo Yuuka" userId="0125345b4684f247" providerId="LiveId" clId="{D4871A4A-C5EA-4668-91C5-C62012B0FEE8}" dt="2021-12-01T01:05:24.516" v="10754"/>
          <ac:spMkLst>
            <pc:docMk/>
            <pc:sldMk cId="231678519" sldId="493"/>
            <ac:spMk id="63" creationId="{28A09085-C37D-45B7-9E1B-173D951E14F6}"/>
          </ac:spMkLst>
        </pc:spChg>
        <pc:spChg chg="mod">
          <ac:chgData name="Kanakubo Yuuka" userId="0125345b4684f247" providerId="LiveId" clId="{D4871A4A-C5EA-4668-91C5-C62012B0FEE8}" dt="2021-12-01T01:05:24.516" v="10754"/>
          <ac:spMkLst>
            <pc:docMk/>
            <pc:sldMk cId="231678519" sldId="493"/>
            <ac:spMk id="64" creationId="{4FE79BE0-D7BE-45F1-9D77-894E77B2A6B1}"/>
          </ac:spMkLst>
        </pc:spChg>
        <pc:spChg chg="mod">
          <ac:chgData name="Kanakubo Yuuka" userId="0125345b4684f247" providerId="LiveId" clId="{D4871A4A-C5EA-4668-91C5-C62012B0FEE8}" dt="2021-12-01T01:05:24.516" v="10754"/>
          <ac:spMkLst>
            <pc:docMk/>
            <pc:sldMk cId="231678519" sldId="493"/>
            <ac:spMk id="65" creationId="{18B815D2-2655-40F2-AFEC-C42DEDB18F55}"/>
          </ac:spMkLst>
        </pc:spChg>
        <pc:spChg chg="mod">
          <ac:chgData name="Kanakubo Yuuka" userId="0125345b4684f247" providerId="LiveId" clId="{D4871A4A-C5EA-4668-91C5-C62012B0FEE8}" dt="2021-12-01T01:05:24.516" v="10754"/>
          <ac:spMkLst>
            <pc:docMk/>
            <pc:sldMk cId="231678519" sldId="493"/>
            <ac:spMk id="66" creationId="{1B324D64-6A28-4B7C-8C87-B7D1CF2A6990}"/>
          </ac:spMkLst>
        </pc:spChg>
        <pc:spChg chg="mod">
          <ac:chgData name="Kanakubo Yuuka" userId="0125345b4684f247" providerId="LiveId" clId="{D4871A4A-C5EA-4668-91C5-C62012B0FEE8}" dt="2021-12-01T01:05:24.516" v="10754"/>
          <ac:spMkLst>
            <pc:docMk/>
            <pc:sldMk cId="231678519" sldId="493"/>
            <ac:spMk id="67" creationId="{28B2F9B2-0E59-4D41-AE7B-0FA22CF5AE41}"/>
          </ac:spMkLst>
        </pc:spChg>
        <pc:spChg chg="mod">
          <ac:chgData name="Kanakubo Yuuka" userId="0125345b4684f247" providerId="LiveId" clId="{D4871A4A-C5EA-4668-91C5-C62012B0FEE8}" dt="2021-12-01T01:05:24.516" v="10754"/>
          <ac:spMkLst>
            <pc:docMk/>
            <pc:sldMk cId="231678519" sldId="493"/>
            <ac:spMk id="68" creationId="{B48A2CA1-CD0A-4C62-9287-810277329761}"/>
          </ac:spMkLst>
        </pc:spChg>
        <pc:spChg chg="mod">
          <ac:chgData name="Kanakubo Yuuka" userId="0125345b4684f247" providerId="LiveId" clId="{D4871A4A-C5EA-4668-91C5-C62012B0FEE8}" dt="2021-12-01T01:05:24.516" v="10754"/>
          <ac:spMkLst>
            <pc:docMk/>
            <pc:sldMk cId="231678519" sldId="493"/>
            <ac:spMk id="69" creationId="{28CC03EA-75EB-481E-BD80-643A86DACEA2}"/>
          </ac:spMkLst>
        </pc:spChg>
        <pc:spChg chg="mod">
          <ac:chgData name="Kanakubo Yuuka" userId="0125345b4684f247" providerId="LiveId" clId="{D4871A4A-C5EA-4668-91C5-C62012B0FEE8}" dt="2021-12-01T01:05:24.516" v="10754"/>
          <ac:spMkLst>
            <pc:docMk/>
            <pc:sldMk cId="231678519" sldId="493"/>
            <ac:spMk id="70" creationId="{4E7DB466-B0C6-4CEA-BD70-8ADB1B6C66B1}"/>
          </ac:spMkLst>
        </pc:spChg>
        <pc:spChg chg="mod">
          <ac:chgData name="Kanakubo Yuuka" userId="0125345b4684f247" providerId="LiveId" clId="{D4871A4A-C5EA-4668-91C5-C62012B0FEE8}" dt="2021-12-01T01:05:24.516" v="10754"/>
          <ac:spMkLst>
            <pc:docMk/>
            <pc:sldMk cId="231678519" sldId="493"/>
            <ac:spMk id="71" creationId="{5F50060A-DA67-4A6C-9D37-2BC1F79BD8B9}"/>
          </ac:spMkLst>
        </pc:spChg>
        <pc:spChg chg="mod">
          <ac:chgData name="Kanakubo Yuuka" userId="0125345b4684f247" providerId="LiveId" clId="{D4871A4A-C5EA-4668-91C5-C62012B0FEE8}" dt="2021-12-01T01:05:24.516" v="10754"/>
          <ac:spMkLst>
            <pc:docMk/>
            <pc:sldMk cId="231678519" sldId="493"/>
            <ac:spMk id="72" creationId="{C7A803D7-F433-47B8-997F-4F646941AD27}"/>
          </ac:spMkLst>
        </pc:spChg>
        <pc:spChg chg="mod">
          <ac:chgData name="Kanakubo Yuuka" userId="0125345b4684f247" providerId="LiveId" clId="{D4871A4A-C5EA-4668-91C5-C62012B0FEE8}" dt="2021-12-01T01:05:24.516" v="10754"/>
          <ac:spMkLst>
            <pc:docMk/>
            <pc:sldMk cId="231678519" sldId="493"/>
            <ac:spMk id="73" creationId="{F3027A51-B650-4964-964D-54B85E2AF6A1}"/>
          </ac:spMkLst>
        </pc:spChg>
        <pc:spChg chg="mod">
          <ac:chgData name="Kanakubo Yuuka" userId="0125345b4684f247" providerId="LiveId" clId="{D4871A4A-C5EA-4668-91C5-C62012B0FEE8}" dt="2021-12-01T01:05:24.516" v="10754"/>
          <ac:spMkLst>
            <pc:docMk/>
            <pc:sldMk cId="231678519" sldId="493"/>
            <ac:spMk id="74" creationId="{7837DB80-2530-44C8-A19E-DE57251AFB9E}"/>
          </ac:spMkLst>
        </pc:spChg>
        <pc:spChg chg="mod">
          <ac:chgData name="Kanakubo Yuuka" userId="0125345b4684f247" providerId="LiveId" clId="{D4871A4A-C5EA-4668-91C5-C62012B0FEE8}" dt="2021-12-01T01:05:24.516" v="10754"/>
          <ac:spMkLst>
            <pc:docMk/>
            <pc:sldMk cId="231678519" sldId="493"/>
            <ac:spMk id="76" creationId="{2E67DB82-BFAB-447F-ADC9-B24E1D92462E}"/>
          </ac:spMkLst>
        </pc:spChg>
        <pc:spChg chg="mod">
          <ac:chgData name="Kanakubo Yuuka" userId="0125345b4684f247" providerId="LiveId" clId="{D4871A4A-C5EA-4668-91C5-C62012B0FEE8}" dt="2021-12-01T01:05:24.516" v="10754"/>
          <ac:spMkLst>
            <pc:docMk/>
            <pc:sldMk cId="231678519" sldId="493"/>
            <ac:spMk id="77" creationId="{1715D13D-E7A8-48A1-A298-286FAC42325A}"/>
          </ac:spMkLst>
        </pc:spChg>
        <pc:spChg chg="mod">
          <ac:chgData name="Kanakubo Yuuka" userId="0125345b4684f247" providerId="LiveId" clId="{D4871A4A-C5EA-4668-91C5-C62012B0FEE8}" dt="2021-12-01T01:05:24.516" v="10754"/>
          <ac:spMkLst>
            <pc:docMk/>
            <pc:sldMk cId="231678519" sldId="493"/>
            <ac:spMk id="79" creationId="{1C50CA93-04BE-42DD-A61E-AEBADCF2D86D}"/>
          </ac:spMkLst>
        </pc:spChg>
        <pc:spChg chg="mod">
          <ac:chgData name="Kanakubo Yuuka" userId="0125345b4684f247" providerId="LiveId" clId="{D4871A4A-C5EA-4668-91C5-C62012B0FEE8}" dt="2021-12-01T01:05:24.516" v="10754"/>
          <ac:spMkLst>
            <pc:docMk/>
            <pc:sldMk cId="231678519" sldId="493"/>
            <ac:spMk id="80" creationId="{EF16B8ED-3638-4537-A6A0-F37822B09256}"/>
          </ac:spMkLst>
        </pc:spChg>
        <pc:spChg chg="mod">
          <ac:chgData name="Kanakubo Yuuka" userId="0125345b4684f247" providerId="LiveId" clId="{D4871A4A-C5EA-4668-91C5-C62012B0FEE8}" dt="2021-12-01T01:05:24.516" v="10754"/>
          <ac:spMkLst>
            <pc:docMk/>
            <pc:sldMk cId="231678519" sldId="493"/>
            <ac:spMk id="81" creationId="{8A2D6DFD-DCF9-43B9-BD05-DDA93DDFB7BB}"/>
          </ac:spMkLst>
        </pc:spChg>
        <pc:spChg chg="mod">
          <ac:chgData name="Kanakubo Yuuka" userId="0125345b4684f247" providerId="LiveId" clId="{D4871A4A-C5EA-4668-91C5-C62012B0FEE8}" dt="2021-12-01T01:05:24.516" v="10754"/>
          <ac:spMkLst>
            <pc:docMk/>
            <pc:sldMk cId="231678519" sldId="493"/>
            <ac:spMk id="82" creationId="{F81FE8EC-381E-4E01-AB36-F06251592B2F}"/>
          </ac:spMkLst>
        </pc:spChg>
        <pc:spChg chg="mod">
          <ac:chgData name="Kanakubo Yuuka" userId="0125345b4684f247" providerId="LiveId" clId="{D4871A4A-C5EA-4668-91C5-C62012B0FEE8}" dt="2021-12-01T01:05:24.516" v="10754"/>
          <ac:spMkLst>
            <pc:docMk/>
            <pc:sldMk cId="231678519" sldId="493"/>
            <ac:spMk id="83" creationId="{E801681C-E2B2-41D7-83D9-CC4BA68B6902}"/>
          </ac:spMkLst>
        </pc:spChg>
        <pc:spChg chg="mod">
          <ac:chgData name="Kanakubo Yuuka" userId="0125345b4684f247" providerId="LiveId" clId="{D4871A4A-C5EA-4668-91C5-C62012B0FEE8}" dt="2021-12-01T01:05:24.516" v="10754"/>
          <ac:spMkLst>
            <pc:docMk/>
            <pc:sldMk cId="231678519" sldId="493"/>
            <ac:spMk id="84" creationId="{AB561136-9C3C-45E6-99CE-2636E54FC09C}"/>
          </ac:spMkLst>
        </pc:spChg>
        <pc:spChg chg="mod">
          <ac:chgData name="Kanakubo Yuuka" userId="0125345b4684f247" providerId="LiveId" clId="{D4871A4A-C5EA-4668-91C5-C62012B0FEE8}" dt="2021-12-01T01:05:24.516" v="10754"/>
          <ac:spMkLst>
            <pc:docMk/>
            <pc:sldMk cId="231678519" sldId="493"/>
            <ac:spMk id="85" creationId="{3657F1CC-D3A9-4868-B161-7AF3C65ADDB9}"/>
          </ac:spMkLst>
        </pc:spChg>
        <pc:spChg chg="mod">
          <ac:chgData name="Kanakubo Yuuka" userId="0125345b4684f247" providerId="LiveId" clId="{D4871A4A-C5EA-4668-91C5-C62012B0FEE8}" dt="2021-12-01T01:05:24.516" v="10754"/>
          <ac:spMkLst>
            <pc:docMk/>
            <pc:sldMk cId="231678519" sldId="493"/>
            <ac:spMk id="86" creationId="{83065690-569F-4EF5-9F2F-16A4503383AF}"/>
          </ac:spMkLst>
        </pc:spChg>
        <pc:spChg chg="mod">
          <ac:chgData name="Kanakubo Yuuka" userId="0125345b4684f247" providerId="LiveId" clId="{D4871A4A-C5EA-4668-91C5-C62012B0FEE8}" dt="2021-12-01T01:05:24.516" v="10754"/>
          <ac:spMkLst>
            <pc:docMk/>
            <pc:sldMk cId="231678519" sldId="493"/>
            <ac:spMk id="87" creationId="{6C26AD15-05A0-4577-B56F-723A84C7FB42}"/>
          </ac:spMkLst>
        </pc:spChg>
        <pc:spChg chg="mod">
          <ac:chgData name="Kanakubo Yuuka" userId="0125345b4684f247" providerId="LiveId" clId="{D4871A4A-C5EA-4668-91C5-C62012B0FEE8}" dt="2021-12-01T01:05:24.516" v="10754"/>
          <ac:spMkLst>
            <pc:docMk/>
            <pc:sldMk cId="231678519" sldId="493"/>
            <ac:spMk id="88" creationId="{81B500BC-2403-4353-9AA5-BD9CEC61BD2A}"/>
          </ac:spMkLst>
        </pc:spChg>
        <pc:spChg chg="mod">
          <ac:chgData name="Kanakubo Yuuka" userId="0125345b4684f247" providerId="LiveId" clId="{D4871A4A-C5EA-4668-91C5-C62012B0FEE8}" dt="2021-12-01T01:05:24.516" v="10754"/>
          <ac:spMkLst>
            <pc:docMk/>
            <pc:sldMk cId="231678519" sldId="493"/>
            <ac:spMk id="89" creationId="{6DB6C9E8-0103-4142-A7C1-BAE2602B0E94}"/>
          </ac:spMkLst>
        </pc:spChg>
        <pc:spChg chg="mod">
          <ac:chgData name="Kanakubo Yuuka" userId="0125345b4684f247" providerId="LiveId" clId="{D4871A4A-C5EA-4668-91C5-C62012B0FEE8}" dt="2021-12-01T01:05:24.516" v="10754"/>
          <ac:spMkLst>
            <pc:docMk/>
            <pc:sldMk cId="231678519" sldId="493"/>
            <ac:spMk id="90" creationId="{A9541913-6C19-469A-A8C5-6F2B18345915}"/>
          </ac:spMkLst>
        </pc:spChg>
        <pc:spChg chg="mod">
          <ac:chgData name="Kanakubo Yuuka" userId="0125345b4684f247" providerId="LiveId" clId="{D4871A4A-C5EA-4668-91C5-C62012B0FEE8}" dt="2021-12-01T01:05:24.516" v="10754"/>
          <ac:spMkLst>
            <pc:docMk/>
            <pc:sldMk cId="231678519" sldId="493"/>
            <ac:spMk id="91" creationId="{EA9271FC-8A1B-4693-9535-6823743D536C}"/>
          </ac:spMkLst>
        </pc:spChg>
        <pc:spChg chg="mod">
          <ac:chgData name="Kanakubo Yuuka" userId="0125345b4684f247" providerId="LiveId" clId="{D4871A4A-C5EA-4668-91C5-C62012B0FEE8}" dt="2021-12-01T01:05:24.516" v="10754"/>
          <ac:spMkLst>
            <pc:docMk/>
            <pc:sldMk cId="231678519" sldId="493"/>
            <ac:spMk id="92" creationId="{40D64FEB-FD6A-4881-A5A5-14B54A9A5513}"/>
          </ac:spMkLst>
        </pc:spChg>
        <pc:spChg chg="mod">
          <ac:chgData name="Kanakubo Yuuka" userId="0125345b4684f247" providerId="LiveId" clId="{D4871A4A-C5EA-4668-91C5-C62012B0FEE8}" dt="2021-12-01T01:05:24.516" v="10754"/>
          <ac:spMkLst>
            <pc:docMk/>
            <pc:sldMk cId="231678519" sldId="493"/>
            <ac:spMk id="93" creationId="{E2955C44-B61A-492E-9FC2-73D34A86D65A}"/>
          </ac:spMkLst>
        </pc:spChg>
        <pc:spChg chg="mod">
          <ac:chgData name="Kanakubo Yuuka" userId="0125345b4684f247" providerId="LiveId" clId="{D4871A4A-C5EA-4668-91C5-C62012B0FEE8}" dt="2021-12-01T01:05:24.516" v="10754"/>
          <ac:spMkLst>
            <pc:docMk/>
            <pc:sldMk cId="231678519" sldId="493"/>
            <ac:spMk id="94" creationId="{C24E63AF-B35D-4E7E-ADB0-0E0AB199BD97}"/>
          </ac:spMkLst>
        </pc:spChg>
        <pc:spChg chg="mod">
          <ac:chgData name="Kanakubo Yuuka" userId="0125345b4684f247" providerId="LiveId" clId="{D4871A4A-C5EA-4668-91C5-C62012B0FEE8}" dt="2021-12-01T01:05:24.516" v="10754"/>
          <ac:spMkLst>
            <pc:docMk/>
            <pc:sldMk cId="231678519" sldId="493"/>
            <ac:spMk id="95" creationId="{117E1442-7671-43B0-92A8-17C175B2F466}"/>
          </ac:spMkLst>
        </pc:spChg>
        <pc:spChg chg="mod">
          <ac:chgData name="Kanakubo Yuuka" userId="0125345b4684f247" providerId="LiveId" clId="{D4871A4A-C5EA-4668-91C5-C62012B0FEE8}" dt="2021-12-01T01:05:24.516" v="10754"/>
          <ac:spMkLst>
            <pc:docMk/>
            <pc:sldMk cId="231678519" sldId="493"/>
            <ac:spMk id="96" creationId="{82AC09B7-B99E-448A-B620-9685D1B6AF41}"/>
          </ac:spMkLst>
        </pc:spChg>
        <pc:spChg chg="mod">
          <ac:chgData name="Kanakubo Yuuka" userId="0125345b4684f247" providerId="LiveId" clId="{D4871A4A-C5EA-4668-91C5-C62012B0FEE8}" dt="2021-12-01T01:05:24.516" v="10754"/>
          <ac:spMkLst>
            <pc:docMk/>
            <pc:sldMk cId="231678519" sldId="493"/>
            <ac:spMk id="97" creationId="{46F89B49-262E-4A06-A357-703735A5B755}"/>
          </ac:spMkLst>
        </pc:spChg>
        <pc:spChg chg="mod">
          <ac:chgData name="Kanakubo Yuuka" userId="0125345b4684f247" providerId="LiveId" clId="{D4871A4A-C5EA-4668-91C5-C62012B0FEE8}" dt="2021-12-01T01:05:24.516" v="10754"/>
          <ac:spMkLst>
            <pc:docMk/>
            <pc:sldMk cId="231678519" sldId="493"/>
            <ac:spMk id="98" creationId="{4CAB0EDF-3D1E-4592-BF75-A5A30668BC73}"/>
          </ac:spMkLst>
        </pc:spChg>
        <pc:spChg chg="mod">
          <ac:chgData name="Kanakubo Yuuka" userId="0125345b4684f247" providerId="LiveId" clId="{D4871A4A-C5EA-4668-91C5-C62012B0FEE8}" dt="2021-12-01T01:05:24.516" v="10754"/>
          <ac:spMkLst>
            <pc:docMk/>
            <pc:sldMk cId="231678519" sldId="493"/>
            <ac:spMk id="99" creationId="{7ABEB57A-960A-4B9E-8831-AB9DCE1EC9F2}"/>
          </ac:spMkLst>
        </pc:spChg>
        <pc:spChg chg="mod">
          <ac:chgData name="Kanakubo Yuuka" userId="0125345b4684f247" providerId="LiveId" clId="{D4871A4A-C5EA-4668-91C5-C62012B0FEE8}" dt="2021-12-01T01:05:24.516" v="10754"/>
          <ac:spMkLst>
            <pc:docMk/>
            <pc:sldMk cId="231678519" sldId="493"/>
            <ac:spMk id="100" creationId="{24CC9F76-B6B1-4814-99EF-3B50970F792D}"/>
          </ac:spMkLst>
        </pc:spChg>
        <pc:spChg chg="mod">
          <ac:chgData name="Kanakubo Yuuka" userId="0125345b4684f247" providerId="LiveId" clId="{D4871A4A-C5EA-4668-91C5-C62012B0FEE8}" dt="2021-12-01T01:05:24.516" v="10754"/>
          <ac:spMkLst>
            <pc:docMk/>
            <pc:sldMk cId="231678519" sldId="493"/>
            <ac:spMk id="101" creationId="{F5F23710-BBD2-42A3-A3DE-86EE7E2A9DA8}"/>
          </ac:spMkLst>
        </pc:spChg>
        <pc:spChg chg="mod">
          <ac:chgData name="Kanakubo Yuuka" userId="0125345b4684f247" providerId="LiveId" clId="{D4871A4A-C5EA-4668-91C5-C62012B0FEE8}" dt="2021-12-01T01:05:24.516" v="10754"/>
          <ac:spMkLst>
            <pc:docMk/>
            <pc:sldMk cId="231678519" sldId="493"/>
            <ac:spMk id="102" creationId="{AF9BFE66-3202-409A-9614-D897C182F5FA}"/>
          </ac:spMkLst>
        </pc:spChg>
        <pc:spChg chg="mod">
          <ac:chgData name="Kanakubo Yuuka" userId="0125345b4684f247" providerId="LiveId" clId="{D4871A4A-C5EA-4668-91C5-C62012B0FEE8}" dt="2021-12-01T01:05:24.516" v="10754"/>
          <ac:spMkLst>
            <pc:docMk/>
            <pc:sldMk cId="231678519" sldId="493"/>
            <ac:spMk id="103" creationId="{43BAC002-BF5A-4C7A-AC56-918E803390FE}"/>
          </ac:spMkLst>
        </pc:spChg>
        <pc:spChg chg="mod">
          <ac:chgData name="Kanakubo Yuuka" userId="0125345b4684f247" providerId="LiveId" clId="{D4871A4A-C5EA-4668-91C5-C62012B0FEE8}" dt="2021-12-01T01:05:24.516" v="10754"/>
          <ac:spMkLst>
            <pc:docMk/>
            <pc:sldMk cId="231678519" sldId="493"/>
            <ac:spMk id="104" creationId="{EB30F477-9857-425D-93D8-ED13D3A3089B}"/>
          </ac:spMkLst>
        </pc:spChg>
        <pc:spChg chg="mod">
          <ac:chgData name="Kanakubo Yuuka" userId="0125345b4684f247" providerId="LiveId" clId="{D4871A4A-C5EA-4668-91C5-C62012B0FEE8}" dt="2021-12-01T01:05:24.516" v="10754"/>
          <ac:spMkLst>
            <pc:docMk/>
            <pc:sldMk cId="231678519" sldId="493"/>
            <ac:spMk id="105" creationId="{40607F3C-4076-4E62-BC6C-419F3AAE2AC0}"/>
          </ac:spMkLst>
        </pc:spChg>
        <pc:spChg chg="mod">
          <ac:chgData name="Kanakubo Yuuka" userId="0125345b4684f247" providerId="LiveId" clId="{D4871A4A-C5EA-4668-91C5-C62012B0FEE8}" dt="2021-12-01T01:05:24.516" v="10754"/>
          <ac:spMkLst>
            <pc:docMk/>
            <pc:sldMk cId="231678519" sldId="493"/>
            <ac:spMk id="106" creationId="{9C94CB82-B466-4E06-9FBF-E180C00DFD03}"/>
          </ac:spMkLst>
        </pc:spChg>
        <pc:spChg chg="mod">
          <ac:chgData name="Kanakubo Yuuka" userId="0125345b4684f247" providerId="LiveId" clId="{D4871A4A-C5EA-4668-91C5-C62012B0FEE8}" dt="2021-12-01T01:05:24.516" v="10754"/>
          <ac:spMkLst>
            <pc:docMk/>
            <pc:sldMk cId="231678519" sldId="493"/>
            <ac:spMk id="107" creationId="{A6178B69-9E1A-4680-9873-BB8C94849C7E}"/>
          </ac:spMkLst>
        </pc:spChg>
        <pc:spChg chg="mod">
          <ac:chgData name="Kanakubo Yuuka" userId="0125345b4684f247" providerId="LiveId" clId="{D4871A4A-C5EA-4668-91C5-C62012B0FEE8}" dt="2021-12-01T01:05:24.516" v="10754"/>
          <ac:spMkLst>
            <pc:docMk/>
            <pc:sldMk cId="231678519" sldId="493"/>
            <ac:spMk id="108" creationId="{457B06A9-8028-45C9-92B9-7DF170598E76}"/>
          </ac:spMkLst>
        </pc:spChg>
        <pc:spChg chg="mod">
          <ac:chgData name="Kanakubo Yuuka" userId="0125345b4684f247" providerId="LiveId" clId="{D4871A4A-C5EA-4668-91C5-C62012B0FEE8}" dt="2021-12-01T01:05:24.516" v="10754"/>
          <ac:spMkLst>
            <pc:docMk/>
            <pc:sldMk cId="231678519" sldId="493"/>
            <ac:spMk id="109" creationId="{76762838-9E96-499B-BFA6-399FA5D754B4}"/>
          </ac:spMkLst>
        </pc:spChg>
        <pc:spChg chg="mod">
          <ac:chgData name="Kanakubo Yuuka" userId="0125345b4684f247" providerId="LiveId" clId="{D4871A4A-C5EA-4668-91C5-C62012B0FEE8}" dt="2021-12-01T01:05:24.516" v="10754"/>
          <ac:spMkLst>
            <pc:docMk/>
            <pc:sldMk cId="231678519" sldId="493"/>
            <ac:spMk id="110" creationId="{F8046F0A-8C84-4C7F-B93F-99CAC6798355}"/>
          </ac:spMkLst>
        </pc:spChg>
        <pc:spChg chg="mod">
          <ac:chgData name="Kanakubo Yuuka" userId="0125345b4684f247" providerId="LiveId" clId="{D4871A4A-C5EA-4668-91C5-C62012B0FEE8}" dt="2021-12-01T01:05:24.516" v="10754"/>
          <ac:spMkLst>
            <pc:docMk/>
            <pc:sldMk cId="231678519" sldId="493"/>
            <ac:spMk id="111" creationId="{CD3EE872-0E44-474F-82B1-9D788FE8A399}"/>
          </ac:spMkLst>
        </pc:spChg>
        <pc:spChg chg="mod">
          <ac:chgData name="Kanakubo Yuuka" userId="0125345b4684f247" providerId="LiveId" clId="{D4871A4A-C5EA-4668-91C5-C62012B0FEE8}" dt="2021-12-01T01:05:24.516" v="10754"/>
          <ac:spMkLst>
            <pc:docMk/>
            <pc:sldMk cId="231678519" sldId="493"/>
            <ac:spMk id="112" creationId="{979F18E0-E023-4110-BE5C-802E4BB587EE}"/>
          </ac:spMkLst>
        </pc:spChg>
        <pc:spChg chg="mod">
          <ac:chgData name="Kanakubo Yuuka" userId="0125345b4684f247" providerId="LiveId" clId="{D4871A4A-C5EA-4668-91C5-C62012B0FEE8}" dt="2021-12-01T01:05:24.516" v="10754"/>
          <ac:spMkLst>
            <pc:docMk/>
            <pc:sldMk cId="231678519" sldId="493"/>
            <ac:spMk id="113" creationId="{78A356C3-BEEA-45CD-A86A-E9D7F154F306}"/>
          </ac:spMkLst>
        </pc:spChg>
        <pc:spChg chg="mod">
          <ac:chgData name="Kanakubo Yuuka" userId="0125345b4684f247" providerId="LiveId" clId="{D4871A4A-C5EA-4668-91C5-C62012B0FEE8}" dt="2021-12-01T01:05:24.516" v="10754"/>
          <ac:spMkLst>
            <pc:docMk/>
            <pc:sldMk cId="231678519" sldId="493"/>
            <ac:spMk id="114" creationId="{B14F09FB-9C92-4F71-A2B3-D3E308B99104}"/>
          </ac:spMkLst>
        </pc:spChg>
        <pc:spChg chg="mod">
          <ac:chgData name="Kanakubo Yuuka" userId="0125345b4684f247" providerId="LiveId" clId="{D4871A4A-C5EA-4668-91C5-C62012B0FEE8}" dt="2021-12-01T01:05:24.516" v="10754"/>
          <ac:spMkLst>
            <pc:docMk/>
            <pc:sldMk cId="231678519" sldId="493"/>
            <ac:spMk id="115" creationId="{43CFD764-EE6A-4EF3-89F9-071BC306B54E}"/>
          </ac:spMkLst>
        </pc:spChg>
        <pc:spChg chg="mod">
          <ac:chgData name="Kanakubo Yuuka" userId="0125345b4684f247" providerId="LiveId" clId="{D4871A4A-C5EA-4668-91C5-C62012B0FEE8}" dt="2021-12-01T01:05:24.516" v="10754"/>
          <ac:spMkLst>
            <pc:docMk/>
            <pc:sldMk cId="231678519" sldId="493"/>
            <ac:spMk id="116" creationId="{ECA92084-5654-429C-B725-6AA51708F94C}"/>
          </ac:spMkLst>
        </pc:spChg>
        <pc:spChg chg="mod">
          <ac:chgData name="Kanakubo Yuuka" userId="0125345b4684f247" providerId="LiveId" clId="{D4871A4A-C5EA-4668-91C5-C62012B0FEE8}" dt="2021-12-01T01:05:24.516" v="10754"/>
          <ac:spMkLst>
            <pc:docMk/>
            <pc:sldMk cId="231678519" sldId="493"/>
            <ac:spMk id="118" creationId="{C0DECB73-0349-4256-9662-FF265B402DA6}"/>
          </ac:spMkLst>
        </pc:spChg>
        <pc:spChg chg="mod">
          <ac:chgData name="Kanakubo Yuuka" userId="0125345b4684f247" providerId="LiveId" clId="{D4871A4A-C5EA-4668-91C5-C62012B0FEE8}" dt="2021-12-01T01:05:24.516" v="10754"/>
          <ac:spMkLst>
            <pc:docMk/>
            <pc:sldMk cId="231678519" sldId="493"/>
            <ac:spMk id="119" creationId="{DCA9BD1F-5097-405B-B2B4-37BF7F31DEEE}"/>
          </ac:spMkLst>
        </pc:spChg>
        <pc:spChg chg="mod">
          <ac:chgData name="Kanakubo Yuuka" userId="0125345b4684f247" providerId="LiveId" clId="{D4871A4A-C5EA-4668-91C5-C62012B0FEE8}" dt="2021-12-01T01:05:24.516" v="10754"/>
          <ac:spMkLst>
            <pc:docMk/>
            <pc:sldMk cId="231678519" sldId="493"/>
            <ac:spMk id="120" creationId="{99C1542E-8A68-44B8-9EAA-260BBE2964D6}"/>
          </ac:spMkLst>
        </pc:spChg>
        <pc:spChg chg="mod">
          <ac:chgData name="Kanakubo Yuuka" userId="0125345b4684f247" providerId="LiveId" clId="{D4871A4A-C5EA-4668-91C5-C62012B0FEE8}" dt="2021-12-01T01:05:24.516" v="10754"/>
          <ac:spMkLst>
            <pc:docMk/>
            <pc:sldMk cId="231678519" sldId="493"/>
            <ac:spMk id="121" creationId="{76B92C06-A8AC-4271-A1C1-D6D3B0E7F9CF}"/>
          </ac:spMkLst>
        </pc:spChg>
        <pc:spChg chg="mod">
          <ac:chgData name="Kanakubo Yuuka" userId="0125345b4684f247" providerId="LiveId" clId="{D4871A4A-C5EA-4668-91C5-C62012B0FEE8}" dt="2021-12-01T01:05:24.516" v="10754"/>
          <ac:spMkLst>
            <pc:docMk/>
            <pc:sldMk cId="231678519" sldId="493"/>
            <ac:spMk id="122" creationId="{FA264F9A-EF9B-4C6B-889A-41405E3D6270}"/>
          </ac:spMkLst>
        </pc:spChg>
        <pc:spChg chg="mod">
          <ac:chgData name="Kanakubo Yuuka" userId="0125345b4684f247" providerId="LiveId" clId="{D4871A4A-C5EA-4668-91C5-C62012B0FEE8}" dt="2021-12-01T01:05:24.516" v="10754"/>
          <ac:spMkLst>
            <pc:docMk/>
            <pc:sldMk cId="231678519" sldId="493"/>
            <ac:spMk id="123" creationId="{7E44C4EC-7422-46E1-99A7-875CBD215EB5}"/>
          </ac:spMkLst>
        </pc:spChg>
        <pc:spChg chg="mod">
          <ac:chgData name="Kanakubo Yuuka" userId="0125345b4684f247" providerId="LiveId" clId="{D4871A4A-C5EA-4668-91C5-C62012B0FEE8}" dt="2021-12-01T01:05:24.516" v="10754"/>
          <ac:spMkLst>
            <pc:docMk/>
            <pc:sldMk cId="231678519" sldId="493"/>
            <ac:spMk id="124" creationId="{D13065EB-86A1-42EA-A71C-0B251AC56B4C}"/>
          </ac:spMkLst>
        </pc:spChg>
        <pc:spChg chg="mod">
          <ac:chgData name="Kanakubo Yuuka" userId="0125345b4684f247" providerId="LiveId" clId="{D4871A4A-C5EA-4668-91C5-C62012B0FEE8}" dt="2021-12-01T01:05:24.516" v="10754"/>
          <ac:spMkLst>
            <pc:docMk/>
            <pc:sldMk cId="231678519" sldId="493"/>
            <ac:spMk id="125" creationId="{C5678B80-8FB8-43F3-B210-37963853CD54}"/>
          </ac:spMkLst>
        </pc:spChg>
        <pc:spChg chg="mod">
          <ac:chgData name="Kanakubo Yuuka" userId="0125345b4684f247" providerId="LiveId" clId="{D4871A4A-C5EA-4668-91C5-C62012B0FEE8}" dt="2021-12-01T01:05:24.516" v="10754"/>
          <ac:spMkLst>
            <pc:docMk/>
            <pc:sldMk cId="231678519" sldId="493"/>
            <ac:spMk id="126" creationId="{A8E40BB9-4314-4882-9718-2C3CDA2F4F43}"/>
          </ac:spMkLst>
        </pc:spChg>
        <pc:spChg chg="mod">
          <ac:chgData name="Kanakubo Yuuka" userId="0125345b4684f247" providerId="LiveId" clId="{D4871A4A-C5EA-4668-91C5-C62012B0FEE8}" dt="2021-12-01T01:05:24.516" v="10754"/>
          <ac:spMkLst>
            <pc:docMk/>
            <pc:sldMk cId="231678519" sldId="493"/>
            <ac:spMk id="127" creationId="{E01E2D0D-8765-4E0D-843D-1985CFE668A1}"/>
          </ac:spMkLst>
        </pc:spChg>
        <pc:spChg chg="mod">
          <ac:chgData name="Kanakubo Yuuka" userId="0125345b4684f247" providerId="LiveId" clId="{D4871A4A-C5EA-4668-91C5-C62012B0FEE8}" dt="2021-12-01T01:05:24.516" v="10754"/>
          <ac:spMkLst>
            <pc:docMk/>
            <pc:sldMk cId="231678519" sldId="493"/>
            <ac:spMk id="128" creationId="{6236F8E7-04CC-4DC3-B7EA-249D6C15DBA4}"/>
          </ac:spMkLst>
        </pc:spChg>
        <pc:spChg chg="mod">
          <ac:chgData name="Kanakubo Yuuka" userId="0125345b4684f247" providerId="LiveId" clId="{D4871A4A-C5EA-4668-91C5-C62012B0FEE8}" dt="2021-12-01T01:05:24.516" v="10754"/>
          <ac:spMkLst>
            <pc:docMk/>
            <pc:sldMk cId="231678519" sldId="493"/>
            <ac:spMk id="129" creationId="{9CB9FCE7-D2FC-4818-A123-A0B67E23610B}"/>
          </ac:spMkLst>
        </pc:spChg>
        <pc:spChg chg="mod">
          <ac:chgData name="Kanakubo Yuuka" userId="0125345b4684f247" providerId="LiveId" clId="{D4871A4A-C5EA-4668-91C5-C62012B0FEE8}" dt="2021-12-01T01:05:24.516" v="10754"/>
          <ac:spMkLst>
            <pc:docMk/>
            <pc:sldMk cId="231678519" sldId="493"/>
            <ac:spMk id="130" creationId="{4CC5CCA9-8468-4C98-925B-9166ED0BE6B0}"/>
          </ac:spMkLst>
        </pc:spChg>
        <pc:spChg chg="mod">
          <ac:chgData name="Kanakubo Yuuka" userId="0125345b4684f247" providerId="LiveId" clId="{D4871A4A-C5EA-4668-91C5-C62012B0FEE8}" dt="2021-12-01T01:05:24.516" v="10754"/>
          <ac:spMkLst>
            <pc:docMk/>
            <pc:sldMk cId="231678519" sldId="493"/>
            <ac:spMk id="131" creationId="{0658FF04-3807-4825-9D77-6F5111C0221F}"/>
          </ac:spMkLst>
        </pc:spChg>
        <pc:spChg chg="mod">
          <ac:chgData name="Kanakubo Yuuka" userId="0125345b4684f247" providerId="LiveId" clId="{D4871A4A-C5EA-4668-91C5-C62012B0FEE8}" dt="2021-12-01T01:05:24.516" v="10754"/>
          <ac:spMkLst>
            <pc:docMk/>
            <pc:sldMk cId="231678519" sldId="493"/>
            <ac:spMk id="132" creationId="{433DB5F5-B20A-4E0D-8463-05D96F3A41CB}"/>
          </ac:spMkLst>
        </pc:spChg>
        <pc:spChg chg="mod">
          <ac:chgData name="Kanakubo Yuuka" userId="0125345b4684f247" providerId="LiveId" clId="{D4871A4A-C5EA-4668-91C5-C62012B0FEE8}" dt="2021-12-01T01:05:24.516" v="10754"/>
          <ac:spMkLst>
            <pc:docMk/>
            <pc:sldMk cId="231678519" sldId="493"/>
            <ac:spMk id="133" creationId="{651A136B-1EDF-4D20-BB67-D994B40187C1}"/>
          </ac:spMkLst>
        </pc:spChg>
        <pc:spChg chg="mod">
          <ac:chgData name="Kanakubo Yuuka" userId="0125345b4684f247" providerId="LiveId" clId="{D4871A4A-C5EA-4668-91C5-C62012B0FEE8}" dt="2021-12-01T01:05:24.516" v="10754"/>
          <ac:spMkLst>
            <pc:docMk/>
            <pc:sldMk cId="231678519" sldId="493"/>
            <ac:spMk id="134" creationId="{B1A63813-8776-4308-920F-87F737D6020B}"/>
          </ac:spMkLst>
        </pc:spChg>
        <pc:spChg chg="mod">
          <ac:chgData name="Kanakubo Yuuka" userId="0125345b4684f247" providerId="LiveId" clId="{D4871A4A-C5EA-4668-91C5-C62012B0FEE8}" dt="2021-12-01T01:05:24.516" v="10754"/>
          <ac:spMkLst>
            <pc:docMk/>
            <pc:sldMk cId="231678519" sldId="493"/>
            <ac:spMk id="135" creationId="{42B68195-15B0-4FDC-9620-DD3E3DAB6AD6}"/>
          </ac:spMkLst>
        </pc:spChg>
        <pc:spChg chg="mod">
          <ac:chgData name="Kanakubo Yuuka" userId="0125345b4684f247" providerId="LiveId" clId="{D4871A4A-C5EA-4668-91C5-C62012B0FEE8}" dt="2021-12-01T01:05:24.516" v="10754"/>
          <ac:spMkLst>
            <pc:docMk/>
            <pc:sldMk cId="231678519" sldId="493"/>
            <ac:spMk id="136" creationId="{D475459C-0410-4535-A51F-DAD6223C0182}"/>
          </ac:spMkLst>
        </pc:spChg>
        <pc:spChg chg="mod">
          <ac:chgData name="Kanakubo Yuuka" userId="0125345b4684f247" providerId="LiveId" clId="{D4871A4A-C5EA-4668-91C5-C62012B0FEE8}" dt="2021-12-01T01:05:24.516" v="10754"/>
          <ac:spMkLst>
            <pc:docMk/>
            <pc:sldMk cId="231678519" sldId="493"/>
            <ac:spMk id="137" creationId="{A94268B9-E909-48A9-B0F3-368D4AD060EF}"/>
          </ac:spMkLst>
        </pc:spChg>
        <pc:spChg chg="mod">
          <ac:chgData name="Kanakubo Yuuka" userId="0125345b4684f247" providerId="LiveId" clId="{D4871A4A-C5EA-4668-91C5-C62012B0FEE8}" dt="2021-12-01T01:05:24.516" v="10754"/>
          <ac:spMkLst>
            <pc:docMk/>
            <pc:sldMk cId="231678519" sldId="493"/>
            <ac:spMk id="138" creationId="{296CFB8D-88CA-4960-85F1-B9E161044B0A}"/>
          </ac:spMkLst>
        </pc:spChg>
        <pc:spChg chg="mod">
          <ac:chgData name="Kanakubo Yuuka" userId="0125345b4684f247" providerId="LiveId" clId="{D4871A4A-C5EA-4668-91C5-C62012B0FEE8}" dt="2021-12-01T01:05:24.516" v="10754"/>
          <ac:spMkLst>
            <pc:docMk/>
            <pc:sldMk cId="231678519" sldId="493"/>
            <ac:spMk id="139" creationId="{35A38BFC-C14D-46A7-9796-DF26462BE900}"/>
          </ac:spMkLst>
        </pc:spChg>
        <pc:spChg chg="mod">
          <ac:chgData name="Kanakubo Yuuka" userId="0125345b4684f247" providerId="LiveId" clId="{D4871A4A-C5EA-4668-91C5-C62012B0FEE8}" dt="2021-12-01T01:05:24.516" v="10754"/>
          <ac:spMkLst>
            <pc:docMk/>
            <pc:sldMk cId="231678519" sldId="493"/>
            <ac:spMk id="140" creationId="{B529ACAB-84C1-4139-92FA-70FB769DB5E9}"/>
          </ac:spMkLst>
        </pc:spChg>
        <pc:spChg chg="mod">
          <ac:chgData name="Kanakubo Yuuka" userId="0125345b4684f247" providerId="LiveId" clId="{D4871A4A-C5EA-4668-91C5-C62012B0FEE8}" dt="2021-12-01T01:05:24.516" v="10754"/>
          <ac:spMkLst>
            <pc:docMk/>
            <pc:sldMk cId="231678519" sldId="493"/>
            <ac:spMk id="141" creationId="{487DED32-EECA-4F20-B23A-4739C8C88AD4}"/>
          </ac:spMkLst>
        </pc:spChg>
        <pc:spChg chg="mod">
          <ac:chgData name="Kanakubo Yuuka" userId="0125345b4684f247" providerId="LiveId" clId="{D4871A4A-C5EA-4668-91C5-C62012B0FEE8}" dt="2021-12-01T01:05:24.516" v="10754"/>
          <ac:spMkLst>
            <pc:docMk/>
            <pc:sldMk cId="231678519" sldId="493"/>
            <ac:spMk id="142" creationId="{F309FD7D-0CAF-4258-8D91-C89B6E8734E9}"/>
          </ac:spMkLst>
        </pc:spChg>
        <pc:spChg chg="mod">
          <ac:chgData name="Kanakubo Yuuka" userId="0125345b4684f247" providerId="LiveId" clId="{D4871A4A-C5EA-4668-91C5-C62012B0FEE8}" dt="2021-12-01T01:05:24.516" v="10754"/>
          <ac:spMkLst>
            <pc:docMk/>
            <pc:sldMk cId="231678519" sldId="493"/>
            <ac:spMk id="144" creationId="{531D68F9-ADBF-4082-A0F1-C7A20D3F54F1}"/>
          </ac:spMkLst>
        </pc:spChg>
        <pc:spChg chg="mod">
          <ac:chgData name="Kanakubo Yuuka" userId="0125345b4684f247" providerId="LiveId" clId="{D4871A4A-C5EA-4668-91C5-C62012B0FEE8}" dt="2021-12-01T01:05:24.516" v="10754"/>
          <ac:spMkLst>
            <pc:docMk/>
            <pc:sldMk cId="231678519" sldId="493"/>
            <ac:spMk id="145" creationId="{2DC85733-B70E-4ABC-90D7-D128ECDFD8AB}"/>
          </ac:spMkLst>
        </pc:spChg>
        <pc:spChg chg="mod">
          <ac:chgData name="Kanakubo Yuuka" userId="0125345b4684f247" providerId="LiveId" clId="{D4871A4A-C5EA-4668-91C5-C62012B0FEE8}" dt="2021-12-01T01:05:24.516" v="10754"/>
          <ac:spMkLst>
            <pc:docMk/>
            <pc:sldMk cId="231678519" sldId="493"/>
            <ac:spMk id="147" creationId="{D7B31E77-8E11-431A-A12D-73386F1AE131}"/>
          </ac:spMkLst>
        </pc:spChg>
        <pc:spChg chg="mod">
          <ac:chgData name="Kanakubo Yuuka" userId="0125345b4684f247" providerId="LiveId" clId="{D4871A4A-C5EA-4668-91C5-C62012B0FEE8}" dt="2021-12-01T01:05:24.516" v="10754"/>
          <ac:spMkLst>
            <pc:docMk/>
            <pc:sldMk cId="231678519" sldId="493"/>
            <ac:spMk id="148" creationId="{553A3FC3-36BD-4FDD-AA37-951194219EEC}"/>
          </ac:spMkLst>
        </pc:spChg>
        <pc:spChg chg="mod">
          <ac:chgData name="Kanakubo Yuuka" userId="0125345b4684f247" providerId="LiveId" clId="{D4871A4A-C5EA-4668-91C5-C62012B0FEE8}" dt="2021-12-01T01:05:24.516" v="10754"/>
          <ac:spMkLst>
            <pc:docMk/>
            <pc:sldMk cId="231678519" sldId="493"/>
            <ac:spMk id="149" creationId="{C7039663-8807-478E-8123-D513DF1829D6}"/>
          </ac:spMkLst>
        </pc:spChg>
        <pc:spChg chg="mod">
          <ac:chgData name="Kanakubo Yuuka" userId="0125345b4684f247" providerId="LiveId" clId="{D4871A4A-C5EA-4668-91C5-C62012B0FEE8}" dt="2021-12-01T01:05:24.516" v="10754"/>
          <ac:spMkLst>
            <pc:docMk/>
            <pc:sldMk cId="231678519" sldId="493"/>
            <ac:spMk id="150" creationId="{A18EFE63-C9B1-4E29-B0E9-22BECFB34527}"/>
          </ac:spMkLst>
        </pc:spChg>
        <pc:spChg chg="mod">
          <ac:chgData name="Kanakubo Yuuka" userId="0125345b4684f247" providerId="LiveId" clId="{D4871A4A-C5EA-4668-91C5-C62012B0FEE8}" dt="2021-12-01T01:05:24.516" v="10754"/>
          <ac:spMkLst>
            <pc:docMk/>
            <pc:sldMk cId="231678519" sldId="493"/>
            <ac:spMk id="151" creationId="{AEEB726C-5876-45AB-AC1A-034E7B7ABBFC}"/>
          </ac:spMkLst>
        </pc:spChg>
        <pc:spChg chg="mod">
          <ac:chgData name="Kanakubo Yuuka" userId="0125345b4684f247" providerId="LiveId" clId="{D4871A4A-C5EA-4668-91C5-C62012B0FEE8}" dt="2021-12-01T01:05:24.516" v="10754"/>
          <ac:spMkLst>
            <pc:docMk/>
            <pc:sldMk cId="231678519" sldId="493"/>
            <ac:spMk id="152" creationId="{BD909A11-97C8-4D9F-B971-A39352A918D0}"/>
          </ac:spMkLst>
        </pc:spChg>
        <pc:spChg chg="mod">
          <ac:chgData name="Kanakubo Yuuka" userId="0125345b4684f247" providerId="LiveId" clId="{D4871A4A-C5EA-4668-91C5-C62012B0FEE8}" dt="2021-12-01T01:05:24.516" v="10754"/>
          <ac:spMkLst>
            <pc:docMk/>
            <pc:sldMk cId="231678519" sldId="493"/>
            <ac:spMk id="153" creationId="{962257F4-B1AC-4F67-BC2E-DF900BDAFE2C}"/>
          </ac:spMkLst>
        </pc:spChg>
        <pc:spChg chg="mod">
          <ac:chgData name="Kanakubo Yuuka" userId="0125345b4684f247" providerId="LiveId" clId="{D4871A4A-C5EA-4668-91C5-C62012B0FEE8}" dt="2021-12-01T01:05:24.516" v="10754"/>
          <ac:spMkLst>
            <pc:docMk/>
            <pc:sldMk cId="231678519" sldId="493"/>
            <ac:spMk id="154" creationId="{A6AAEE1B-177E-4A3A-B6CE-1488EE0C0053}"/>
          </ac:spMkLst>
        </pc:spChg>
        <pc:spChg chg="mod">
          <ac:chgData name="Kanakubo Yuuka" userId="0125345b4684f247" providerId="LiveId" clId="{D4871A4A-C5EA-4668-91C5-C62012B0FEE8}" dt="2021-12-01T01:05:24.516" v="10754"/>
          <ac:spMkLst>
            <pc:docMk/>
            <pc:sldMk cId="231678519" sldId="493"/>
            <ac:spMk id="155" creationId="{483E98FA-4151-4A1F-8DF9-2228D58DC3EA}"/>
          </ac:spMkLst>
        </pc:spChg>
        <pc:spChg chg="mod">
          <ac:chgData name="Kanakubo Yuuka" userId="0125345b4684f247" providerId="LiveId" clId="{D4871A4A-C5EA-4668-91C5-C62012B0FEE8}" dt="2021-12-01T01:05:24.516" v="10754"/>
          <ac:spMkLst>
            <pc:docMk/>
            <pc:sldMk cId="231678519" sldId="493"/>
            <ac:spMk id="156" creationId="{4704817C-8F03-4122-AD57-FE31B7285256}"/>
          </ac:spMkLst>
        </pc:spChg>
        <pc:spChg chg="mod">
          <ac:chgData name="Kanakubo Yuuka" userId="0125345b4684f247" providerId="LiveId" clId="{D4871A4A-C5EA-4668-91C5-C62012B0FEE8}" dt="2021-12-01T01:05:24.516" v="10754"/>
          <ac:spMkLst>
            <pc:docMk/>
            <pc:sldMk cId="231678519" sldId="493"/>
            <ac:spMk id="157" creationId="{C6B1FB2C-8235-495D-94A7-0C244D60CAE0}"/>
          </ac:spMkLst>
        </pc:spChg>
        <pc:spChg chg="mod">
          <ac:chgData name="Kanakubo Yuuka" userId="0125345b4684f247" providerId="LiveId" clId="{D4871A4A-C5EA-4668-91C5-C62012B0FEE8}" dt="2021-12-01T01:05:24.516" v="10754"/>
          <ac:spMkLst>
            <pc:docMk/>
            <pc:sldMk cId="231678519" sldId="493"/>
            <ac:spMk id="158" creationId="{B84CAC31-A417-4300-B736-3180D9A18B09}"/>
          </ac:spMkLst>
        </pc:spChg>
        <pc:spChg chg="mod">
          <ac:chgData name="Kanakubo Yuuka" userId="0125345b4684f247" providerId="LiveId" clId="{D4871A4A-C5EA-4668-91C5-C62012B0FEE8}" dt="2021-12-01T01:05:24.516" v="10754"/>
          <ac:spMkLst>
            <pc:docMk/>
            <pc:sldMk cId="231678519" sldId="493"/>
            <ac:spMk id="159" creationId="{6C29B98F-A823-4915-8FB7-9A576BF6875B}"/>
          </ac:spMkLst>
        </pc:spChg>
        <pc:spChg chg="mod">
          <ac:chgData name="Kanakubo Yuuka" userId="0125345b4684f247" providerId="LiveId" clId="{D4871A4A-C5EA-4668-91C5-C62012B0FEE8}" dt="2021-12-01T01:05:24.516" v="10754"/>
          <ac:spMkLst>
            <pc:docMk/>
            <pc:sldMk cId="231678519" sldId="493"/>
            <ac:spMk id="160" creationId="{E4F14E61-C2BE-47B5-BD71-78D44686FA67}"/>
          </ac:spMkLst>
        </pc:spChg>
        <pc:spChg chg="mod">
          <ac:chgData name="Kanakubo Yuuka" userId="0125345b4684f247" providerId="LiveId" clId="{D4871A4A-C5EA-4668-91C5-C62012B0FEE8}" dt="2021-12-01T01:05:24.516" v="10754"/>
          <ac:spMkLst>
            <pc:docMk/>
            <pc:sldMk cId="231678519" sldId="493"/>
            <ac:spMk id="161" creationId="{520CF130-A556-40F0-81B4-89CC0456F996}"/>
          </ac:spMkLst>
        </pc:spChg>
        <pc:spChg chg="mod">
          <ac:chgData name="Kanakubo Yuuka" userId="0125345b4684f247" providerId="LiveId" clId="{D4871A4A-C5EA-4668-91C5-C62012B0FEE8}" dt="2021-12-01T01:05:24.516" v="10754"/>
          <ac:spMkLst>
            <pc:docMk/>
            <pc:sldMk cId="231678519" sldId="493"/>
            <ac:spMk id="162" creationId="{42D2AAFF-29B6-4882-8D0D-64BCD370FA7E}"/>
          </ac:spMkLst>
        </pc:spChg>
        <pc:spChg chg="mod">
          <ac:chgData name="Kanakubo Yuuka" userId="0125345b4684f247" providerId="LiveId" clId="{D4871A4A-C5EA-4668-91C5-C62012B0FEE8}" dt="2021-12-01T01:05:24.516" v="10754"/>
          <ac:spMkLst>
            <pc:docMk/>
            <pc:sldMk cId="231678519" sldId="493"/>
            <ac:spMk id="163" creationId="{C55F2B7C-33A1-4DE2-8E4D-433A37346C23}"/>
          </ac:spMkLst>
        </pc:spChg>
        <pc:spChg chg="mod">
          <ac:chgData name="Kanakubo Yuuka" userId="0125345b4684f247" providerId="LiveId" clId="{D4871A4A-C5EA-4668-91C5-C62012B0FEE8}" dt="2021-12-01T01:05:24.516" v="10754"/>
          <ac:spMkLst>
            <pc:docMk/>
            <pc:sldMk cId="231678519" sldId="493"/>
            <ac:spMk id="164" creationId="{62DEA190-862B-4F4C-82F9-137417E4F8B1}"/>
          </ac:spMkLst>
        </pc:spChg>
        <pc:spChg chg="mod">
          <ac:chgData name="Kanakubo Yuuka" userId="0125345b4684f247" providerId="LiveId" clId="{D4871A4A-C5EA-4668-91C5-C62012B0FEE8}" dt="2021-12-01T01:05:24.516" v="10754"/>
          <ac:spMkLst>
            <pc:docMk/>
            <pc:sldMk cId="231678519" sldId="493"/>
            <ac:spMk id="165" creationId="{8D329D0A-1A9F-4A6D-8769-8A7A73422D46}"/>
          </ac:spMkLst>
        </pc:spChg>
        <pc:spChg chg="mod">
          <ac:chgData name="Kanakubo Yuuka" userId="0125345b4684f247" providerId="LiveId" clId="{D4871A4A-C5EA-4668-91C5-C62012B0FEE8}" dt="2021-12-01T01:05:24.516" v="10754"/>
          <ac:spMkLst>
            <pc:docMk/>
            <pc:sldMk cId="231678519" sldId="493"/>
            <ac:spMk id="166" creationId="{893C710E-7F99-4BE6-BFCD-0E19A71129E4}"/>
          </ac:spMkLst>
        </pc:spChg>
        <pc:spChg chg="mod">
          <ac:chgData name="Kanakubo Yuuka" userId="0125345b4684f247" providerId="LiveId" clId="{D4871A4A-C5EA-4668-91C5-C62012B0FEE8}" dt="2021-12-01T01:05:24.516" v="10754"/>
          <ac:spMkLst>
            <pc:docMk/>
            <pc:sldMk cId="231678519" sldId="493"/>
            <ac:spMk id="167" creationId="{4AC60B56-EECA-4492-AF09-73D43777FC2D}"/>
          </ac:spMkLst>
        </pc:spChg>
        <pc:spChg chg="mod">
          <ac:chgData name="Kanakubo Yuuka" userId="0125345b4684f247" providerId="LiveId" clId="{D4871A4A-C5EA-4668-91C5-C62012B0FEE8}" dt="2021-12-01T01:05:24.516" v="10754"/>
          <ac:spMkLst>
            <pc:docMk/>
            <pc:sldMk cId="231678519" sldId="493"/>
            <ac:spMk id="168" creationId="{937BE5AC-08B2-4603-BD44-F27ED96E0057}"/>
          </ac:spMkLst>
        </pc:spChg>
        <pc:spChg chg="mod">
          <ac:chgData name="Kanakubo Yuuka" userId="0125345b4684f247" providerId="LiveId" clId="{D4871A4A-C5EA-4668-91C5-C62012B0FEE8}" dt="2021-12-01T01:05:24.516" v="10754"/>
          <ac:spMkLst>
            <pc:docMk/>
            <pc:sldMk cId="231678519" sldId="493"/>
            <ac:spMk id="169" creationId="{CF299CE8-BDF9-4A96-B6DB-0EB2A8FE3D5F}"/>
          </ac:spMkLst>
        </pc:spChg>
        <pc:spChg chg="mod">
          <ac:chgData name="Kanakubo Yuuka" userId="0125345b4684f247" providerId="LiveId" clId="{D4871A4A-C5EA-4668-91C5-C62012B0FEE8}" dt="2021-12-01T01:05:24.516" v="10754"/>
          <ac:spMkLst>
            <pc:docMk/>
            <pc:sldMk cId="231678519" sldId="493"/>
            <ac:spMk id="170" creationId="{C6C68584-BE8A-4F67-9865-8EBB90A40270}"/>
          </ac:spMkLst>
        </pc:spChg>
        <pc:spChg chg="mod">
          <ac:chgData name="Kanakubo Yuuka" userId="0125345b4684f247" providerId="LiveId" clId="{D4871A4A-C5EA-4668-91C5-C62012B0FEE8}" dt="2021-12-01T01:05:24.516" v="10754"/>
          <ac:spMkLst>
            <pc:docMk/>
            <pc:sldMk cId="231678519" sldId="493"/>
            <ac:spMk id="171" creationId="{66935D42-3A18-468C-A478-72349618C118}"/>
          </ac:spMkLst>
        </pc:spChg>
        <pc:spChg chg="mod">
          <ac:chgData name="Kanakubo Yuuka" userId="0125345b4684f247" providerId="LiveId" clId="{D4871A4A-C5EA-4668-91C5-C62012B0FEE8}" dt="2021-12-01T01:05:24.516" v="10754"/>
          <ac:spMkLst>
            <pc:docMk/>
            <pc:sldMk cId="231678519" sldId="493"/>
            <ac:spMk id="172" creationId="{1DBF8C81-3BF5-46F3-8BA0-8F8A8B3C3454}"/>
          </ac:spMkLst>
        </pc:spChg>
        <pc:spChg chg="mod">
          <ac:chgData name="Kanakubo Yuuka" userId="0125345b4684f247" providerId="LiveId" clId="{D4871A4A-C5EA-4668-91C5-C62012B0FEE8}" dt="2021-12-01T01:05:24.516" v="10754"/>
          <ac:spMkLst>
            <pc:docMk/>
            <pc:sldMk cId="231678519" sldId="493"/>
            <ac:spMk id="173" creationId="{0CCE764A-2094-4CC6-A330-CCA340EA19C9}"/>
          </ac:spMkLst>
        </pc:spChg>
        <pc:spChg chg="mod">
          <ac:chgData name="Kanakubo Yuuka" userId="0125345b4684f247" providerId="LiveId" clId="{D4871A4A-C5EA-4668-91C5-C62012B0FEE8}" dt="2021-12-01T01:05:24.516" v="10754"/>
          <ac:spMkLst>
            <pc:docMk/>
            <pc:sldMk cId="231678519" sldId="493"/>
            <ac:spMk id="174" creationId="{E5276E6D-9690-4A55-996D-966FE41B795C}"/>
          </ac:spMkLst>
        </pc:spChg>
        <pc:spChg chg="mod">
          <ac:chgData name="Kanakubo Yuuka" userId="0125345b4684f247" providerId="LiveId" clId="{D4871A4A-C5EA-4668-91C5-C62012B0FEE8}" dt="2021-12-01T01:05:24.516" v="10754"/>
          <ac:spMkLst>
            <pc:docMk/>
            <pc:sldMk cId="231678519" sldId="493"/>
            <ac:spMk id="175" creationId="{CAC8E932-7C42-4EF8-A778-0A52FA16CD86}"/>
          </ac:spMkLst>
        </pc:spChg>
        <pc:spChg chg="mod">
          <ac:chgData name="Kanakubo Yuuka" userId="0125345b4684f247" providerId="LiveId" clId="{D4871A4A-C5EA-4668-91C5-C62012B0FEE8}" dt="2021-12-01T01:05:24.516" v="10754"/>
          <ac:spMkLst>
            <pc:docMk/>
            <pc:sldMk cId="231678519" sldId="493"/>
            <ac:spMk id="176" creationId="{9A8B06CD-22A5-4B05-BDEB-C78A75E81ACD}"/>
          </ac:spMkLst>
        </pc:spChg>
        <pc:spChg chg="mod">
          <ac:chgData name="Kanakubo Yuuka" userId="0125345b4684f247" providerId="LiveId" clId="{D4871A4A-C5EA-4668-91C5-C62012B0FEE8}" dt="2021-12-01T01:05:24.516" v="10754"/>
          <ac:spMkLst>
            <pc:docMk/>
            <pc:sldMk cId="231678519" sldId="493"/>
            <ac:spMk id="177" creationId="{076D3ECE-D054-486F-8493-A7408A6B39F6}"/>
          </ac:spMkLst>
        </pc:spChg>
        <pc:spChg chg="mod">
          <ac:chgData name="Kanakubo Yuuka" userId="0125345b4684f247" providerId="LiveId" clId="{D4871A4A-C5EA-4668-91C5-C62012B0FEE8}" dt="2021-12-01T01:05:24.516" v="10754"/>
          <ac:spMkLst>
            <pc:docMk/>
            <pc:sldMk cId="231678519" sldId="493"/>
            <ac:spMk id="178" creationId="{B05371CA-C994-497B-903F-EB54E3CAA549}"/>
          </ac:spMkLst>
        </pc:spChg>
        <pc:spChg chg="mod">
          <ac:chgData name="Kanakubo Yuuka" userId="0125345b4684f247" providerId="LiveId" clId="{D4871A4A-C5EA-4668-91C5-C62012B0FEE8}" dt="2021-12-01T01:05:24.516" v="10754"/>
          <ac:spMkLst>
            <pc:docMk/>
            <pc:sldMk cId="231678519" sldId="493"/>
            <ac:spMk id="179" creationId="{A7668227-78BA-4D0B-9E37-8F7DB7518CD6}"/>
          </ac:spMkLst>
        </pc:spChg>
        <pc:spChg chg="mod">
          <ac:chgData name="Kanakubo Yuuka" userId="0125345b4684f247" providerId="LiveId" clId="{D4871A4A-C5EA-4668-91C5-C62012B0FEE8}" dt="2021-12-01T01:05:24.516" v="10754"/>
          <ac:spMkLst>
            <pc:docMk/>
            <pc:sldMk cId="231678519" sldId="493"/>
            <ac:spMk id="180" creationId="{E1478BA7-9186-4428-A462-E363F76CE4EB}"/>
          </ac:spMkLst>
        </pc:spChg>
        <pc:spChg chg="mod">
          <ac:chgData name="Kanakubo Yuuka" userId="0125345b4684f247" providerId="LiveId" clId="{D4871A4A-C5EA-4668-91C5-C62012B0FEE8}" dt="2021-12-01T01:05:24.516" v="10754"/>
          <ac:spMkLst>
            <pc:docMk/>
            <pc:sldMk cId="231678519" sldId="493"/>
            <ac:spMk id="181" creationId="{CC9EAD70-6141-454B-8187-DA8469F4DF7E}"/>
          </ac:spMkLst>
        </pc:spChg>
        <pc:spChg chg="mod">
          <ac:chgData name="Kanakubo Yuuka" userId="0125345b4684f247" providerId="LiveId" clId="{D4871A4A-C5EA-4668-91C5-C62012B0FEE8}" dt="2021-12-01T01:05:24.516" v="10754"/>
          <ac:spMkLst>
            <pc:docMk/>
            <pc:sldMk cId="231678519" sldId="493"/>
            <ac:spMk id="182" creationId="{0F8CD80E-96A8-4347-A373-6FECAB3F2E57}"/>
          </ac:spMkLst>
        </pc:spChg>
        <pc:spChg chg="mod">
          <ac:chgData name="Kanakubo Yuuka" userId="0125345b4684f247" providerId="LiveId" clId="{D4871A4A-C5EA-4668-91C5-C62012B0FEE8}" dt="2021-12-01T01:05:24.516" v="10754"/>
          <ac:spMkLst>
            <pc:docMk/>
            <pc:sldMk cId="231678519" sldId="493"/>
            <ac:spMk id="183" creationId="{C643EF59-3920-41CD-83DE-433DF7FA9DED}"/>
          </ac:spMkLst>
        </pc:spChg>
        <pc:spChg chg="mod">
          <ac:chgData name="Kanakubo Yuuka" userId="0125345b4684f247" providerId="LiveId" clId="{D4871A4A-C5EA-4668-91C5-C62012B0FEE8}" dt="2021-12-01T01:05:24.516" v="10754"/>
          <ac:spMkLst>
            <pc:docMk/>
            <pc:sldMk cId="231678519" sldId="493"/>
            <ac:spMk id="184" creationId="{06C4FCC5-3857-44DF-A2DF-6CF7BA6927CD}"/>
          </ac:spMkLst>
        </pc:spChg>
        <pc:spChg chg="mod">
          <ac:chgData name="Kanakubo Yuuka" userId="0125345b4684f247" providerId="LiveId" clId="{D4871A4A-C5EA-4668-91C5-C62012B0FEE8}" dt="2021-12-01T01:05:24.516" v="10754"/>
          <ac:spMkLst>
            <pc:docMk/>
            <pc:sldMk cId="231678519" sldId="493"/>
            <ac:spMk id="186" creationId="{46221B0D-188D-49BC-A3A2-D73303B2707C}"/>
          </ac:spMkLst>
        </pc:spChg>
        <pc:spChg chg="mod">
          <ac:chgData name="Kanakubo Yuuka" userId="0125345b4684f247" providerId="LiveId" clId="{D4871A4A-C5EA-4668-91C5-C62012B0FEE8}" dt="2021-12-01T01:05:24.516" v="10754"/>
          <ac:spMkLst>
            <pc:docMk/>
            <pc:sldMk cId="231678519" sldId="493"/>
            <ac:spMk id="187" creationId="{558FFC3C-EE23-4200-94CD-01D1B647D99D}"/>
          </ac:spMkLst>
        </pc:spChg>
        <pc:spChg chg="mod">
          <ac:chgData name="Kanakubo Yuuka" userId="0125345b4684f247" providerId="LiveId" clId="{D4871A4A-C5EA-4668-91C5-C62012B0FEE8}" dt="2021-12-01T01:05:24.516" v="10754"/>
          <ac:spMkLst>
            <pc:docMk/>
            <pc:sldMk cId="231678519" sldId="493"/>
            <ac:spMk id="188" creationId="{EDE7CD75-30A1-4BBC-9872-6B3DD0FD5AB8}"/>
          </ac:spMkLst>
        </pc:spChg>
        <pc:spChg chg="mod">
          <ac:chgData name="Kanakubo Yuuka" userId="0125345b4684f247" providerId="LiveId" clId="{D4871A4A-C5EA-4668-91C5-C62012B0FEE8}" dt="2021-12-01T01:05:24.516" v="10754"/>
          <ac:spMkLst>
            <pc:docMk/>
            <pc:sldMk cId="231678519" sldId="493"/>
            <ac:spMk id="189" creationId="{C352329F-3CBD-4C53-8C93-F6A7191C9115}"/>
          </ac:spMkLst>
        </pc:spChg>
        <pc:spChg chg="mod">
          <ac:chgData name="Kanakubo Yuuka" userId="0125345b4684f247" providerId="LiveId" clId="{D4871A4A-C5EA-4668-91C5-C62012B0FEE8}" dt="2021-12-01T01:05:24.516" v="10754"/>
          <ac:spMkLst>
            <pc:docMk/>
            <pc:sldMk cId="231678519" sldId="493"/>
            <ac:spMk id="190" creationId="{396A1C87-04CB-4EFD-B4E3-3286D7B2FBE4}"/>
          </ac:spMkLst>
        </pc:spChg>
        <pc:spChg chg="mod">
          <ac:chgData name="Kanakubo Yuuka" userId="0125345b4684f247" providerId="LiveId" clId="{D4871A4A-C5EA-4668-91C5-C62012B0FEE8}" dt="2021-12-01T01:05:24.516" v="10754"/>
          <ac:spMkLst>
            <pc:docMk/>
            <pc:sldMk cId="231678519" sldId="493"/>
            <ac:spMk id="191" creationId="{9492AA27-A6F8-4A47-85C0-D0E454CE7D7A}"/>
          </ac:spMkLst>
        </pc:spChg>
        <pc:spChg chg="mod">
          <ac:chgData name="Kanakubo Yuuka" userId="0125345b4684f247" providerId="LiveId" clId="{D4871A4A-C5EA-4668-91C5-C62012B0FEE8}" dt="2021-12-01T01:05:24.516" v="10754"/>
          <ac:spMkLst>
            <pc:docMk/>
            <pc:sldMk cId="231678519" sldId="493"/>
            <ac:spMk id="192" creationId="{D79AAEDC-377A-4CF2-944D-14CEBF1C01B6}"/>
          </ac:spMkLst>
        </pc:spChg>
        <pc:spChg chg="mod">
          <ac:chgData name="Kanakubo Yuuka" userId="0125345b4684f247" providerId="LiveId" clId="{D4871A4A-C5EA-4668-91C5-C62012B0FEE8}" dt="2021-12-01T01:05:24.516" v="10754"/>
          <ac:spMkLst>
            <pc:docMk/>
            <pc:sldMk cId="231678519" sldId="493"/>
            <ac:spMk id="193" creationId="{FC1900E0-271B-4C7A-A63E-766A5CA77BE5}"/>
          </ac:spMkLst>
        </pc:spChg>
        <pc:spChg chg="mod">
          <ac:chgData name="Kanakubo Yuuka" userId="0125345b4684f247" providerId="LiveId" clId="{D4871A4A-C5EA-4668-91C5-C62012B0FEE8}" dt="2021-12-01T01:05:24.516" v="10754"/>
          <ac:spMkLst>
            <pc:docMk/>
            <pc:sldMk cId="231678519" sldId="493"/>
            <ac:spMk id="194" creationId="{E46064A9-F90B-4744-AB76-A028A782B8BF}"/>
          </ac:spMkLst>
        </pc:spChg>
        <pc:spChg chg="mod">
          <ac:chgData name="Kanakubo Yuuka" userId="0125345b4684f247" providerId="LiveId" clId="{D4871A4A-C5EA-4668-91C5-C62012B0FEE8}" dt="2021-12-01T01:05:24.516" v="10754"/>
          <ac:spMkLst>
            <pc:docMk/>
            <pc:sldMk cId="231678519" sldId="493"/>
            <ac:spMk id="195" creationId="{201A0AF0-752E-4678-B3D2-71E2C07D5E01}"/>
          </ac:spMkLst>
        </pc:spChg>
        <pc:spChg chg="mod">
          <ac:chgData name="Kanakubo Yuuka" userId="0125345b4684f247" providerId="LiveId" clId="{D4871A4A-C5EA-4668-91C5-C62012B0FEE8}" dt="2021-12-01T01:05:24.516" v="10754"/>
          <ac:spMkLst>
            <pc:docMk/>
            <pc:sldMk cId="231678519" sldId="493"/>
            <ac:spMk id="196" creationId="{89CFC244-E4A4-4D41-BE4D-EF7A3363E1DD}"/>
          </ac:spMkLst>
        </pc:spChg>
        <pc:spChg chg="mod">
          <ac:chgData name="Kanakubo Yuuka" userId="0125345b4684f247" providerId="LiveId" clId="{D4871A4A-C5EA-4668-91C5-C62012B0FEE8}" dt="2021-12-01T01:05:24.516" v="10754"/>
          <ac:spMkLst>
            <pc:docMk/>
            <pc:sldMk cId="231678519" sldId="493"/>
            <ac:spMk id="197" creationId="{EC2367F8-F06D-4625-8549-496C3AF156BE}"/>
          </ac:spMkLst>
        </pc:spChg>
        <pc:spChg chg="mod">
          <ac:chgData name="Kanakubo Yuuka" userId="0125345b4684f247" providerId="LiveId" clId="{D4871A4A-C5EA-4668-91C5-C62012B0FEE8}" dt="2021-12-01T01:05:24.516" v="10754"/>
          <ac:spMkLst>
            <pc:docMk/>
            <pc:sldMk cId="231678519" sldId="493"/>
            <ac:spMk id="198" creationId="{132C8D9A-1D36-4357-A9D1-6FE937EDC349}"/>
          </ac:spMkLst>
        </pc:spChg>
        <pc:spChg chg="mod">
          <ac:chgData name="Kanakubo Yuuka" userId="0125345b4684f247" providerId="LiveId" clId="{D4871A4A-C5EA-4668-91C5-C62012B0FEE8}" dt="2021-12-01T01:05:24.516" v="10754"/>
          <ac:spMkLst>
            <pc:docMk/>
            <pc:sldMk cId="231678519" sldId="493"/>
            <ac:spMk id="199" creationId="{D8FD211C-08E5-4A4F-99A6-B99E5FE56838}"/>
          </ac:spMkLst>
        </pc:spChg>
        <pc:spChg chg="mod">
          <ac:chgData name="Kanakubo Yuuka" userId="0125345b4684f247" providerId="LiveId" clId="{D4871A4A-C5EA-4668-91C5-C62012B0FEE8}" dt="2021-12-01T01:05:24.516" v="10754"/>
          <ac:spMkLst>
            <pc:docMk/>
            <pc:sldMk cId="231678519" sldId="493"/>
            <ac:spMk id="200" creationId="{3E2FFFEE-6A34-4E11-AD06-5FBDCC722271}"/>
          </ac:spMkLst>
        </pc:spChg>
        <pc:spChg chg="mod">
          <ac:chgData name="Kanakubo Yuuka" userId="0125345b4684f247" providerId="LiveId" clId="{D4871A4A-C5EA-4668-91C5-C62012B0FEE8}" dt="2021-12-01T01:05:24.516" v="10754"/>
          <ac:spMkLst>
            <pc:docMk/>
            <pc:sldMk cId="231678519" sldId="493"/>
            <ac:spMk id="201" creationId="{414734AD-5308-43D0-9702-3D9BC7D106D1}"/>
          </ac:spMkLst>
        </pc:spChg>
        <pc:spChg chg="mod">
          <ac:chgData name="Kanakubo Yuuka" userId="0125345b4684f247" providerId="LiveId" clId="{D4871A4A-C5EA-4668-91C5-C62012B0FEE8}" dt="2021-12-01T01:05:24.516" v="10754"/>
          <ac:spMkLst>
            <pc:docMk/>
            <pc:sldMk cId="231678519" sldId="493"/>
            <ac:spMk id="202" creationId="{DBCBEF96-4578-4C23-BA88-05F9745BE943}"/>
          </ac:spMkLst>
        </pc:spChg>
        <pc:spChg chg="mod">
          <ac:chgData name="Kanakubo Yuuka" userId="0125345b4684f247" providerId="LiveId" clId="{D4871A4A-C5EA-4668-91C5-C62012B0FEE8}" dt="2021-12-01T01:05:24.516" v="10754"/>
          <ac:spMkLst>
            <pc:docMk/>
            <pc:sldMk cId="231678519" sldId="493"/>
            <ac:spMk id="203" creationId="{2ED8387D-32A1-4C5B-916A-AE808D40ADCE}"/>
          </ac:spMkLst>
        </pc:spChg>
        <pc:spChg chg="mod">
          <ac:chgData name="Kanakubo Yuuka" userId="0125345b4684f247" providerId="LiveId" clId="{D4871A4A-C5EA-4668-91C5-C62012B0FEE8}" dt="2021-12-01T01:05:24.516" v="10754"/>
          <ac:spMkLst>
            <pc:docMk/>
            <pc:sldMk cId="231678519" sldId="493"/>
            <ac:spMk id="204" creationId="{C2A3CC4D-D3EF-4EB3-968A-583FCB7AD4CF}"/>
          </ac:spMkLst>
        </pc:spChg>
        <pc:spChg chg="mod">
          <ac:chgData name="Kanakubo Yuuka" userId="0125345b4684f247" providerId="LiveId" clId="{D4871A4A-C5EA-4668-91C5-C62012B0FEE8}" dt="2021-12-01T01:05:24.516" v="10754"/>
          <ac:spMkLst>
            <pc:docMk/>
            <pc:sldMk cId="231678519" sldId="493"/>
            <ac:spMk id="205" creationId="{F74B650A-753E-45D2-8DF9-B868E3D67D67}"/>
          </ac:spMkLst>
        </pc:spChg>
        <pc:spChg chg="mod">
          <ac:chgData name="Kanakubo Yuuka" userId="0125345b4684f247" providerId="LiveId" clId="{D4871A4A-C5EA-4668-91C5-C62012B0FEE8}" dt="2021-12-01T01:05:24.516" v="10754"/>
          <ac:spMkLst>
            <pc:docMk/>
            <pc:sldMk cId="231678519" sldId="493"/>
            <ac:spMk id="206" creationId="{7E3B7427-DC69-49CB-848B-3131E0405FA7}"/>
          </ac:spMkLst>
        </pc:spChg>
        <pc:spChg chg="mod">
          <ac:chgData name="Kanakubo Yuuka" userId="0125345b4684f247" providerId="LiveId" clId="{D4871A4A-C5EA-4668-91C5-C62012B0FEE8}" dt="2021-12-01T01:05:24.516" v="10754"/>
          <ac:spMkLst>
            <pc:docMk/>
            <pc:sldMk cId="231678519" sldId="493"/>
            <ac:spMk id="207" creationId="{20B7754B-4DA7-4B6C-99FC-01A61BB628CB}"/>
          </ac:spMkLst>
        </pc:spChg>
        <pc:spChg chg="mod">
          <ac:chgData name="Kanakubo Yuuka" userId="0125345b4684f247" providerId="LiveId" clId="{D4871A4A-C5EA-4668-91C5-C62012B0FEE8}" dt="2021-12-01T01:05:24.516" v="10754"/>
          <ac:spMkLst>
            <pc:docMk/>
            <pc:sldMk cId="231678519" sldId="493"/>
            <ac:spMk id="208" creationId="{4F6FFDCB-B177-4C1A-8317-962F6C0A2912}"/>
          </ac:spMkLst>
        </pc:spChg>
        <pc:spChg chg="mod">
          <ac:chgData name="Kanakubo Yuuka" userId="0125345b4684f247" providerId="LiveId" clId="{D4871A4A-C5EA-4668-91C5-C62012B0FEE8}" dt="2021-12-01T01:05:24.516" v="10754"/>
          <ac:spMkLst>
            <pc:docMk/>
            <pc:sldMk cId="231678519" sldId="493"/>
            <ac:spMk id="209" creationId="{4550E3D8-F015-4C2F-ABFD-EC0DFCC23279}"/>
          </ac:spMkLst>
        </pc:spChg>
        <pc:spChg chg="mod">
          <ac:chgData name="Kanakubo Yuuka" userId="0125345b4684f247" providerId="LiveId" clId="{D4871A4A-C5EA-4668-91C5-C62012B0FEE8}" dt="2021-12-01T01:05:24.516" v="10754"/>
          <ac:spMkLst>
            <pc:docMk/>
            <pc:sldMk cId="231678519" sldId="493"/>
            <ac:spMk id="210" creationId="{7DE095C5-7D86-4A8E-988E-B64A078EDE9E}"/>
          </ac:spMkLst>
        </pc:spChg>
        <pc:spChg chg="mod">
          <ac:chgData name="Kanakubo Yuuka" userId="0125345b4684f247" providerId="LiveId" clId="{D4871A4A-C5EA-4668-91C5-C62012B0FEE8}" dt="2021-12-01T01:05:24.516" v="10754"/>
          <ac:spMkLst>
            <pc:docMk/>
            <pc:sldMk cId="231678519" sldId="493"/>
            <ac:spMk id="212" creationId="{13CFC1B0-5D27-4AE8-8850-45A8ECBDBD39}"/>
          </ac:spMkLst>
        </pc:spChg>
        <pc:spChg chg="mod">
          <ac:chgData name="Kanakubo Yuuka" userId="0125345b4684f247" providerId="LiveId" clId="{D4871A4A-C5EA-4668-91C5-C62012B0FEE8}" dt="2021-12-01T01:05:24.516" v="10754"/>
          <ac:spMkLst>
            <pc:docMk/>
            <pc:sldMk cId="231678519" sldId="493"/>
            <ac:spMk id="213" creationId="{116056FD-89B9-487E-8F89-0D6156E42539}"/>
          </ac:spMkLst>
        </pc:spChg>
        <pc:spChg chg="mod">
          <ac:chgData name="Kanakubo Yuuka" userId="0125345b4684f247" providerId="LiveId" clId="{D4871A4A-C5EA-4668-91C5-C62012B0FEE8}" dt="2021-12-01T01:05:24.516" v="10754"/>
          <ac:spMkLst>
            <pc:docMk/>
            <pc:sldMk cId="231678519" sldId="493"/>
            <ac:spMk id="215" creationId="{B2D4600B-277C-4C6B-A6C6-6472C27366E1}"/>
          </ac:spMkLst>
        </pc:spChg>
        <pc:spChg chg="mod">
          <ac:chgData name="Kanakubo Yuuka" userId="0125345b4684f247" providerId="LiveId" clId="{D4871A4A-C5EA-4668-91C5-C62012B0FEE8}" dt="2021-12-01T01:05:24.516" v="10754"/>
          <ac:spMkLst>
            <pc:docMk/>
            <pc:sldMk cId="231678519" sldId="493"/>
            <ac:spMk id="216" creationId="{F7A354F7-AB43-4293-8D80-A80FB6858BA6}"/>
          </ac:spMkLst>
        </pc:spChg>
        <pc:spChg chg="mod">
          <ac:chgData name="Kanakubo Yuuka" userId="0125345b4684f247" providerId="LiveId" clId="{D4871A4A-C5EA-4668-91C5-C62012B0FEE8}" dt="2021-12-01T01:05:24.516" v="10754"/>
          <ac:spMkLst>
            <pc:docMk/>
            <pc:sldMk cId="231678519" sldId="493"/>
            <ac:spMk id="217" creationId="{DDD9ACA3-289A-4C40-B2DF-735FC0B1C178}"/>
          </ac:spMkLst>
        </pc:spChg>
        <pc:spChg chg="mod">
          <ac:chgData name="Kanakubo Yuuka" userId="0125345b4684f247" providerId="LiveId" clId="{D4871A4A-C5EA-4668-91C5-C62012B0FEE8}" dt="2021-12-01T01:05:24.516" v="10754"/>
          <ac:spMkLst>
            <pc:docMk/>
            <pc:sldMk cId="231678519" sldId="493"/>
            <ac:spMk id="218" creationId="{0BD9292D-0ECB-4441-9500-E3EBBA3499E3}"/>
          </ac:spMkLst>
        </pc:spChg>
        <pc:spChg chg="mod">
          <ac:chgData name="Kanakubo Yuuka" userId="0125345b4684f247" providerId="LiveId" clId="{D4871A4A-C5EA-4668-91C5-C62012B0FEE8}" dt="2021-12-01T01:05:24.516" v="10754"/>
          <ac:spMkLst>
            <pc:docMk/>
            <pc:sldMk cId="231678519" sldId="493"/>
            <ac:spMk id="219" creationId="{E902082A-2C43-43B7-9534-9FD3556817FA}"/>
          </ac:spMkLst>
        </pc:spChg>
        <pc:spChg chg="mod">
          <ac:chgData name="Kanakubo Yuuka" userId="0125345b4684f247" providerId="LiveId" clId="{D4871A4A-C5EA-4668-91C5-C62012B0FEE8}" dt="2021-12-01T01:05:24.516" v="10754"/>
          <ac:spMkLst>
            <pc:docMk/>
            <pc:sldMk cId="231678519" sldId="493"/>
            <ac:spMk id="220" creationId="{1E371634-7894-489C-AEBC-0B74AAEC1CCA}"/>
          </ac:spMkLst>
        </pc:spChg>
        <pc:spChg chg="mod">
          <ac:chgData name="Kanakubo Yuuka" userId="0125345b4684f247" providerId="LiveId" clId="{D4871A4A-C5EA-4668-91C5-C62012B0FEE8}" dt="2021-12-01T01:05:24.516" v="10754"/>
          <ac:spMkLst>
            <pc:docMk/>
            <pc:sldMk cId="231678519" sldId="493"/>
            <ac:spMk id="221" creationId="{D36D6A17-35CD-42DB-B5C9-8FD83F8691EE}"/>
          </ac:spMkLst>
        </pc:spChg>
        <pc:spChg chg="mod">
          <ac:chgData name="Kanakubo Yuuka" userId="0125345b4684f247" providerId="LiveId" clId="{D4871A4A-C5EA-4668-91C5-C62012B0FEE8}" dt="2021-12-01T01:05:24.516" v="10754"/>
          <ac:spMkLst>
            <pc:docMk/>
            <pc:sldMk cId="231678519" sldId="493"/>
            <ac:spMk id="222" creationId="{9FEB5F05-891E-4467-823B-B22603D4D111}"/>
          </ac:spMkLst>
        </pc:spChg>
        <pc:spChg chg="mod">
          <ac:chgData name="Kanakubo Yuuka" userId="0125345b4684f247" providerId="LiveId" clId="{D4871A4A-C5EA-4668-91C5-C62012B0FEE8}" dt="2021-12-01T01:05:24.516" v="10754"/>
          <ac:spMkLst>
            <pc:docMk/>
            <pc:sldMk cId="231678519" sldId="493"/>
            <ac:spMk id="223" creationId="{21109DD6-06F0-41C7-BB02-8AED69651BEE}"/>
          </ac:spMkLst>
        </pc:spChg>
        <pc:spChg chg="mod">
          <ac:chgData name="Kanakubo Yuuka" userId="0125345b4684f247" providerId="LiveId" clId="{D4871A4A-C5EA-4668-91C5-C62012B0FEE8}" dt="2021-12-01T01:05:24.516" v="10754"/>
          <ac:spMkLst>
            <pc:docMk/>
            <pc:sldMk cId="231678519" sldId="493"/>
            <ac:spMk id="224" creationId="{F78686CE-9D48-40A7-9F69-63F9512577D3}"/>
          </ac:spMkLst>
        </pc:spChg>
        <pc:spChg chg="mod">
          <ac:chgData name="Kanakubo Yuuka" userId="0125345b4684f247" providerId="LiveId" clId="{D4871A4A-C5EA-4668-91C5-C62012B0FEE8}" dt="2021-12-01T01:05:24.516" v="10754"/>
          <ac:spMkLst>
            <pc:docMk/>
            <pc:sldMk cId="231678519" sldId="493"/>
            <ac:spMk id="225" creationId="{0387C0B1-3904-4AB2-94CC-C8428A4E0A4C}"/>
          </ac:spMkLst>
        </pc:spChg>
        <pc:spChg chg="mod">
          <ac:chgData name="Kanakubo Yuuka" userId="0125345b4684f247" providerId="LiveId" clId="{D4871A4A-C5EA-4668-91C5-C62012B0FEE8}" dt="2021-12-01T01:05:24.516" v="10754"/>
          <ac:spMkLst>
            <pc:docMk/>
            <pc:sldMk cId="231678519" sldId="493"/>
            <ac:spMk id="226" creationId="{5E8709D9-F1DE-4B92-877F-095B45CD6B77}"/>
          </ac:spMkLst>
        </pc:spChg>
        <pc:spChg chg="mod">
          <ac:chgData name="Kanakubo Yuuka" userId="0125345b4684f247" providerId="LiveId" clId="{D4871A4A-C5EA-4668-91C5-C62012B0FEE8}" dt="2021-12-01T01:05:24.516" v="10754"/>
          <ac:spMkLst>
            <pc:docMk/>
            <pc:sldMk cId="231678519" sldId="493"/>
            <ac:spMk id="227" creationId="{4F1F5C82-EBE5-4A42-BB29-6500D9281121}"/>
          </ac:spMkLst>
        </pc:spChg>
        <pc:spChg chg="mod">
          <ac:chgData name="Kanakubo Yuuka" userId="0125345b4684f247" providerId="LiveId" clId="{D4871A4A-C5EA-4668-91C5-C62012B0FEE8}" dt="2021-12-01T01:05:24.516" v="10754"/>
          <ac:spMkLst>
            <pc:docMk/>
            <pc:sldMk cId="231678519" sldId="493"/>
            <ac:spMk id="228" creationId="{2B754A25-B703-4E22-9FC1-197592337C7C}"/>
          </ac:spMkLst>
        </pc:spChg>
        <pc:spChg chg="mod">
          <ac:chgData name="Kanakubo Yuuka" userId="0125345b4684f247" providerId="LiveId" clId="{D4871A4A-C5EA-4668-91C5-C62012B0FEE8}" dt="2021-12-01T01:05:24.516" v="10754"/>
          <ac:spMkLst>
            <pc:docMk/>
            <pc:sldMk cId="231678519" sldId="493"/>
            <ac:spMk id="229" creationId="{A35476E4-2950-4BED-9023-63BA8D12F54C}"/>
          </ac:spMkLst>
        </pc:spChg>
        <pc:spChg chg="mod">
          <ac:chgData name="Kanakubo Yuuka" userId="0125345b4684f247" providerId="LiveId" clId="{D4871A4A-C5EA-4668-91C5-C62012B0FEE8}" dt="2021-12-01T01:05:24.516" v="10754"/>
          <ac:spMkLst>
            <pc:docMk/>
            <pc:sldMk cId="231678519" sldId="493"/>
            <ac:spMk id="230" creationId="{0AE6884F-D54A-4ED1-B215-93A09EEBD926}"/>
          </ac:spMkLst>
        </pc:spChg>
        <pc:spChg chg="mod">
          <ac:chgData name="Kanakubo Yuuka" userId="0125345b4684f247" providerId="LiveId" clId="{D4871A4A-C5EA-4668-91C5-C62012B0FEE8}" dt="2021-12-01T01:05:24.516" v="10754"/>
          <ac:spMkLst>
            <pc:docMk/>
            <pc:sldMk cId="231678519" sldId="493"/>
            <ac:spMk id="231" creationId="{B841D8B2-7965-40F2-9DD9-E610BB1A8945}"/>
          </ac:spMkLst>
        </pc:spChg>
        <pc:spChg chg="mod">
          <ac:chgData name="Kanakubo Yuuka" userId="0125345b4684f247" providerId="LiveId" clId="{D4871A4A-C5EA-4668-91C5-C62012B0FEE8}" dt="2021-12-01T01:05:24.516" v="10754"/>
          <ac:spMkLst>
            <pc:docMk/>
            <pc:sldMk cId="231678519" sldId="493"/>
            <ac:spMk id="232" creationId="{283B46E4-DD86-4C31-981D-72018AB72F78}"/>
          </ac:spMkLst>
        </pc:spChg>
        <pc:spChg chg="mod">
          <ac:chgData name="Kanakubo Yuuka" userId="0125345b4684f247" providerId="LiveId" clId="{D4871A4A-C5EA-4668-91C5-C62012B0FEE8}" dt="2021-12-01T01:05:24.516" v="10754"/>
          <ac:spMkLst>
            <pc:docMk/>
            <pc:sldMk cId="231678519" sldId="493"/>
            <ac:spMk id="233" creationId="{8CAC0171-B06B-4D2B-800D-52728AD97EAE}"/>
          </ac:spMkLst>
        </pc:spChg>
        <pc:spChg chg="mod">
          <ac:chgData name="Kanakubo Yuuka" userId="0125345b4684f247" providerId="LiveId" clId="{D4871A4A-C5EA-4668-91C5-C62012B0FEE8}" dt="2021-12-01T01:05:24.516" v="10754"/>
          <ac:spMkLst>
            <pc:docMk/>
            <pc:sldMk cId="231678519" sldId="493"/>
            <ac:spMk id="234" creationId="{C725A732-1C5A-42CC-AF68-CBC64BAD4031}"/>
          </ac:spMkLst>
        </pc:spChg>
        <pc:spChg chg="mod">
          <ac:chgData name="Kanakubo Yuuka" userId="0125345b4684f247" providerId="LiveId" clId="{D4871A4A-C5EA-4668-91C5-C62012B0FEE8}" dt="2021-12-01T01:05:24.516" v="10754"/>
          <ac:spMkLst>
            <pc:docMk/>
            <pc:sldMk cId="231678519" sldId="493"/>
            <ac:spMk id="235" creationId="{C929D84E-DE60-4FBD-AF24-807A2DC9B269}"/>
          </ac:spMkLst>
        </pc:spChg>
        <pc:spChg chg="mod">
          <ac:chgData name="Kanakubo Yuuka" userId="0125345b4684f247" providerId="LiveId" clId="{D4871A4A-C5EA-4668-91C5-C62012B0FEE8}" dt="2021-12-01T01:05:24.516" v="10754"/>
          <ac:spMkLst>
            <pc:docMk/>
            <pc:sldMk cId="231678519" sldId="493"/>
            <ac:spMk id="236" creationId="{2FDD2763-B646-4438-97E7-556B470CEBD2}"/>
          </ac:spMkLst>
        </pc:spChg>
        <pc:spChg chg="mod">
          <ac:chgData name="Kanakubo Yuuka" userId="0125345b4684f247" providerId="LiveId" clId="{D4871A4A-C5EA-4668-91C5-C62012B0FEE8}" dt="2021-12-01T01:05:24.516" v="10754"/>
          <ac:spMkLst>
            <pc:docMk/>
            <pc:sldMk cId="231678519" sldId="493"/>
            <ac:spMk id="237" creationId="{F4458969-983A-4C8B-9FA4-4419042454CC}"/>
          </ac:spMkLst>
        </pc:spChg>
        <pc:spChg chg="mod">
          <ac:chgData name="Kanakubo Yuuka" userId="0125345b4684f247" providerId="LiveId" clId="{D4871A4A-C5EA-4668-91C5-C62012B0FEE8}" dt="2021-12-01T01:05:24.516" v="10754"/>
          <ac:spMkLst>
            <pc:docMk/>
            <pc:sldMk cId="231678519" sldId="493"/>
            <ac:spMk id="238" creationId="{A4DCBBA6-E0D7-4B50-9E0D-988721E7584B}"/>
          </ac:spMkLst>
        </pc:spChg>
        <pc:spChg chg="mod">
          <ac:chgData name="Kanakubo Yuuka" userId="0125345b4684f247" providerId="LiveId" clId="{D4871A4A-C5EA-4668-91C5-C62012B0FEE8}" dt="2021-12-01T01:05:24.516" v="10754"/>
          <ac:spMkLst>
            <pc:docMk/>
            <pc:sldMk cId="231678519" sldId="493"/>
            <ac:spMk id="239" creationId="{D9CD4300-6C57-47E7-891A-F7206C233B71}"/>
          </ac:spMkLst>
        </pc:spChg>
        <pc:spChg chg="mod">
          <ac:chgData name="Kanakubo Yuuka" userId="0125345b4684f247" providerId="LiveId" clId="{D4871A4A-C5EA-4668-91C5-C62012B0FEE8}" dt="2021-12-01T01:05:24.516" v="10754"/>
          <ac:spMkLst>
            <pc:docMk/>
            <pc:sldMk cId="231678519" sldId="493"/>
            <ac:spMk id="240" creationId="{79B8A338-7A5A-4149-B948-BF6DEFBE8B8A}"/>
          </ac:spMkLst>
        </pc:spChg>
        <pc:spChg chg="mod">
          <ac:chgData name="Kanakubo Yuuka" userId="0125345b4684f247" providerId="LiveId" clId="{D4871A4A-C5EA-4668-91C5-C62012B0FEE8}" dt="2021-12-01T01:05:24.516" v="10754"/>
          <ac:spMkLst>
            <pc:docMk/>
            <pc:sldMk cId="231678519" sldId="493"/>
            <ac:spMk id="241" creationId="{A8638FF8-DD7E-42A9-8B1A-9B2305F143E5}"/>
          </ac:spMkLst>
        </pc:spChg>
        <pc:spChg chg="mod">
          <ac:chgData name="Kanakubo Yuuka" userId="0125345b4684f247" providerId="LiveId" clId="{D4871A4A-C5EA-4668-91C5-C62012B0FEE8}" dt="2021-12-01T01:05:24.516" v="10754"/>
          <ac:spMkLst>
            <pc:docMk/>
            <pc:sldMk cId="231678519" sldId="493"/>
            <ac:spMk id="242" creationId="{97A8ADB2-C196-4EA7-B654-33C53387F372}"/>
          </ac:spMkLst>
        </pc:spChg>
        <pc:spChg chg="mod">
          <ac:chgData name="Kanakubo Yuuka" userId="0125345b4684f247" providerId="LiveId" clId="{D4871A4A-C5EA-4668-91C5-C62012B0FEE8}" dt="2021-12-01T01:05:24.516" v="10754"/>
          <ac:spMkLst>
            <pc:docMk/>
            <pc:sldMk cId="231678519" sldId="493"/>
            <ac:spMk id="243" creationId="{71C7A702-2CC8-4EF7-B7D8-81CB846EA9D3}"/>
          </ac:spMkLst>
        </pc:spChg>
        <pc:spChg chg="mod">
          <ac:chgData name="Kanakubo Yuuka" userId="0125345b4684f247" providerId="LiveId" clId="{D4871A4A-C5EA-4668-91C5-C62012B0FEE8}" dt="2021-12-01T01:05:24.516" v="10754"/>
          <ac:spMkLst>
            <pc:docMk/>
            <pc:sldMk cId="231678519" sldId="493"/>
            <ac:spMk id="244" creationId="{7C689CD5-8F9D-47F0-BA58-3623312601B0}"/>
          </ac:spMkLst>
        </pc:spChg>
        <pc:spChg chg="mod">
          <ac:chgData name="Kanakubo Yuuka" userId="0125345b4684f247" providerId="LiveId" clId="{D4871A4A-C5EA-4668-91C5-C62012B0FEE8}" dt="2021-12-01T01:05:24.516" v="10754"/>
          <ac:spMkLst>
            <pc:docMk/>
            <pc:sldMk cId="231678519" sldId="493"/>
            <ac:spMk id="245" creationId="{A620506F-AFEC-4F5D-A99B-B44728CFA5C7}"/>
          </ac:spMkLst>
        </pc:spChg>
        <pc:spChg chg="mod">
          <ac:chgData name="Kanakubo Yuuka" userId="0125345b4684f247" providerId="LiveId" clId="{D4871A4A-C5EA-4668-91C5-C62012B0FEE8}" dt="2021-12-01T01:05:24.516" v="10754"/>
          <ac:spMkLst>
            <pc:docMk/>
            <pc:sldMk cId="231678519" sldId="493"/>
            <ac:spMk id="246" creationId="{0FA6341D-71CA-42AC-940B-86DC758F146C}"/>
          </ac:spMkLst>
        </pc:spChg>
        <pc:spChg chg="mod">
          <ac:chgData name="Kanakubo Yuuka" userId="0125345b4684f247" providerId="LiveId" clId="{D4871A4A-C5EA-4668-91C5-C62012B0FEE8}" dt="2021-12-01T01:05:24.516" v="10754"/>
          <ac:spMkLst>
            <pc:docMk/>
            <pc:sldMk cId="231678519" sldId="493"/>
            <ac:spMk id="247" creationId="{397E2D10-2A08-4DC5-8DBA-AC5F8A147D40}"/>
          </ac:spMkLst>
        </pc:spChg>
        <pc:spChg chg="mod">
          <ac:chgData name="Kanakubo Yuuka" userId="0125345b4684f247" providerId="LiveId" clId="{D4871A4A-C5EA-4668-91C5-C62012B0FEE8}" dt="2021-12-01T01:05:24.516" v="10754"/>
          <ac:spMkLst>
            <pc:docMk/>
            <pc:sldMk cId="231678519" sldId="493"/>
            <ac:spMk id="248" creationId="{21BC7984-6E87-421E-9A37-EDB6CCD59088}"/>
          </ac:spMkLst>
        </pc:spChg>
        <pc:spChg chg="mod">
          <ac:chgData name="Kanakubo Yuuka" userId="0125345b4684f247" providerId="LiveId" clId="{D4871A4A-C5EA-4668-91C5-C62012B0FEE8}" dt="2021-12-01T01:05:24.516" v="10754"/>
          <ac:spMkLst>
            <pc:docMk/>
            <pc:sldMk cId="231678519" sldId="493"/>
            <ac:spMk id="249" creationId="{BEC73801-C2E4-431F-9F38-5DC14D8F97DF}"/>
          </ac:spMkLst>
        </pc:spChg>
        <pc:spChg chg="mod">
          <ac:chgData name="Kanakubo Yuuka" userId="0125345b4684f247" providerId="LiveId" clId="{D4871A4A-C5EA-4668-91C5-C62012B0FEE8}" dt="2021-12-01T01:05:24.516" v="10754"/>
          <ac:spMkLst>
            <pc:docMk/>
            <pc:sldMk cId="231678519" sldId="493"/>
            <ac:spMk id="250" creationId="{C360EB8C-1776-4DAD-BD96-6CE82D7AC50A}"/>
          </ac:spMkLst>
        </pc:spChg>
        <pc:spChg chg="mod">
          <ac:chgData name="Kanakubo Yuuka" userId="0125345b4684f247" providerId="LiveId" clId="{D4871A4A-C5EA-4668-91C5-C62012B0FEE8}" dt="2021-12-01T01:05:24.516" v="10754"/>
          <ac:spMkLst>
            <pc:docMk/>
            <pc:sldMk cId="231678519" sldId="493"/>
            <ac:spMk id="251" creationId="{F53D609A-CEBE-4B8F-99D1-714C08ADE2D7}"/>
          </ac:spMkLst>
        </pc:spChg>
        <pc:spChg chg="mod">
          <ac:chgData name="Kanakubo Yuuka" userId="0125345b4684f247" providerId="LiveId" clId="{D4871A4A-C5EA-4668-91C5-C62012B0FEE8}" dt="2021-12-01T01:05:24.516" v="10754"/>
          <ac:spMkLst>
            <pc:docMk/>
            <pc:sldMk cId="231678519" sldId="493"/>
            <ac:spMk id="252" creationId="{A6B75C62-5FB1-4961-B3DF-D585B2235131}"/>
          </ac:spMkLst>
        </pc:spChg>
        <pc:spChg chg="mod">
          <ac:chgData name="Kanakubo Yuuka" userId="0125345b4684f247" providerId="LiveId" clId="{D4871A4A-C5EA-4668-91C5-C62012B0FEE8}" dt="2021-12-01T01:05:24.516" v="10754"/>
          <ac:spMkLst>
            <pc:docMk/>
            <pc:sldMk cId="231678519" sldId="493"/>
            <ac:spMk id="254" creationId="{C69B51B3-07FD-4B28-9337-A43F1E12676E}"/>
          </ac:spMkLst>
        </pc:spChg>
        <pc:spChg chg="mod">
          <ac:chgData name="Kanakubo Yuuka" userId="0125345b4684f247" providerId="LiveId" clId="{D4871A4A-C5EA-4668-91C5-C62012B0FEE8}" dt="2021-12-01T01:05:24.516" v="10754"/>
          <ac:spMkLst>
            <pc:docMk/>
            <pc:sldMk cId="231678519" sldId="493"/>
            <ac:spMk id="255" creationId="{48FE57F5-BF11-4F30-AE74-34489D9EA549}"/>
          </ac:spMkLst>
        </pc:spChg>
        <pc:spChg chg="mod">
          <ac:chgData name="Kanakubo Yuuka" userId="0125345b4684f247" providerId="LiveId" clId="{D4871A4A-C5EA-4668-91C5-C62012B0FEE8}" dt="2021-12-01T01:05:24.516" v="10754"/>
          <ac:spMkLst>
            <pc:docMk/>
            <pc:sldMk cId="231678519" sldId="493"/>
            <ac:spMk id="256" creationId="{DFD9D0F7-F6B4-4DE8-8D43-8215433BBB3A}"/>
          </ac:spMkLst>
        </pc:spChg>
        <pc:spChg chg="mod">
          <ac:chgData name="Kanakubo Yuuka" userId="0125345b4684f247" providerId="LiveId" clId="{D4871A4A-C5EA-4668-91C5-C62012B0FEE8}" dt="2021-12-01T01:05:24.516" v="10754"/>
          <ac:spMkLst>
            <pc:docMk/>
            <pc:sldMk cId="231678519" sldId="493"/>
            <ac:spMk id="257" creationId="{6510F2E1-E51E-461E-954C-9C5C16259EF5}"/>
          </ac:spMkLst>
        </pc:spChg>
        <pc:spChg chg="mod">
          <ac:chgData name="Kanakubo Yuuka" userId="0125345b4684f247" providerId="LiveId" clId="{D4871A4A-C5EA-4668-91C5-C62012B0FEE8}" dt="2021-12-01T01:05:24.516" v="10754"/>
          <ac:spMkLst>
            <pc:docMk/>
            <pc:sldMk cId="231678519" sldId="493"/>
            <ac:spMk id="258" creationId="{2CD21768-B204-4A77-AABB-1A1B5D51FCCF}"/>
          </ac:spMkLst>
        </pc:spChg>
        <pc:spChg chg="mod">
          <ac:chgData name="Kanakubo Yuuka" userId="0125345b4684f247" providerId="LiveId" clId="{D4871A4A-C5EA-4668-91C5-C62012B0FEE8}" dt="2021-12-01T01:05:24.516" v="10754"/>
          <ac:spMkLst>
            <pc:docMk/>
            <pc:sldMk cId="231678519" sldId="493"/>
            <ac:spMk id="259" creationId="{B789D3DE-B28E-4307-AFED-CFF61080DDC6}"/>
          </ac:spMkLst>
        </pc:spChg>
        <pc:spChg chg="mod">
          <ac:chgData name="Kanakubo Yuuka" userId="0125345b4684f247" providerId="LiveId" clId="{D4871A4A-C5EA-4668-91C5-C62012B0FEE8}" dt="2021-12-01T01:05:24.516" v="10754"/>
          <ac:spMkLst>
            <pc:docMk/>
            <pc:sldMk cId="231678519" sldId="493"/>
            <ac:spMk id="260" creationId="{1EF1611E-4B1E-4151-948B-BB85777F7D2D}"/>
          </ac:spMkLst>
        </pc:spChg>
        <pc:spChg chg="mod">
          <ac:chgData name="Kanakubo Yuuka" userId="0125345b4684f247" providerId="LiveId" clId="{D4871A4A-C5EA-4668-91C5-C62012B0FEE8}" dt="2021-12-01T01:05:24.516" v="10754"/>
          <ac:spMkLst>
            <pc:docMk/>
            <pc:sldMk cId="231678519" sldId="493"/>
            <ac:spMk id="261" creationId="{95CA5B62-EF11-48E3-B75F-5FAC99D89DDC}"/>
          </ac:spMkLst>
        </pc:spChg>
        <pc:spChg chg="mod">
          <ac:chgData name="Kanakubo Yuuka" userId="0125345b4684f247" providerId="LiveId" clId="{D4871A4A-C5EA-4668-91C5-C62012B0FEE8}" dt="2021-12-01T01:05:24.516" v="10754"/>
          <ac:spMkLst>
            <pc:docMk/>
            <pc:sldMk cId="231678519" sldId="493"/>
            <ac:spMk id="262" creationId="{D3F5869B-4224-419D-98DA-57908D8E53EC}"/>
          </ac:spMkLst>
        </pc:spChg>
        <pc:spChg chg="mod">
          <ac:chgData name="Kanakubo Yuuka" userId="0125345b4684f247" providerId="LiveId" clId="{D4871A4A-C5EA-4668-91C5-C62012B0FEE8}" dt="2021-12-01T01:05:24.516" v="10754"/>
          <ac:spMkLst>
            <pc:docMk/>
            <pc:sldMk cId="231678519" sldId="493"/>
            <ac:spMk id="263" creationId="{089CBC56-507F-4EC3-A91E-6F1A4A76D7E7}"/>
          </ac:spMkLst>
        </pc:spChg>
        <pc:spChg chg="mod">
          <ac:chgData name="Kanakubo Yuuka" userId="0125345b4684f247" providerId="LiveId" clId="{D4871A4A-C5EA-4668-91C5-C62012B0FEE8}" dt="2021-12-01T01:05:24.516" v="10754"/>
          <ac:spMkLst>
            <pc:docMk/>
            <pc:sldMk cId="231678519" sldId="493"/>
            <ac:spMk id="264" creationId="{30E5A835-ACB4-40A0-8324-C3B4A24F3E81}"/>
          </ac:spMkLst>
        </pc:spChg>
        <pc:spChg chg="mod">
          <ac:chgData name="Kanakubo Yuuka" userId="0125345b4684f247" providerId="LiveId" clId="{D4871A4A-C5EA-4668-91C5-C62012B0FEE8}" dt="2021-12-01T01:05:24.516" v="10754"/>
          <ac:spMkLst>
            <pc:docMk/>
            <pc:sldMk cId="231678519" sldId="493"/>
            <ac:spMk id="265" creationId="{444996BC-2AC5-4AE2-8C13-B9EE9F22DA7B}"/>
          </ac:spMkLst>
        </pc:spChg>
        <pc:spChg chg="mod">
          <ac:chgData name="Kanakubo Yuuka" userId="0125345b4684f247" providerId="LiveId" clId="{D4871A4A-C5EA-4668-91C5-C62012B0FEE8}" dt="2021-12-01T01:05:24.516" v="10754"/>
          <ac:spMkLst>
            <pc:docMk/>
            <pc:sldMk cId="231678519" sldId="493"/>
            <ac:spMk id="266" creationId="{057D0944-ECD0-4632-94D9-743E182D211C}"/>
          </ac:spMkLst>
        </pc:spChg>
        <pc:spChg chg="mod">
          <ac:chgData name="Kanakubo Yuuka" userId="0125345b4684f247" providerId="LiveId" clId="{D4871A4A-C5EA-4668-91C5-C62012B0FEE8}" dt="2021-12-01T01:05:24.516" v="10754"/>
          <ac:spMkLst>
            <pc:docMk/>
            <pc:sldMk cId="231678519" sldId="493"/>
            <ac:spMk id="267" creationId="{42E2F2C8-B7A8-4E73-84F7-96C88E56BD7E}"/>
          </ac:spMkLst>
        </pc:spChg>
        <pc:spChg chg="mod">
          <ac:chgData name="Kanakubo Yuuka" userId="0125345b4684f247" providerId="LiveId" clId="{D4871A4A-C5EA-4668-91C5-C62012B0FEE8}" dt="2021-12-01T01:05:24.516" v="10754"/>
          <ac:spMkLst>
            <pc:docMk/>
            <pc:sldMk cId="231678519" sldId="493"/>
            <ac:spMk id="268" creationId="{33FBC46A-DEA4-4796-A3FF-66B3929BBE39}"/>
          </ac:spMkLst>
        </pc:spChg>
        <pc:spChg chg="mod">
          <ac:chgData name="Kanakubo Yuuka" userId="0125345b4684f247" providerId="LiveId" clId="{D4871A4A-C5EA-4668-91C5-C62012B0FEE8}" dt="2021-12-01T01:05:24.516" v="10754"/>
          <ac:spMkLst>
            <pc:docMk/>
            <pc:sldMk cId="231678519" sldId="493"/>
            <ac:spMk id="269" creationId="{36C25636-6058-4359-A94D-7E971BD8D9D1}"/>
          </ac:spMkLst>
        </pc:spChg>
        <pc:spChg chg="mod">
          <ac:chgData name="Kanakubo Yuuka" userId="0125345b4684f247" providerId="LiveId" clId="{D4871A4A-C5EA-4668-91C5-C62012B0FEE8}" dt="2021-12-01T01:05:24.516" v="10754"/>
          <ac:spMkLst>
            <pc:docMk/>
            <pc:sldMk cId="231678519" sldId="493"/>
            <ac:spMk id="270" creationId="{2AB870EC-DB81-4513-B3A8-5E123BA9E481}"/>
          </ac:spMkLst>
        </pc:spChg>
        <pc:spChg chg="mod">
          <ac:chgData name="Kanakubo Yuuka" userId="0125345b4684f247" providerId="LiveId" clId="{D4871A4A-C5EA-4668-91C5-C62012B0FEE8}" dt="2021-12-01T01:05:24.516" v="10754"/>
          <ac:spMkLst>
            <pc:docMk/>
            <pc:sldMk cId="231678519" sldId="493"/>
            <ac:spMk id="271" creationId="{1D02D99B-72C6-4A58-9B6A-7F840C9C05A9}"/>
          </ac:spMkLst>
        </pc:spChg>
        <pc:spChg chg="mod">
          <ac:chgData name="Kanakubo Yuuka" userId="0125345b4684f247" providerId="LiveId" clId="{D4871A4A-C5EA-4668-91C5-C62012B0FEE8}" dt="2021-12-01T01:05:24.516" v="10754"/>
          <ac:spMkLst>
            <pc:docMk/>
            <pc:sldMk cId="231678519" sldId="493"/>
            <ac:spMk id="272" creationId="{A68ABEEF-B0C2-446A-A464-E3050C90F84A}"/>
          </ac:spMkLst>
        </pc:spChg>
        <pc:spChg chg="mod">
          <ac:chgData name="Kanakubo Yuuka" userId="0125345b4684f247" providerId="LiveId" clId="{D4871A4A-C5EA-4668-91C5-C62012B0FEE8}" dt="2021-12-01T01:05:24.516" v="10754"/>
          <ac:spMkLst>
            <pc:docMk/>
            <pc:sldMk cId="231678519" sldId="493"/>
            <ac:spMk id="273" creationId="{BBCF573E-8537-4DA5-A0E1-890E91D1C380}"/>
          </ac:spMkLst>
        </pc:spChg>
        <pc:spChg chg="mod">
          <ac:chgData name="Kanakubo Yuuka" userId="0125345b4684f247" providerId="LiveId" clId="{D4871A4A-C5EA-4668-91C5-C62012B0FEE8}" dt="2021-12-01T01:05:24.516" v="10754"/>
          <ac:spMkLst>
            <pc:docMk/>
            <pc:sldMk cId="231678519" sldId="493"/>
            <ac:spMk id="274" creationId="{87F3059D-543A-45BD-8B54-5790187C63E9}"/>
          </ac:spMkLst>
        </pc:spChg>
        <pc:spChg chg="mod">
          <ac:chgData name="Kanakubo Yuuka" userId="0125345b4684f247" providerId="LiveId" clId="{D4871A4A-C5EA-4668-91C5-C62012B0FEE8}" dt="2021-12-01T01:05:24.516" v="10754"/>
          <ac:spMkLst>
            <pc:docMk/>
            <pc:sldMk cId="231678519" sldId="493"/>
            <ac:spMk id="275" creationId="{88C140E2-2C39-4C4B-9D3F-6EE10ABBDE62}"/>
          </ac:spMkLst>
        </pc:spChg>
        <pc:spChg chg="mod">
          <ac:chgData name="Kanakubo Yuuka" userId="0125345b4684f247" providerId="LiveId" clId="{D4871A4A-C5EA-4668-91C5-C62012B0FEE8}" dt="2021-12-01T01:05:24.516" v="10754"/>
          <ac:spMkLst>
            <pc:docMk/>
            <pc:sldMk cId="231678519" sldId="493"/>
            <ac:spMk id="276" creationId="{28F84CF8-FADA-423E-BEFC-42A184CB5534}"/>
          </ac:spMkLst>
        </pc:spChg>
        <pc:spChg chg="mod">
          <ac:chgData name="Kanakubo Yuuka" userId="0125345b4684f247" providerId="LiveId" clId="{D4871A4A-C5EA-4668-91C5-C62012B0FEE8}" dt="2021-12-01T01:05:24.516" v="10754"/>
          <ac:spMkLst>
            <pc:docMk/>
            <pc:sldMk cId="231678519" sldId="493"/>
            <ac:spMk id="277" creationId="{DCDE23CF-E03F-4319-B626-1E436D8D21FC}"/>
          </ac:spMkLst>
        </pc:spChg>
        <pc:spChg chg="mod">
          <ac:chgData name="Kanakubo Yuuka" userId="0125345b4684f247" providerId="LiveId" clId="{D4871A4A-C5EA-4668-91C5-C62012B0FEE8}" dt="2021-12-01T01:05:24.516" v="10754"/>
          <ac:spMkLst>
            <pc:docMk/>
            <pc:sldMk cId="231678519" sldId="493"/>
            <ac:spMk id="278" creationId="{C9E48B67-E98E-4CAE-9078-A7E4F2A48F5B}"/>
          </ac:spMkLst>
        </pc:spChg>
        <pc:spChg chg="add mod">
          <ac:chgData name="Kanakubo Yuuka" userId="0125345b4684f247" providerId="LiveId" clId="{D4871A4A-C5EA-4668-91C5-C62012B0FEE8}" dt="2021-12-01T01:05:24.516" v="10754"/>
          <ac:spMkLst>
            <pc:docMk/>
            <pc:sldMk cId="231678519" sldId="493"/>
            <ac:spMk id="287" creationId="{BD01340B-1351-43D7-A003-C2E47B3D98CF}"/>
          </ac:spMkLst>
        </pc:spChg>
        <pc:spChg chg="add mod">
          <ac:chgData name="Kanakubo Yuuka" userId="0125345b4684f247" providerId="LiveId" clId="{D4871A4A-C5EA-4668-91C5-C62012B0FEE8}" dt="2021-12-01T01:05:24.516" v="10754"/>
          <ac:spMkLst>
            <pc:docMk/>
            <pc:sldMk cId="231678519" sldId="493"/>
            <ac:spMk id="288" creationId="{BA689918-039A-4A15-962D-1E807538C3D8}"/>
          </ac:spMkLst>
        </pc:spChg>
        <pc:spChg chg="add mod">
          <ac:chgData name="Kanakubo Yuuka" userId="0125345b4684f247" providerId="LiveId" clId="{D4871A4A-C5EA-4668-91C5-C62012B0FEE8}" dt="2021-12-01T01:05:24.516" v="10754"/>
          <ac:spMkLst>
            <pc:docMk/>
            <pc:sldMk cId="231678519" sldId="493"/>
            <ac:spMk id="293" creationId="{37D536F5-3522-47D0-8909-33FA1DAF3C91}"/>
          </ac:spMkLst>
        </pc:spChg>
        <pc:spChg chg="add mod">
          <ac:chgData name="Kanakubo Yuuka" userId="0125345b4684f247" providerId="LiveId" clId="{D4871A4A-C5EA-4668-91C5-C62012B0FEE8}" dt="2021-12-01T01:05:24.516" v="10754"/>
          <ac:spMkLst>
            <pc:docMk/>
            <pc:sldMk cId="231678519" sldId="493"/>
            <ac:spMk id="294" creationId="{B6B5AD22-91A0-4BFC-A6A6-993B3A1EF685}"/>
          </ac:spMkLst>
        </pc:spChg>
        <pc:spChg chg="add mod">
          <ac:chgData name="Kanakubo Yuuka" userId="0125345b4684f247" providerId="LiveId" clId="{D4871A4A-C5EA-4668-91C5-C62012B0FEE8}" dt="2021-12-01T01:05:24.516" v="10754"/>
          <ac:spMkLst>
            <pc:docMk/>
            <pc:sldMk cId="231678519" sldId="493"/>
            <ac:spMk id="299" creationId="{AB0745B0-CE12-4DD0-9C5C-9AD0D836DA94}"/>
          </ac:spMkLst>
        </pc:spChg>
        <pc:spChg chg="add mod">
          <ac:chgData name="Kanakubo Yuuka" userId="0125345b4684f247" providerId="LiveId" clId="{D4871A4A-C5EA-4668-91C5-C62012B0FEE8}" dt="2021-12-01T01:05:24.516" v="10754"/>
          <ac:spMkLst>
            <pc:docMk/>
            <pc:sldMk cId="231678519" sldId="493"/>
            <ac:spMk id="304" creationId="{BF4CC588-58F6-43B6-BDD9-F75929F816CD}"/>
          </ac:spMkLst>
        </pc:spChg>
        <pc:spChg chg="add mod">
          <ac:chgData name="Kanakubo Yuuka" userId="0125345b4684f247" providerId="LiveId" clId="{D4871A4A-C5EA-4668-91C5-C62012B0FEE8}" dt="2021-12-01T01:05:24.516" v="10754"/>
          <ac:spMkLst>
            <pc:docMk/>
            <pc:sldMk cId="231678519" sldId="493"/>
            <ac:spMk id="309" creationId="{0AEAC50F-0377-4497-A3D2-2548D4FD3A21}"/>
          </ac:spMkLst>
        </pc:spChg>
        <pc:spChg chg="add mod">
          <ac:chgData name="Kanakubo Yuuka" userId="0125345b4684f247" providerId="LiveId" clId="{D4871A4A-C5EA-4668-91C5-C62012B0FEE8}" dt="2021-12-01T01:05:24.516" v="10754"/>
          <ac:spMkLst>
            <pc:docMk/>
            <pc:sldMk cId="231678519" sldId="493"/>
            <ac:spMk id="310" creationId="{CDE438A9-479B-49C1-B035-F8A3FD969C58}"/>
          </ac:spMkLst>
        </pc:spChg>
        <pc:spChg chg="add mod">
          <ac:chgData name="Kanakubo Yuuka" userId="0125345b4684f247" providerId="LiveId" clId="{D4871A4A-C5EA-4668-91C5-C62012B0FEE8}" dt="2021-12-01T01:05:24.516" v="10754"/>
          <ac:spMkLst>
            <pc:docMk/>
            <pc:sldMk cId="231678519" sldId="493"/>
            <ac:spMk id="315" creationId="{5012FA5D-383B-413F-94A5-924BA9DB9451}"/>
          </ac:spMkLst>
        </pc:spChg>
        <pc:spChg chg="add mod">
          <ac:chgData name="Kanakubo Yuuka" userId="0125345b4684f247" providerId="LiveId" clId="{D4871A4A-C5EA-4668-91C5-C62012B0FEE8}" dt="2021-12-01T01:05:24.516" v="10754"/>
          <ac:spMkLst>
            <pc:docMk/>
            <pc:sldMk cId="231678519" sldId="493"/>
            <ac:spMk id="316" creationId="{769C4A69-B79D-4E96-A72B-5CF73B544673}"/>
          </ac:spMkLst>
        </pc:spChg>
        <pc:spChg chg="add mod">
          <ac:chgData name="Kanakubo Yuuka" userId="0125345b4684f247" providerId="LiveId" clId="{D4871A4A-C5EA-4668-91C5-C62012B0FEE8}" dt="2021-12-01T01:05:24.516" v="10754"/>
          <ac:spMkLst>
            <pc:docMk/>
            <pc:sldMk cId="231678519" sldId="493"/>
            <ac:spMk id="321" creationId="{F2268006-5692-44DA-90AA-89D97BA64D11}"/>
          </ac:spMkLst>
        </pc:spChg>
        <pc:spChg chg="add mod">
          <ac:chgData name="Kanakubo Yuuka" userId="0125345b4684f247" providerId="LiveId" clId="{D4871A4A-C5EA-4668-91C5-C62012B0FEE8}" dt="2021-12-01T01:05:24.516" v="10754"/>
          <ac:spMkLst>
            <pc:docMk/>
            <pc:sldMk cId="231678519" sldId="493"/>
            <ac:spMk id="326" creationId="{CBF2B8A4-336D-48A3-8B5E-8EFF0BD014BE}"/>
          </ac:spMkLst>
        </pc:spChg>
        <pc:spChg chg="add mod">
          <ac:chgData name="Kanakubo Yuuka" userId="0125345b4684f247" providerId="LiveId" clId="{D4871A4A-C5EA-4668-91C5-C62012B0FEE8}" dt="2021-12-01T01:05:24.516" v="10754"/>
          <ac:spMkLst>
            <pc:docMk/>
            <pc:sldMk cId="231678519" sldId="493"/>
            <ac:spMk id="339" creationId="{687F05FF-DF36-4EFB-8D90-797A873A28A2}"/>
          </ac:spMkLst>
        </pc:spChg>
        <pc:spChg chg="add mod">
          <ac:chgData name="Kanakubo Yuuka" userId="0125345b4684f247" providerId="LiveId" clId="{D4871A4A-C5EA-4668-91C5-C62012B0FEE8}" dt="2021-12-01T01:05:24.516" v="10754"/>
          <ac:spMkLst>
            <pc:docMk/>
            <pc:sldMk cId="231678519" sldId="493"/>
            <ac:spMk id="344" creationId="{409DBE93-DE2A-4894-8014-5118A53FA5FB}"/>
          </ac:spMkLst>
        </pc:spChg>
        <pc:spChg chg="add mod">
          <ac:chgData name="Kanakubo Yuuka" userId="0125345b4684f247" providerId="LiveId" clId="{D4871A4A-C5EA-4668-91C5-C62012B0FEE8}" dt="2021-12-01T01:05:24.516" v="10754"/>
          <ac:spMkLst>
            <pc:docMk/>
            <pc:sldMk cId="231678519" sldId="493"/>
            <ac:spMk id="353" creationId="{B9BD22B5-7079-4ABA-87A5-8423E181BD81}"/>
          </ac:spMkLst>
        </pc:spChg>
        <pc:spChg chg="add mod">
          <ac:chgData name="Kanakubo Yuuka" userId="0125345b4684f247" providerId="LiveId" clId="{D4871A4A-C5EA-4668-91C5-C62012B0FEE8}" dt="2021-12-01T01:05:24.516" v="10754"/>
          <ac:spMkLst>
            <pc:docMk/>
            <pc:sldMk cId="231678519" sldId="493"/>
            <ac:spMk id="358" creationId="{36B1D101-75F6-4A7B-AEF9-EDA087E74DC3}"/>
          </ac:spMkLst>
        </pc:spChg>
        <pc:spChg chg="add mod">
          <ac:chgData name="Kanakubo Yuuka" userId="0125345b4684f247" providerId="LiveId" clId="{D4871A4A-C5EA-4668-91C5-C62012B0FEE8}" dt="2021-12-01T01:05:24.516" v="10754"/>
          <ac:spMkLst>
            <pc:docMk/>
            <pc:sldMk cId="231678519" sldId="493"/>
            <ac:spMk id="359" creationId="{7B50B0C3-5BEB-4C3B-9962-23DBD8FB2811}"/>
          </ac:spMkLst>
        </pc:spChg>
        <pc:spChg chg="add mod">
          <ac:chgData name="Kanakubo Yuuka" userId="0125345b4684f247" providerId="LiveId" clId="{D4871A4A-C5EA-4668-91C5-C62012B0FEE8}" dt="2021-12-01T01:05:24.516" v="10754"/>
          <ac:spMkLst>
            <pc:docMk/>
            <pc:sldMk cId="231678519" sldId="493"/>
            <ac:spMk id="360" creationId="{0AEB49AD-071D-4BDD-8284-2A4AD180C6AD}"/>
          </ac:spMkLst>
        </pc:spChg>
        <pc:spChg chg="add mod">
          <ac:chgData name="Kanakubo Yuuka" userId="0125345b4684f247" providerId="LiveId" clId="{D4871A4A-C5EA-4668-91C5-C62012B0FEE8}" dt="2021-12-01T01:05:24.516" v="10754"/>
          <ac:spMkLst>
            <pc:docMk/>
            <pc:sldMk cId="231678519" sldId="493"/>
            <ac:spMk id="361" creationId="{AB53350F-A12F-44CE-80D4-7B82A3C744E9}"/>
          </ac:spMkLst>
        </pc:spChg>
        <pc:spChg chg="add mod">
          <ac:chgData name="Kanakubo Yuuka" userId="0125345b4684f247" providerId="LiveId" clId="{D4871A4A-C5EA-4668-91C5-C62012B0FEE8}" dt="2021-12-01T01:05:24.516" v="10754"/>
          <ac:spMkLst>
            <pc:docMk/>
            <pc:sldMk cId="231678519" sldId="493"/>
            <ac:spMk id="380" creationId="{9ADB7A6B-1C17-48C4-888D-3991DF574D17}"/>
          </ac:spMkLst>
        </pc:spChg>
        <pc:spChg chg="add mod">
          <ac:chgData name="Kanakubo Yuuka" userId="0125345b4684f247" providerId="LiveId" clId="{D4871A4A-C5EA-4668-91C5-C62012B0FEE8}" dt="2021-12-01T01:05:24.516" v="10754"/>
          <ac:spMkLst>
            <pc:docMk/>
            <pc:sldMk cId="231678519" sldId="493"/>
            <ac:spMk id="385" creationId="{3672BAAA-58CD-4875-AB72-CDA1829192C7}"/>
          </ac:spMkLst>
        </pc:spChg>
        <pc:spChg chg="add mod">
          <ac:chgData name="Kanakubo Yuuka" userId="0125345b4684f247" providerId="LiveId" clId="{D4871A4A-C5EA-4668-91C5-C62012B0FEE8}" dt="2021-12-01T01:05:24.516" v="10754"/>
          <ac:spMkLst>
            <pc:docMk/>
            <pc:sldMk cId="231678519" sldId="493"/>
            <ac:spMk id="386" creationId="{1DC6C716-1C35-4CF7-BE5A-708BAD64152B}"/>
          </ac:spMkLst>
        </pc:spChg>
        <pc:spChg chg="add mod">
          <ac:chgData name="Kanakubo Yuuka" userId="0125345b4684f247" providerId="LiveId" clId="{D4871A4A-C5EA-4668-91C5-C62012B0FEE8}" dt="2021-12-01T01:05:24.516" v="10754"/>
          <ac:spMkLst>
            <pc:docMk/>
            <pc:sldMk cId="231678519" sldId="493"/>
            <ac:spMk id="387" creationId="{68C35E09-6314-475F-9066-B27DD8ED481C}"/>
          </ac:spMkLst>
        </pc:spChg>
        <pc:spChg chg="add mod">
          <ac:chgData name="Kanakubo Yuuka" userId="0125345b4684f247" providerId="LiveId" clId="{D4871A4A-C5EA-4668-91C5-C62012B0FEE8}" dt="2021-12-01T01:05:24.516" v="10754"/>
          <ac:spMkLst>
            <pc:docMk/>
            <pc:sldMk cId="231678519" sldId="493"/>
            <ac:spMk id="388" creationId="{CE51B368-625A-4C98-9395-96FF7661696B}"/>
          </ac:spMkLst>
        </pc:spChg>
        <pc:spChg chg="add mod">
          <ac:chgData name="Kanakubo Yuuka" userId="0125345b4684f247" providerId="LiveId" clId="{D4871A4A-C5EA-4668-91C5-C62012B0FEE8}" dt="2021-12-01T01:05:24.516" v="10754"/>
          <ac:spMkLst>
            <pc:docMk/>
            <pc:sldMk cId="231678519" sldId="493"/>
            <ac:spMk id="389" creationId="{C9BA8598-AEBE-48F3-81D2-C9E157ABDE7B}"/>
          </ac:spMkLst>
        </pc:spChg>
        <pc:spChg chg="add mod">
          <ac:chgData name="Kanakubo Yuuka" userId="0125345b4684f247" providerId="LiveId" clId="{D4871A4A-C5EA-4668-91C5-C62012B0FEE8}" dt="2021-12-01T01:05:24.516" v="10754"/>
          <ac:spMkLst>
            <pc:docMk/>
            <pc:sldMk cId="231678519" sldId="493"/>
            <ac:spMk id="390" creationId="{B8A27254-EABE-47D3-9D15-DB6706A97DB9}"/>
          </ac:spMkLst>
        </pc:spChg>
        <pc:spChg chg="add mod">
          <ac:chgData name="Kanakubo Yuuka" userId="0125345b4684f247" providerId="LiveId" clId="{D4871A4A-C5EA-4668-91C5-C62012B0FEE8}" dt="2021-12-01T01:05:24.516" v="10754"/>
          <ac:spMkLst>
            <pc:docMk/>
            <pc:sldMk cId="231678519" sldId="493"/>
            <ac:spMk id="391" creationId="{491557EE-7BD0-42B9-A535-32A2751D2B8F}"/>
          </ac:spMkLst>
        </pc:spChg>
        <pc:spChg chg="add mod">
          <ac:chgData name="Kanakubo Yuuka" userId="0125345b4684f247" providerId="LiveId" clId="{D4871A4A-C5EA-4668-91C5-C62012B0FEE8}" dt="2021-12-01T01:05:24.516" v="10754"/>
          <ac:spMkLst>
            <pc:docMk/>
            <pc:sldMk cId="231678519" sldId="493"/>
            <ac:spMk id="392" creationId="{C9B18070-24A0-4F89-8F7E-BAB25ED03D86}"/>
          </ac:spMkLst>
        </pc:spChg>
        <pc:spChg chg="add mod">
          <ac:chgData name="Kanakubo Yuuka" userId="0125345b4684f247" providerId="LiveId" clId="{D4871A4A-C5EA-4668-91C5-C62012B0FEE8}" dt="2021-12-01T01:05:24.516" v="10754"/>
          <ac:spMkLst>
            <pc:docMk/>
            <pc:sldMk cId="231678519" sldId="493"/>
            <ac:spMk id="393" creationId="{0FF5AC81-81E4-4228-BEDE-601A0811AB96}"/>
          </ac:spMkLst>
        </pc:spChg>
        <pc:spChg chg="add mod">
          <ac:chgData name="Kanakubo Yuuka" userId="0125345b4684f247" providerId="LiveId" clId="{D4871A4A-C5EA-4668-91C5-C62012B0FEE8}" dt="2021-12-01T01:05:24.516" v="10754"/>
          <ac:spMkLst>
            <pc:docMk/>
            <pc:sldMk cId="231678519" sldId="493"/>
            <ac:spMk id="394" creationId="{B755C481-30C6-4848-AB9C-CD0C2272877B}"/>
          </ac:spMkLst>
        </pc:spChg>
        <pc:spChg chg="add mod">
          <ac:chgData name="Kanakubo Yuuka" userId="0125345b4684f247" providerId="LiveId" clId="{D4871A4A-C5EA-4668-91C5-C62012B0FEE8}" dt="2021-12-01T01:05:24.516" v="10754"/>
          <ac:spMkLst>
            <pc:docMk/>
            <pc:sldMk cId="231678519" sldId="493"/>
            <ac:spMk id="395" creationId="{5CD2D6DC-7659-4BF6-B906-5DA545133E86}"/>
          </ac:spMkLst>
        </pc:spChg>
        <pc:spChg chg="add mod">
          <ac:chgData name="Kanakubo Yuuka" userId="0125345b4684f247" providerId="LiveId" clId="{D4871A4A-C5EA-4668-91C5-C62012B0FEE8}" dt="2021-12-01T01:05:24.516" v="10754"/>
          <ac:spMkLst>
            <pc:docMk/>
            <pc:sldMk cId="231678519" sldId="493"/>
            <ac:spMk id="396" creationId="{BB6FD426-38C3-4AB6-8B83-4E894335C9ED}"/>
          </ac:spMkLst>
        </pc:spChg>
        <pc:spChg chg="add mod">
          <ac:chgData name="Kanakubo Yuuka" userId="0125345b4684f247" providerId="LiveId" clId="{D4871A4A-C5EA-4668-91C5-C62012B0FEE8}" dt="2021-12-01T01:05:24.516" v="10754"/>
          <ac:spMkLst>
            <pc:docMk/>
            <pc:sldMk cId="231678519" sldId="493"/>
            <ac:spMk id="397" creationId="{7C35FE64-E424-4D53-A8C2-76BE00BDA333}"/>
          </ac:spMkLst>
        </pc:spChg>
        <pc:spChg chg="add mod">
          <ac:chgData name="Kanakubo Yuuka" userId="0125345b4684f247" providerId="LiveId" clId="{D4871A4A-C5EA-4668-91C5-C62012B0FEE8}" dt="2021-12-01T01:05:24.516" v="10754"/>
          <ac:spMkLst>
            <pc:docMk/>
            <pc:sldMk cId="231678519" sldId="493"/>
            <ac:spMk id="402" creationId="{3ED6C4F8-1743-4AA3-962A-26918AA344E2}"/>
          </ac:spMkLst>
        </pc:spChg>
        <pc:spChg chg="add mod">
          <ac:chgData name="Kanakubo Yuuka" userId="0125345b4684f247" providerId="LiveId" clId="{D4871A4A-C5EA-4668-91C5-C62012B0FEE8}" dt="2021-12-01T01:05:24.516" v="10754"/>
          <ac:spMkLst>
            <pc:docMk/>
            <pc:sldMk cId="231678519" sldId="493"/>
            <ac:spMk id="403" creationId="{138070C6-8319-4EA8-85E7-07F97A6F4E53}"/>
          </ac:spMkLst>
        </pc:spChg>
        <pc:spChg chg="add mod">
          <ac:chgData name="Kanakubo Yuuka" userId="0125345b4684f247" providerId="LiveId" clId="{D4871A4A-C5EA-4668-91C5-C62012B0FEE8}" dt="2021-12-01T01:05:24.516" v="10754"/>
          <ac:spMkLst>
            <pc:docMk/>
            <pc:sldMk cId="231678519" sldId="493"/>
            <ac:spMk id="404" creationId="{8A10B10E-6181-4767-95AB-BE9BEF026090}"/>
          </ac:spMkLst>
        </pc:spChg>
        <pc:spChg chg="add mod">
          <ac:chgData name="Kanakubo Yuuka" userId="0125345b4684f247" providerId="LiveId" clId="{D4871A4A-C5EA-4668-91C5-C62012B0FEE8}" dt="2021-12-01T01:05:24.516" v="10754"/>
          <ac:spMkLst>
            <pc:docMk/>
            <pc:sldMk cId="231678519" sldId="493"/>
            <ac:spMk id="405" creationId="{328F6FCA-7194-46FC-A5D8-8692B477703B}"/>
          </ac:spMkLst>
        </pc:spChg>
        <pc:spChg chg="add mod">
          <ac:chgData name="Kanakubo Yuuka" userId="0125345b4684f247" providerId="LiveId" clId="{D4871A4A-C5EA-4668-91C5-C62012B0FEE8}" dt="2021-12-01T01:05:24.516" v="10754"/>
          <ac:spMkLst>
            <pc:docMk/>
            <pc:sldMk cId="231678519" sldId="493"/>
            <ac:spMk id="406" creationId="{0C22616A-486C-46D4-9FEB-D09B4B69EF57}"/>
          </ac:spMkLst>
        </pc:spChg>
        <pc:spChg chg="add mod">
          <ac:chgData name="Kanakubo Yuuka" userId="0125345b4684f247" providerId="LiveId" clId="{D4871A4A-C5EA-4668-91C5-C62012B0FEE8}" dt="2021-12-01T01:05:24.516" v="10754"/>
          <ac:spMkLst>
            <pc:docMk/>
            <pc:sldMk cId="231678519" sldId="493"/>
            <ac:spMk id="408" creationId="{7B400E99-0216-45B5-80E7-A10929DFC686}"/>
          </ac:spMkLst>
        </pc:spChg>
        <pc:spChg chg="add mod">
          <ac:chgData name="Kanakubo Yuuka" userId="0125345b4684f247" providerId="LiveId" clId="{D4871A4A-C5EA-4668-91C5-C62012B0FEE8}" dt="2021-12-01T01:05:24.516" v="10754"/>
          <ac:spMkLst>
            <pc:docMk/>
            <pc:sldMk cId="231678519" sldId="493"/>
            <ac:spMk id="409" creationId="{9DC29CD5-AFA0-4C14-B4C5-AE93DFD506DD}"/>
          </ac:spMkLst>
        </pc:spChg>
        <pc:spChg chg="add mod">
          <ac:chgData name="Kanakubo Yuuka" userId="0125345b4684f247" providerId="LiveId" clId="{D4871A4A-C5EA-4668-91C5-C62012B0FEE8}" dt="2021-12-01T01:05:24.516" v="10754"/>
          <ac:spMkLst>
            <pc:docMk/>
            <pc:sldMk cId="231678519" sldId="493"/>
            <ac:spMk id="410" creationId="{A9AA332F-2F83-4EDD-AF23-900A07C66173}"/>
          </ac:spMkLst>
        </pc:spChg>
        <pc:spChg chg="add mod">
          <ac:chgData name="Kanakubo Yuuka" userId="0125345b4684f247" providerId="LiveId" clId="{D4871A4A-C5EA-4668-91C5-C62012B0FEE8}" dt="2021-12-01T01:06:36.120" v="10768" actId="207"/>
          <ac:spMkLst>
            <pc:docMk/>
            <pc:sldMk cId="231678519" sldId="493"/>
            <ac:spMk id="411" creationId="{8D5C95A7-B7B1-4443-95D9-F017B74066AA}"/>
          </ac:spMkLst>
        </pc:spChg>
        <pc:spChg chg="add mod">
          <ac:chgData name="Kanakubo Yuuka" userId="0125345b4684f247" providerId="LiveId" clId="{D4871A4A-C5EA-4668-91C5-C62012B0FEE8}" dt="2021-12-01T01:06:32.938" v="10767" actId="207"/>
          <ac:spMkLst>
            <pc:docMk/>
            <pc:sldMk cId="231678519" sldId="493"/>
            <ac:spMk id="412" creationId="{04A5F2C2-C2B7-4306-B5EF-F4D035AF2B9E}"/>
          </ac:spMkLst>
        </pc:spChg>
        <pc:spChg chg="add mod">
          <ac:chgData name="Kanakubo Yuuka" userId="0125345b4684f247" providerId="LiveId" clId="{D4871A4A-C5EA-4668-91C5-C62012B0FEE8}" dt="2021-12-02T12:08:52.035" v="12226" actId="20577"/>
          <ac:spMkLst>
            <pc:docMk/>
            <pc:sldMk cId="231678519" sldId="493"/>
            <ac:spMk id="413" creationId="{C385EC79-A1E3-4C74-8F62-DB87BA48310B}"/>
          </ac:spMkLst>
        </pc:spChg>
        <pc:spChg chg="add mod">
          <ac:chgData name="Kanakubo Yuuka" userId="0125345b4684f247" providerId="LiveId" clId="{D4871A4A-C5EA-4668-91C5-C62012B0FEE8}" dt="2021-12-01T01:07:33.530" v="10810" actId="1037"/>
          <ac:spMkLst>
            <pc:docMk/>
            <pc:sldMk cId="231678519" sldId="493"/>
            <ac:spMk id="414" creationId="{509BF490-F256-4D09-8D2F-F76219A03B0F}"/>
          </ac:spMkLst>
        </pc:spChg>
        <pc:spChg chg="add mod">
          <ac:chgData name="Kanakubo Yuuka" userId="0125345b4684f247" providerId="LiveId" clId="{D4871A4A-C5EA-4668-91C5-C62012B0FEE8}" dt="2021-12-01T01:07:33.530" v="10810" actId="1037"/>
          <ac:spMkLst>
            <pc:docMk/>
            <pc:sldMk cId="231678519" sldId="493"/>
            <ac:spMk id="415" creationId="{F19B4E17-6FD2-455C-BEEB-2C10671C9C89}"/>
          </ac:spMkLst>
        </pc:spChg>
        <pc:spChg chg="add mod">
          <ac:chgData name="Kanakubo Yuuka" userId="0125345b4684f247" providerId="LiveId" clId="{D4871A4A-C5EA-4668-91C5-C62012B0FEE8}" dt="2021-12-01T01:07:33.530" v="10810" actId="1037"/>
          <ac:spMkLst>
            <pc:docMk/>
            <pc:sldMk cId="231678519" sldId="493"/>
            <ac:spMk id="416" creationId="{4377CABC-108F-417A-9A49-7D052110EB34}"/>
          </ac:spMkLst>
        </pc:spChg>
        <pc:spChg chg="add mod">
          <ac:chgData name="Kanakubo Yuuka" userId="0125345b4684f247" providerId="LiveId" clId="{D4871A4A-C5EA-4668-91C5-C62012B0FEE8}" dt="2021-12-01T01:07:33.530" v="10810" actId="1037"/>
          <ac:spMkLst>
            <pc:docMk/>
            <pc:sldMk cId="231678519" sldId="493"/>
            <ac:spMk id="417" creationId="{2B702E34-687E-42AA-8F06-FFF3B9C660F7}"/>
          </ac:spMkLst>
        </pc:spChg>
        <pc:spChg chg="add mod">
          <ac:chgData name="Kanakubo Yuuka" userId="0125345b4684f247" providerId="LiveId" clId="{D4871A4A-C5EA-4668-91C5-C62012B0FEE8}" dt="2021-12-01T01:07:33.530" v="10810" actId="1037"/>
          <ac:spMkLst>
            <pc:docMk/>
            <pc:sldMk cId="231678519" sldId="493"/>
            <ac:spMk id="418" creationId="{D62E8189-EC56-4A0E-A46F-177FF44E7AEC}"/>
          </ac:spMkLst>
        </pc:spChg>
        <pc:spChg chg="add mod">
          <ac:chgData name="Kanakubo Yuuka" userId="0125345b4684f247" providerId="LiveId" clId="{D4871A4A-C5EA-4668-91C5-C62012B0FEE8}" dt="2021-12-01T01:07:33.530" v="10810" actId="1037"/>
          <ac:spMkLst>
            <pc:docMk/>
            <pc:sldMk cId="231678519" sldId="493"/>
            <ac:spMk id="419" creationId="{1BD58D5E-4A2A-4224-8BDD-34EDAC9A980F}"/>
          </ac:spMkLst>
        </pc:spChg>
        <pc:grpChg chg="add mod">
          <ac:chgData name="Kanakubo Yuuka" userId="0125345b4684f247" providerId="LiveId" clId="{D4871A4A-C5EA-4668-91C5-C62012B0FEE8}" dt="2021-12-01T01:05:24.516" v="10754"/>
          <ac:grpSpMkLst>
            <pc:docMk/>
            <pc:sldMk cId="231678519" sldId="493"/>
            <ac:grpSpMk id="7" creationId="{5E0D320D-7F00-436D-81C6-E35C480AD135}"/>
          </ac:grpSpMkLst>
        </pc:grpChg>
        <pc:grpChg chg="mod">
          <ac:chgData name="Kanakubo Yuuka" userId="0125345b4684f247" providerId="LiveId" clId="{D4871A4A-C5EA-4668-91C5-C62012B0FEE8}" dt="2021-12-01T01:05:24.516" v="10754"/>
          <ac:grpSpMkLst>
            <pc:docMk/>
            <pc:sldMk cId="231678519" sldId="493"/>
            <ac:grpSpMk id="49" creationId="{E73052F5-7DCC-439F-BEBF-C21EAFDA6547}"/>
          </ac:grpSpMkLst>
        </pc:grpChg>
        <pc:grpChg chg="add mod">
          <ac:chgData name="Kanakubo Yuuka" userId="0125345b4684f247" providerId="LiveId" clId="{D4871A4A-C5EA-4668-91C5-C62012B0FEE8}" dt="2021-12-01T01:05:24.516" v="10754"/>
          <ac:grpSpMkLst>
            <pc:docMk/>
            <pc:sldMk cId="231678519" sldId="493"/>
            <ac:grpSpMk id="75" creationId="{6EF6BE6C-9343-4EE8-9BE8-FDAB3C7CEDFD}"/>
          </ac:grpSpMkLst>
        </pc:grpChg>
        <pc:grpChg chg="mod">
          <ac:chgData name="Kanakubo Yuuka" userId="0125345b4684f247" providerId="LiveId" clId="{D4871A4A-C5EA-4668-91C5-C62012B0FEE8}" dt="2021-12-01T01:05:24.516" v="10754"/>
          <ac:grpSpMkLst>
            <pc:docMk/>
            <pc:sldMk cId="231678519" sldId="493"/>
            <ac:grpSpMk id="117" creationId="{2D37A031-E99D-4157-96BF-FEAA3C604701}"/>
          </ac:grpSpMkLst>
        </pc:grpChg>
        <pc:grpChg chg="add mod">
          <ac:chgData name="Kanakubo Yuuka" userId="0125345b4684f247" providerId="LiveId" clId="{D4871A4A-C5EA-4668-91C5-C62012B0FEE8}" dt="2021-12-01T01:05:24.516" v="10754"/>
          <ac:grpSpMkLst>
            <pc:docMk/>
            <pc:sldMk cId="231678519" sldId="493"/>
            <ac:grpSpMk id="143" creationId="{CBC340FD-AE11-4AB2-B8C3-71FE4E2B5C81}"/>
          </ac:grpSpMkLst>
        </pc:grpChg>
        <pc:grpChg chg="mod">
          <ac:chgData name="Kanakubo Yuuka" userId="0125345b4684f247" providerId="LiveId" clId="{D4871A4A-C5EA-4668-91C5-C62012B0FEE8}" dt="2021-12-01T01:05:24.516" v="10754"/>
          <ac:grpSpMkLst>
            <pc:docMk/>
            <pc:sldMk cId="231678519" sldId="493"/>
            <ac:grpSpMk id="185" creationId="{9B662B6B-DF31-423E-8B00-0D8B332757B1}"/>
          </ac:grpSpMkLst>
        </pc:grpChg>
        <pc:grpChg chg="add mod">
          <ac:chgData name="Kanakubo Yuuka" userId="0125345b4684f247" providerId="LiveId" clId="{D4871A4A-C5EA-4668-91C5-C62012B0FEE8}" dt="2021-12-01T01:05:24.516" v="10754"/>
          <ac:grpSpMkLst>
            <pc:docMk/>
            <pc:sldMk cId="231678519" sldId="493"/>
            <ac:grpSpMk id="211" creationId="{ED69B5DF-A291-4558-AAC1-268C28B9713E}"/>
          </ac:grpSpMkLst>
        </pc:grpChg>
        <pc:grpChg chg="mod">
          <ac:chgData name="Kanakubo Yuuka" userId="0125345b4684f247" providerId="LiveId" clId="{D4871A4A-C5EA-4668-91C5-C62012B0FEE8}" dt="2021-12-01T01:05:24.516" v="10754"/>
          <ac:grpSpMkLst>
            <pc:docMk/>
            <pc:sldMk cId="231678519" sldId="493"/>
            <ac:grpSpMk id="253" creationId="{7C87FD32-7E04-4459-B16E-248EDA8D652F}"/>
          </ac:grpSpMkLst>
        </pc:grpChg>
        <pc:grpChg chg="add mod">
          <ac:chgData name="Kanakubo Yuuka" userId="0125345b4684f247" providerId="LiveId" clId="{D4871A4A-C5EA-4668-91C5-C62012B0FEE8}" dt="2021-12-01T01:05:24.516" v="10754"/>
          <ac:grpSpMkLst>
            <pc:docMk/>
            <pc:sldMk cId="231678519" sldId="493"/>
            <ac:grpSpMk id="279" creationId="{241CB208-D534-4098-AAD0-220B3FB048CA}"/>
          </ac:grpSpMkLst>
        </pc:grpChg>
        <pc:grpChg chg="add mod">
          <ac:chgData name="Kanakubo Yuuka" userId="0125345b4684f247" providerId="LiveId" clId="{D4871A4A-C5EA-4668-91C5-C62012B0FEE8}" dt="2021-12-01T01:05:24.516" v="10754"/>
          <ac:grpSpMkLst>
            <pc:docMk/>
            <pc:sldMk cId="231678519" sldId="493"/>
            <ac:grpSpMk id="283" creationId="{55F12EEA-94B7-4145-87BD-6EB20F074B73}"/>
          </ac:grpSpMkLst>
        </pc:grpChg>
        <pc:grpChg chg="add mod">
          <ac:chgData name="Kanakubo Yuuka" userId="0125345b4684f247" providerId="LiveId" clId="{D4871A4A-C5EA-4668-91C5-C62012B0FEE8}" dt="2021-12-01T01:05:24.516" v="10754"/>
          <ac:grpSpMkLst>
            <pc:docMk/>
            <pc:sldMk cId="231678519" sldId="493"/>
            <ac:grpSpMk id="289" creationId="{95E0C281-4532-41B7-BCBC-03542DEB3618}"/>
          </ac:grpSpMkLst>
        </pc:grpChg>
        <pc:grpChg chg="add mod">
          <ac:chgData name="Kanakubo Yuuka" userId="0125345b4684f247" providerId="LiveId" clId="{D4871A4A-C5EA-4668-91C5-C62012B0FEE8}" dt="2021-12-01T01:05:24.516" v="10754"/>
          <ac:grpSpMkLst>
            <pc:docMk/>
            <pc:sldMk cId="231678519" sldId="493"/>
            <ac:grpSpMk id="295" creationId="{D73584A2-6A58-409C-854F-DDB854F64E35}"/>
          </ac:grpSpMkLst>
        </pc:grpChg>
        <pc:grpChg chg="add mod">
          <ac:chgData name="Kanakubo Yuuka" userId="0125345b4684f247" providerId="LiveId" clId="{D4871A4A-C5EA-4668-91C5-C62012B0FEE8}" dt="2021-12-01T01:05:24.516" v="10754"/>
          <ac:grpSpMkLst>
            <pc:docMk/>
            <pc:sldMk cId="231678519" sldId="493"/>
            <ac:grpSpMk id="300" creationId="{A216A1B6-2D6C-4BF6-863F-591A518443E0}"/>
          </ac:grpSpMkLst>
        </pc:grpChg>
        <pc:grpChg chg="add mod">
          <ac:chgData name="Kanakubo Yuuka" userId="0125345b4684f247" providerId="LiveId" clId="{D4871A4A-C5EA-4668-91C5-C62012B0FEE8}" dt="2021-12-01T01:05:24.516" v="10754"/>
          <ac:grpSpMkLst>
            <pc:docMk/>
            <pc:sldMk cId="231678519" sldId="493"/>
            <ac:grpSpMk id="305" creationId="{39010668-F615-489C-BC01-E2C155448390}"/>
          </ac:grpSpMkLst>
        </pc:grpChg>
        <pc:grpChg chg="add mod">
          <ac:chgData name="Kanakubo Yuuka" userId="0125345b4684f247" providerId="LiveId" clId="{D4871A4A-C5EA-4668-91C5-C62012B0FEE8}" dt="2021-12-01T01:05:24.516" v="10754"/>
          <ac:grpSpMkLst>
            <pc:docMk/>
            <pc:sldMk cId="231678519" sldId="493"/>
            <ac:grpSpMk id="311" creationId="{908445E6-5E9C-41BC-9C07-92A9C73AFE34}"/>
          </ac:grpSpMkLst>
        </pc:grpChg>
        <pc:grpChg chg="add mod">
          <ac:chgData name="Kanakubo Yuuka" userId="0125345b4684f247" providerId="LiveId" clId="{D4871A4A-C5EA-4668-91C5-C62012B0FEE8}" dt="2021-12-01T01:05:24.516" v="10754"/>
          <ac:grpSpMkLst>
            <pc:docMk/>
            <pc:sldMk cId="231678519" sldId="493"/>
            <ac:grpSpMk id="317" creationId="{8A22E05F-D5D5-4A2E-B342-14860A41EAED}"/>
          </ac:grpSpMkLst>
        </pc:grpChg>
        <pc:grpChg chg="add mod">
          <ac:chgData name="Kanakubo Yuuka" userId="0125345b4684f247" providerId="LiveId" clId="{D4871A4A-C5EA-4668-91C5-C62012B0FEE8}" dt="2021-12-01T01:05:24.516" v="10754"/>
          <ac:grpSpMkLst>
            <pc:docMk/>
            <pc:sldMk cId="231678519" sldId="493"/>
            <ac:grpSpMk id="322" creationId="{815F1342-8644-4E44-8B86-A1359F920E5D}"/>
          </ac:grpSpMkLst>
        </pc:grpChg>
        <pc:grpChg chg="add mod">
          <ac:chgData name="Kanakubo Yuuka" userId="0125345b4684f247" providerId="LiveId" clId="{D4871A4A-C5EA-4668-91C5-C62012B0FEE8}" dt="2021-12-01T01:05:24.516" v="10754"/>
          <ac:grpSpMkLst>
            <pc:docMk/>
            <pc:sldMk cId="231678519" sldId="493"/>
            <ac:grpSpMk id="327" creationId="{2AB83315-446F-4A5D-8195-DE7CA8F10306}"/>
          </ac:grpSpMkLst>
        </pc:grpChg>
        <pc:grpChg chg="add mod">
          <ac:chgData name="Kanakubo Yuuka" userId="0125345b4684f247" providerId="LiveId" clId="{D4871A4A-C5EA-4668-91C5-C62012B0FEE8}" dt="2021-12-01T01:05:24.516" v="10754"/>
          <ac:grpSpMkLst>
            <pc:docMk/>
            <pc:sldMk cId="231678519" sldId="493"/>
            <ac:grpSpMk id="331" creationId="{A02A591D-54DB-4ED7-A659-AAA37F42F04D}"/>
          </ac:grpSpMkLst>
        </pc:grpChg>
        <pc:grpChg chg="add mod">
          <ac:chgData name="Kanakubo Yuuka" userId="0125345b4684f247" providerId="LiveId" clId="{D4871A4A-C5EA-4668-91C5-C62012B0FEE8}" dt="2021-12-01T01:05:24.516" v="10754"/>
          <ac:grpSpMkLst>
            <pc:docMk/>
            <pc:sldMk cId="231678519" sldId="493"/>
            <ac:grpSpMk id="335" creationId="{18D36B55-7311-4CC5-8468-2F54F9A66759}"/>
          </ac:grpSpMkLst>
        </pc:grpChg>
        <pc:grpChg chg="add mod">
          <ac:chgData name="Kanakubo Yuuka" userId="0125345b4684f247" providerId="LiveId" clId="{D4871A4A-C5EA-4668-91C5-C62012B0FEE8}" dt="2021-12-01T01:05:24.516" v="10754"/>
          <ac:grpSpMkLst>
            <pc:docMk/>
            <pc:sldMk cId="231678519" sldId="493"/>
            <ac:grpSpMk id="340" creationId="{32000DB3-4BB2-41A7-8C89-566A9E528B66}"/>
          </ac:grpSpMkLst>
        </pc:grpChg>
        <pc:grpChg chg="add mod">
          <ac:chgData name="Kanakubo Yuuka" userId="0125345b4684f247" providerId="LiveId" clId="{D4871A4A-C5EA-4668-91C5-C62012B0FEE8}" dt="2021-12-01T01:05:24.516" v="10754"/>
          <ac:grpSpMkLst>
            <pc:docMk/>
            <pc:sldMk cId="231678519" sldId="493"/>
            <ac:grpSpMk id="345" creationId="{F00D8435-53A6-44B5-B985-B581930735F4}"/>
          </ac:grpSpMkLst>
        </pc:grpChg>
        <pc:grpChg chg="add mod">
          <ac:chgData name="Kanakubo Yuuka" userId="0125345b4684f247" providerId="LiveId" clId="{D4871A4A-C5EA-4668-91C5-C62012B0FEE8}" dt="2021-12-01T01:05:24.516" v="10754"/>
          <ac:grpSpMkLst>
            <pc:docMk/>
            <pc:sldMk cId="231678519" sldId="493"/>
            <ac:grpSpMk id="349" creationId="{E08397D9-71F0-44BE-AA5D-A4CA504C300B}"/>
          </ac:grpSpMkLst>
        </pc:grpChg>
        <pc:grpChg chg="add mod">
          <ac:chgData name="Kanakubo Yuuka" userId="0125345b4684f247" providerId="LiveId" clId="{D4871A4A-C5EA-4668-91C5-C62012B0FEE8}" dt="2021-12-01T01:05:24.516" v="10754"/>
          <ac:grpSpMkLst>
            <pc:docMk/>
            <pc:sldMk cId="231678519" sldId="493"/>
            <ac:grpSpMk id="354" creationId="{F4ECCC85-89C1-47B4-9799-D2E63BA6ED0B}"/>
          </ac:grpSpMkLst>
        </pc:grpChg>
        <pc:grpChg chg="add mod">
          <ac:chgData name="Kanakubo Yuuka" userId="0125345b4684f247" providerId="LiveId" clId="{D4871A4A-C5EA-4668-91C5-C62012B0FEE8}" dt="2021-12-01T01:05:24.516" v="10754"/>
          <ac:grpSpMkLst>
            <pc:docMk/>
            <pc:sldMk cId="231678519" sldId="493"/>
            <ac:grpSpMk id="376" creationId="{4BCB48CA-CF91-4AFC-96ED-5F7D7A36F22B}"/>
          </ac:grpSpMkLst>
        </pc:grpChg>
        <pc:grpChg chg="add mod">
          <ac:chgData name="Kanakubo Yuuka" userId="0125345b4684f247" providerId="LiveId" clId="{D4871A4A-C5EA-4668-91C5-C62012B0FEE8}" dt="2021-12-01T01:05:24.516" v="10754"/>
          <ac:grpSpMkLst>
            <pc:docMk/>
            <pc:sldMk cId="231678519" sldId="493"/>
            <ac:grpSpMk id="398" creationId="{1B085C44-B3DD-4737-B41D-2ED5BB9559EF}"/>
          </ac:grpSpMkLst>
        </pc:grpChg>
        <pc:picChg chg="add mod">
          <ac:chgData name="Kanakubo Yuuka" userId="0125345b4684f247" providerId="LiveId" clId="{D4871A4A-C5EA-4668-91C5-C62012B0FEE8}" dt="2021-12-01T01:05:24.516" v="10754"/>
          <ac:picMkLst>
            <pc:docMk/>
            <pc:sldMk cId="231678519" sldId="493"/>
            <ac:picMk id="372" creationId="{1DE7FE31-EBCD-448D-B657-A1ABD24E2FD1}"/>
          </ac:picMkLst>
        </pc:picChg>
        <pc:picChg chg="add mod">
          <ac:chgData name="Kanakubo Yuuka" userId="0125345b4684f247" providerId="LiveId" clId="{D4871A4A-C5EA-4668-91C5-C62012B0FEE8}" dt="2021-12-01T01:05:24.516" v="10754"/>
          <ac:picMkLst>
            <pc:docMk/>
            <pc:sldMk cId="231678519" sldId="493"/>
            <ac:picMk id="373" creationId="{115A8D88-9220-45E6-ACBC-B162071E7A4E}"/>
          </ac:picMkLst>
        </pc:picChg>
        <pc:picChg chg="add mod">
          <ac:chgData name="Kanakubo Yuuka" userId="0125345b4684f247" providerId="LiveId" clId="{D4871A4A-C5EA-4668-91C5-C62012B0FEE8}" dt="2021-12-01T01:05:24.516" v="10754"/>
          <ac:picMkLst>
            <pc:docMk/>
            <pc:sldMk cId="231678519" sldId="493"/>
            <ac:picMk id="374" creationId="{2A5514B1-D833-4457-8C1C-5A88466CCABC}"/>
          </ac:picMkLst>
        </pc:picChg>
        <pc:picChg chg="add mod">
          <ac:chgData name="Kanakubo Yuuka" userId="0125345b4684f247" providerId="LiveId" clId="{D4871A4A-C5EA-4668-91C5-C62012B0FEE8}" dt="2021-12-01T01:05:24.516" v="10754"/>
          <ac:picMkLst>
            <pc:docMk/>
            <pc:sldMk cId="231678519" sldId="493"/>
            <ac:picMk id="375" creationId="{6BDC2EC1-98EB-4699-828C-854819264C08}"/>
          </ac:picMkLst>
        </pc:picChg>
        <pc:inkChg chg="add mod">
          <ac:chgData name="Kanakubo Yuuka" userId="0125345b4684f247" providerId="LiveId" clId="{D4871A4A-C5EA-4668-91C5-C62012B0FEE8}" dt="2021-12-01T01:05:24.516" v="10754"/>
          <ac:inkMkLst>
            <pc:docMk/>
            <pc:sldMk cId="231678519" sldId="493"/>
            <ac:inkMk id="362" creationId="{57509BE3-FCF3-48C4-8EC4-320CC7F77652}"/>
          </ac:inkMkLst>
        </pc:inkChg>
        <pc:inkChg chg="add mod">
          <ac:chgData name="Kanakubo Yuuka" userId="0125345b4684f247" providerId="LiveId" clId="{D4871A4A-C5EA-4668-91C5-C62012B0FEE8}" dt="2021-12-01T01:05:24.516" v="10754"/>
          <ac:inkMkLst>
            <pc:docMk/>
            <pc:sldMk cId="231678519" sldId="493"/>
            <ac:inkMk id="363" creationId="{73A06A75-3496-4033-8526-3E3DC26242A5}"/>
          </ac:inkMkLst>
        </pc:inkChg>
        <pc:inkChg chg="add mod">
          <ac:chgData name="Kanakubo Yuuka" userId="0125345b4684f247" providerId="LiveId" clId="{D4871A4A-C5EA-4668-91C5-C62012B0FEE8}" dt="2021-12-01T01:05:24.516" v="10754"/>
          <ac:inkMkLst>
            <pc:docMk/>
            <pc:sldMk cId="231678519" sldId="493"/>
            <ac:inkMk id="364" creationId="{C2A155CA-2234-4615-AA97-F21A2CA06735}"/>
          </ac:inkMkLst>
        </pc:inkChg>
        <pc:inkChg chg="add mod">
          <ac:chgData name="Kanakubo Yuuka" userId="0125345b4684f247" providerId="LiveId" clId="{D4871A4A-C5EA-4668-91C5-C62012B0FEE8}" dt="2021-12-01T01:05:24.516" v="10754"/>
          <ac:inkMkLst>
            <pc:docMk/>
            <pc:sldMk cId="231678519" sldId="493"/>
            <ac:inkMk id="365" creationId="{69B03A0B-853E-472A-BE0C-C9CC68DE01E3}"/>
          </ac:inkMkLst>
        </pc:inkChg>
        <pc:inkChg chg="add mod">
          <ac:chgData name="Kanakubo Yuuka" userId="0125345b4684f247" providerId="LiveId" clId="{D4871A4A-C5EA-4668-91C5-C62012B0FEE8}" dt="2021-12-01T01:05:24.516" v="10754"/>
          <ac:inkMkLst>
            <pc:docMk/>
            <pc:sldMk cId="231678519" sldId="493"/>
            <ac:inkMk id="366" creationId="{10DC154F-51CC-466D-AC7A-E26CAC4CADBF}"/>
          </ac:inkMkLst>
        </pc:inkChg>
        <pc:inkChg chg="add mod">
          <ac:chgData name="Kanakubo Yuuka" userId="0125345b4684f247" providerId="LiveId" clId="{D4871A4A-C5EA-4668-91C5-C62012B0FEE8}" dt="2021-12-01T01:05:24.516" v="10754"/>
          <ac:inkMkLst>
            <pc:docMk/>
            <pc:sldMk cId="231678519" sldId="493"/>
            <ac:inkMk id="367" creationId="{F38D8606-9835-42F2-AA5A-4972D969BC67}"/>
          </ac:inkMkLst>
        </pc:inkChg>
        <pc:inkChg chg="add mod">
          <ac:chgData name="Kanakubo Yuuka" userId="0125345b4684f247" providerId="LiveId" clId="{D4871A4A-C5EA-4668-91C5-C62012B0FEE8}" dt="2021-12-01T01:05:24.516" v="10754"/>
          <ac:inkMkLst>
            <pc:docMk/>
            <pc:sldMk cId="231678519" sldId="493"/>
            <ac:inkMk id="381" creationId="{AD74C610-0301-4074-8D4F-A988695DBA90}"/>
          </ac:inkMkLst>
        </pc:inkChg>
        <pc:inkChg chg="add mod">
          <ac:chgData name="Kanakubo Yuuka" userId="0125345b4684f247" providerId="LiveId" clId="{D4871A4A-C5EA-4668-91C5-C62012B0FEE8}" dt="2021-12-01T01:05:24.516" v="10754"/>
          <ac:inkMkLst>
            <pc:docMk/>
            <pc:sldMk cId="231678519" sldId="493"/>
            <ac:inkMk id="382" creationId="{CE31B204-7610-4048-9F0B-A39D1B1573EF}"/>
          </ac:inkMkLst>
        </pc:inkChg>
        <pc:inkChg chg="add mod">
          <ac:chgData name="Kanakubo Yuuka" userId="0125345b4684f247" providerId="LiveId" clId="{D4871A4A-C5EA-4668-91C5-C62012B0FEE8}" dt="2021-12-01T01:05:24.516" v="10754"/>
          <ac:inkMkLst>
            <pc:docMk/>
            <pc:sldMk cId="231678519" sldId="493"/>
            <ac:inkMk id="383" creationId="{AB33C9A0-258C-450A-9724-69F1A22C14C5}"/>
          </ac:inkMkLst>
        </pc:inkChg>
        <pc:inkChg chg="add mod">
          <ac:chgData name="Kanakubo Yuuka" userId="0125345b4684f247" providerId="LiveId" clId="{D4871A4A-C5EA-4668-91C5-C62012B0FEE8}" dt="2021-12-01T01:05:24.516" v="10754"/>
          <ac:inkMkLst>
            <pc:docMk/>
            <pc:sldMk cId="231678519" sldId="493"/>
            <ac:inkMk id="384" creationId="{D9700252-B421-4936-9EB8-995061D2F1D6}"/>
          </ac:inkMkLst>
        </pc:inkChg>
        <pc:inkChg chg="add del mod">
          <ac:chgData name="Kanakubo Yuuka" userId="0125345b4684f247" providerId="LiveId" clId="{D4871A4A-C5EA-4668-91C5-C62012B0FEE8}" dt="2021-12-01T01:05:27.908" v="10755" actId="478"/>
          <ac:inkMkLst>
            <pc:docMk/>
            <pc:sldMk cId="231678519" sldId="493"/>
            <ac:inkMk id="407" creationId="{6F2FAEEB-B886-4521-9626-7D9AA647E585}"/>
          </ac:inkMkLst>
        </pc:inkChg>
        <pc:cxnChg chg="mod">
          <ac:chgData name="Kanakubo Yuuka" userId="0125345b4684f247" providerId="LiveId" clId="{D4871A4A-C5EA-4668-91C5-C62012B0FEE8}" dt="2021-12-01T01:05:24.516" v="10754"/>
          <ac:cxnSpMkLst>
            <pc:docMk/>
            <pc:sldMk cId="231678519" sldId="493"/>
            <ac:cxnSpMk id="10" creationId="{78A6196D-E5D5-48BC-B323-215462974905}"/>
          </ac:cxnSpMkLst>
        </pc:cxnChg>
        <pc:cxnChg chg="mod">
          <ac:chgData name="Kanakubo Yuuka" userId="0125345b4684f247" providerId="LiveId" clId="{D4871A4A-C5EA-4668-91C5-C62012B0FEE8}" dt="2021-12-01T01:05:24.516" v="10754"/>
          <ac:cxnSpMkLst>
            <pc:docMk/>
            <pc:sldMk cId="231678519" sldId="493"/>
            <ac:cxnSpMk id="78" creationId="{A5BE9C71-AB77-4ACC-8F68-7D23ACDCAE4C}"/>
          </ac:cxnSpMkLst>
        </pc:cxnChg>
        <pc:cxnChg chg="mod">
          <ac:chgData name="Kanakubo Yuuka" userId="0125345b4684f247" providerId="LiveId" clId="{D4871A4A-C5EA-4668-91C5-C62012B0FEE8}" dt="2021-12-01T01:05:24.516" v="10754"/>
          <ac:cxnSpMkLst>
            <pc:docMk/>
            <pc:sldMk cId="231678519" sldId="493"/>
            <ac:cxnSpMk id="146" creationId="{3AF10271-EED8-433B-BB7C-CFDB1D3ECFFF}"/>
          </ac:cxnSpMkLst>
        </pc:cxnChg>
        <pc:cxnChg chg="mod">
          <ac:chgData name="Kanakubo Yuuka" userId="0125345b4684f247" providerId="LiveId" clId="{D4871A4A-C5EA-4668-91C5-C62012B0FEE8}" dt="2021-12-01T01:05:24.516" v="10754"/>
          <ac:cxnSpMkLst>
            <pc:docMk/>
            <pc:sldMk cId="231678519" sldId="493"/>
            <ac:cxnSpMk id="214" creationId="{96C84DD0-C5C5-4167-9E61-2FCC7FB2B2AD}"/>
          </ac:cxnSpMkLst>
        </pc:cxnChg>
        <pc:cxnChg chg="mod">
          <ac:chgData name="Kanakubo Yuuka" userId="0125345b4684f247" providerId="LiveId" clId="{D4871A4A-C5EA-4668-91C5-C62012B0FEE8}" dt="2021-12-01T01:05:24.516" v="10754"/>
          <ac:cxnSpMkLst>
            <pc:docMk/>
            <pc:sldMk cId="231678519" sldId="493"/>
            <ac:cxnSpMk id="280" creationId="{E6566F60-F0CA-430A-B51E-22CCF135157F}"/>
          </ac:cxnSpMkLst>
        </pc:cxnChg>
        <pc:cxnChg chg="mod">
          <ac:chgData name="Kanakubo Yuuka" userId="0125345b4684f247" providerId="LiveId" clId="{D4871A4A-C5EA-4668-91C5-C62012B0FEE8}" dt="2021-12-01T01:05:24.516" v="10754"/>
          <ac:cxnSpMkLst>
            <pc:docMk/>
            <pc:sldMk cId="231678519" sldId="493"/>
            <ac:cxnSpMk id="281" creationId="{C8A79E42-211A-445E-AF32-351619D11519}"/>
          </ac:cxnSpMkLst>
        </pc:cxnChg>
        <pc:cxnChg chg="mod">
          <ac:chgData name="Kanakubo Yuuka" userId="0125345b4684f247" providerId="LiveId" clId="{D4871A4A-C5EA-4668-91C5-C62012B0FEE8}" dt="2021-12-01T01:05:24.516" v="10754"/>
          <ac:cxnSpMkLst>
            <pc:docMk/>
            <pc:sldMk cId="231678519" sldId="493"/>
            <ac:cxnSpMk id="282" creationId="{1C8CA915-A54B-4C34-A5D8-081E4A5F8AEC}"/>
          </ac:cxnSpMkLst>
        </pc:cxnChg>
        <pc:cxnChg chg="mod">
          <ac:chgData name="Kanakubo Yuuka" userId="0125345b4684f247" providerId="LiveId" clId="{D4871A4A-C5EA-4668-91C5-C62012B0FEE8}" dt="2021-12-01T01:05:24.516" v="10754"/>
          <ac:cxnSpMkLst>
            <pc:docMk/>
            <pc:sldMk cId="231678519" sldId="493"/>
            <ac:cxnSpMk id="284" creationId="{37E95B78-FA61-438A-B4AF-2CB7534EBD38}"/>
          </ac:cxnSpMkLst>
        </pc:cxnChg>
        <pc:cxnChg chg="mod">
          <ac:chgData name="Kanakubo Yuuka" userId="0125345b4684f247" providerId="LiveId" clId="{D4871A4A-C5EA-4668-91C5-C62012B0FEE8}" dt="2021-12-01T01:05:24.516" v="10754"/>
          <ac:cxnSpMkLst>
            <pc:docMk/>
            <pc:sldMk cId="231678519" sldId="493"/>
            <ac:cxnSpMk id="285" creationId="{E3DEA624-57E8-4717-9898-777F11466856}"/>
          </ac:cxnSpMkLst>
        </pc:cxnChg>
        <pc:cxnChg chg="mod">
          <ac:chgData name="Kanakubo Yuuka" userId="0125345b4684f247" providerId="LiveId" clId="{D4871A4A-C5EA-4668-91C5-C62012B0FEE8}" dt="2021-12-01T01:05:24.516" v="10754"/>
          <ac:cxnSpMkLst>
            <pc:docMk/>
            <pc:sldMk cId="231678519" sldId="493"/>
            <ac:cxnSpMk id="286" creationId="{172406EC-E819-4068-9C2A-801512264C7D}"/>
          </ac:cxnSpMkLst>
        </pc:cxnChg>
        <pc:cxnChg chg="mod">
          <ac:chgData name="Kanakubo Yuuka" userId="0125345b4684f247" providerId="LiveId" clId="{D4871A4A-C5EA-4668-91C5-C62012B0FEE8}" dt="2021-12-01T01:05:24.516" v="10754"/>
          <ac:cxnSpMkLst>
            <pc:docMk/>
            <pc:sldMk cId="231678519" sldId="493"/>
            <ac:cxnSpMk id="290" creationId="{241E5720-D61B-42CA-AC2E-54F65DA31795}"/>
          </ac:cxnSpMkLst>
        </pc:cxnChg>
        <pc:cxnChg chg="mod">
          <ac:chgData name="Kanakubo Yuuka" userId="0125345b4684f247" providerId="LiveId" clId="{D4871A4A-C5EA-4668-91C5-C62012B0FEE8}" dt="2021-12-01T01:05:24.516" v="10754"/>
          <ac:cxnSpMkLst>
            <pc:docMk/>
            <pc:sldMk cId="231678519" sldId="493"/>
            <ac:cxnSpMk id="291" creationId="{7B994983-A3FA-47F6-84BA-22A57AE4C699}"/>
          </ac:cxnSpMkLst>
        </pc:cxnChg>
        <pc:cxnChg chg="mod">
          <ac:chgData name="Kanakubo Yuuka" userId="0125345b4684f247" providerId="LiveId" clId="{D4871A4A-C5EA-4668-91C5-C62012B0FEE8}" dt="2021-12-01T01:05:24.516" v="10754"/>
          <ac:cxnSpMkLst>
            <pc:docMk/>
            <pc:sldMk cId="231678519" sldId="493"/>
            <ac:cxnSpMk id="292" creationId="{4DDB087D-4EB4-4011-9E3F-C5E046606FC7}"/>
          </ac:cxnSpMkLst>
        </pc:cxnChg>
        <pc:cxnChg chg="mod">
          <ac:chgData name="Kanakubo Yuuka" userId="0125345b4684f247" providerId="LiveId" clId="{D4871A4A-C5EA-4668-91C5-C62012B0FEE8}" dt="2021-12-01T01:05:24.516" v="10754"/>
          <ac:cxnSpMkLst>
            <pc:docMk/>
            <pc:sldMk cId="231678519" sldId="493"/>
            <ac:cxnSpMk id="296" creationId="{CD05311B-76D2-4DDA-B9A8-3465872406A4}"/>
          </ac:cxnSpMkLst>
        </pc:cxnChg>
        <pc:cxnChg chg="mod">
          <ac:chgData name="Kanakubo Yuuka" userId="0125345b4684f247" providerId="LiveId" clId="{D4871A4A-C5EA-4668-91C5-C62012B0FEE8}" dt="2021-12-01T01:05:24.516" v="10754"/>
          <ac:cxnSpMkLst>
            <pc:docMk/>
            <pc:sldMk cId="231678519" sldId="493"/>
            <ac:cxnSpMk id="297" creationId="{89F3A120-69D7-43E2-BC6F-D8994B9C621C}"/>
          </ac:cxnSpMkLst>
        </pc:cxnChg>
        <pc:cxnChg chg="mod">
          <ac:chgData name="Kanakubo Yuuka" userId="0125345b4684f247" providerId="LiveId" clId="{D4871A4A-C5EA-4668-91C5-C62012B0FEE8}" dt="2021-12-01T01:05:24.516" v="10754"/>
          <ac:cxnSpMkLst>
            <pc:docMk/>
            <pc:sldMk cId="231678519" sldId="493"/>
            <ac:cxnSpMk id="298" creationId="{79696DAF-7DC3-49F6-99A3-576D59DF1994}"/>
          </ac:cxnSpMkLst>
        </pc:cxnChg>
        <pc:cxnChg chg="mod">
          <ac:chgData name="Kanakubo Yuuka" userId="0125345b4684f247" providerId="LiveId" clId="{D4871A4A-C5EA-4668-91C5-C62012B0FEE8}" dt="2021-12-01T01:05:24.516" v="10754"/>
          <ac:cxnSpMkLst>
            <pc:docMk/>
            <pc:sldMk cId="231678519" sldId="493"/>
            <ac:cxnSpMk id="301" creationId="{A26F5338-6822-45EA-9A39-5143AAB0C559}"/>
          </ac:cxnSpMkLst>
        </pc:cxnChg>
        <pc:cxnChg chg="mod">
          <ac:chgData name="Kanakubo Yuuka" userId="0125345b4684f247" providerId="LiveId" clId="{D4871A4A-C5EA-4668-91C5-C62012B0FEE8}" dt="2021-12-01T01:05:24.516" v="10754"/>
          <ac:cxnSpMkLst>
            <pc:docMk/>
            <pc:sldMk cId="231678519" sldId="493"/>
            <ac:cxnSpMk id="302" creationId="{AA122A79-E6BF-4266-A8DD-9C83EFBC4B00}"/>
          </ac:cxnSpMkLst>
        </pc:cxnChg>
        <pc:cxnChg chg="mod">
          <ac:chgData name="Kanakubo Yuuka" userId="0125345b4684f247" providerId="LiveId" clId="{D4871A4A-C5EA-4668-91C5-C62012B0FEE8}" dt="2021-12-01T01:05:24.516" v="10754"/>
          <ac:cxnSpMkLst>
            <pc:docMk/>
            <pc:sldMk cId="231678519" sldId="493"/>
            <ac:cxnSpMk id="303" creationId="{A15F8C1D-0B82-423C-A807-9FE554106A27}"/>
          </ac:cxnSpMkLst>
        </pc:cxnChg>
        <pc:cxnChg chg="mod">
          <ac:chgData name="Kanakubo Yuuka" userId="0125345b4684f247" providerId="LiveId" clId="{D4871A4A-C5EA-4668-91C5-C62012B0FEE8}" dt="2021-12-01T01:05:24.516" v="10754"/>
          <ac:cxnSpMkLst>
            <pc:docMk/>
            <pc:sldMk cId="231678519" sldId="493"/>
            <ac:cxnSpMk id="306" creationId="{C9D9A92F-2028-485C-9677-C7D6DE761DB0}"/>
          </ac:cxnSpMkLst>
        </pc:cxnChg>
        <pc:cxnChg chg="mod">
          <ac:chgData name="Kanakubo Yuuka" userId="0125345b4684f247" providerId="LiveId" clId="{D4871A4A-C5EA-4668-91C5-C62012B0FEE8}" dt="2021-12-01T01:05:24.516" v="10754"/>
          <ac:cxnSpMkLst>
            <pc:docMk/>
            <pc:sldMk cId="231678519" sldId="493"/>
            <ac:cxnSpMk id="307" creationId="{4477F277-2C94-4E86-9E51-DAFE11DA90B9}"/>
          </ac:cxnSpMkLst>
        </pc:cxnChg>
        <pc:cxnChg chg="mod">
          <ac:chgData name="Kanakubo Yuuka" userId="0125345b4684f247" providerId="LiveId" clId="{D4871A4A-C5EA-4668-91C5-C62012B0FEE8}" dt="2021-12-01T01:05:24.516" v="10754"/>
          <ac:cxnSpMkLst>
            <pc:docMk/>
            <pc:sldMk cId="231678519" sldId="493"/>
            <ac:cxnSpMk id="308" creationId="{C22C1570-68FB-4276-9504-9801AD6F196B}"/>
          </ac:cxnSpMkLst>
        </pc:cxnChg>
        <pc:cxnChg chg="mod">
          <ac:chgData name="Kanakubo Yuuka" userId="0125345b4684f247" providerId="LiveId" clId="{D4871A4A-C5EA-4668-91C5-C62012B0FEE8}" dt="2021-12-01T01:05:24.516" v="10754"/>
          <ac:cxnSpMkLst>
            <pc:docMk/>
            <pc:sldMk cId="231678519" sldId="493"/>
            <ac:cxnSpMk id="312" creationId="{BBABC964-E3BE-4294-931E-C6E629B774E9}"/>
          </ac:cxnSpMkLst>
        </pc:cxnChg>
        <pc:cxnChg chg="mod">
          <ac:chgData name="Kanakubo Yuuka" userId="0125345b4684f247" providerId="LiveId" clId="{D4871A4A-C5EA-4668-91C5-C62012B0FEE8}" dt="2021-12-01T01:05:24.516" v="10754"/>
          <ac:cxnSpMkLst>
            <pc:docMk/>
            <pc:sldMk cId="231678519" sldId="493"/>
            <ac:cxnSpMk id="313" creationId="{4246A2BE-CADF-4670-BD9A-35201DA1BE49}"/>
          </ac:cxnSpMkLst>
        </pc:cxnChg>
        <pc:cxnChg chg="mod">
          <ac:chgData name="Kanakubo Yuuka" userId="0125345b4684f247" providerId="LiveId" clId="{D4871A4A-C5EA-4668-91C5-C62012B0FEE8}" dt="2021-12-01T01:05:24.516" v="10754"/>
          <ac:cxnSpMkLst>
            <pc:docMk/>
            <pc:sldMk cId="231678519" sldId="493"/>
            <ac:cxnSpMk id="314" creationId="{6E484F90-8C6B-45C3-948E-4398FEE5A079}"/>
          </ac:cxnSpMkLst>
        </pc:cxnChg>
        <pc:cxnChg chg="mod">
          <ac:chgData name="Kanakubo Yuuka" userId="0125345b4684f247" providerId="LiveId" clId="{D4871A4A-C5EA-4668-91C5-C62012B0FEE8}" dt="2021-12-01T01:05:24.516" v="10754"/>
          <ac:cxnSpMkLst>
            <pc:docMk/>
            <pc:sldMk cId="231678519" sldId="493"/>
            <ac:cxnSpMk id="318" creationId="{DFC41D2D-DEDE-4B13-A7D4-14E0109A6098}"/>
          </ac:cxnSpMkLst>
        </pc:cxnChg>
        <pc:cxnChg chg="mod">
          <ac:chgData name="Kanakubo Yuuka" userId="0125345b4684f247" providerId="LiveId" clId="{D4871A4A-C5EA-4668-91C5-C62012B0FEE8}" dt="2021-12-01T01:05:24.516" v="10754"/>
          <ac:cxnSpMkLst>
            <pc:docMk/>
            <pc:sldMk cId="231678519" sldId="493"/>
            <ac:cxnSpMk id="319" creationId="{A21C99FA-74E8-40CC-9FA5-8279AD17DDC4}"/>
          </ac:cxnSpMkLst>
        </pc:cxnChg>
        <pc:cxnChg chg="mod">
          <ac:chgData name="Kanakubo Yuuka" userId="0125345b4684f247" providerId="LiveId" clId="{D4871A4A-C5EA-4668-91C5-C62012B0FEE8}" dt="2021-12-01T01:05:24.516" v="10754"/>
          <ac:cxnSpMkLst>
            <pc:docMk/>
            <pc:sldMk cId="231678519" sldId="493"/>
            <ac:cxnSpMk id="320" creationId="{4C99ED3C-95ED-4FEA-BDDD-3966B842A8CD}"/>
          </ac:cxnSpMkLst>
        </pc:cxnChg>
        <pc:cxnChg chg="mod">
          <ac:chgData name="Kanakubo Yuuka" userId="0125345b4684f247" providerId="LiveId" clId="{D4871A4A-C5EA-4668-91C5-C62012B0FEE8}" dt="2021-12-01T01:05:24.516" v="10754"/>
          <ac:cxnSpMkLst>
            <pc:docMk/>
            <pc:sldMk cId="231678519" sldId="493"/>
            <ac:cxnSpMk id="323" creationId="{EF19D4EF-49DD-4BDC-A1E5-B9BFF8C5B047}"/>
          </ac:cxnSpMkLst>
        </pc:cxnChg>
        <pc:cxnChg chg="mod">
          <ac:chgData name="Kanakubo Yuuka" userId="0125345b4684f247" providerId="LiveId" clId="{D4871A4A-C5EA-4668-91C5-C62012B0FEE8}" dt="2021-12-01T01:05:24.516" v="10754"/>
          <ac:cxnSpMkLst>
            <pc:docMk/>
            <pc:sldMk cId="231678519" sldId="493"/>
            <ac:cxnSpMk id="324" creationId="{5EDDC6AE-222E-4928-ACEE-ECBDC1AAFD51}"/>
          </ac:cxnSpMkLst>
        </pc:cxnChg>
        <pc:cxnChg chg="mod">
          <ac:chgData name="Kanakubo Yuuka" userId="0125345b4684f247" providerId="LiveId" clId="{D4871A4A-C5EA-4668-91C5-C62012B0FEE8}" dt="2021-12-01T01:05:24.516" v="10754"/>
          <ac:cxnSpMkLst>
            <pc:docMk/>
            <pc:sldMk cId="231678519" sldId="493"/>
            <ac:cxnSpMk id="325" creationId="{76AD402A-0E86-41AF-8067-26917716A6B3}"/>
          </ac:cxnSpMkLst>
        </pc:cxnChg>
        <pc:cxnChg chg="mod">
          <ac:chgData name="Kanakubo Yuuka" userId="0125345b4684f247" providerId="LiveId" clId="{D4871A4A-C5EA-4668-91C5-C62012B0FEE8}" dt="2021-12-01T01:05:24.516" v="10754"/>
          <ac:cxnSpMkLst>
            <pc:docMk/>
            <pc:sldMk cId="231678519" sldId="493"/>
            <ac:cxnSpMk id="328" creationId="{EB78E04A-2952-4A53-9E16-E7062BD4E4E8}"/>
          </ac:cxnSpMkLst>
        </pc:cxnChg>
        <pc:cxnChg chg="mod">
          <ac:chgData name="Kanakubo Yuuka" userId="0125345b4684f247" providerId="LiveId" clId="{D4871A4A-C5EA-4668-91C5-C62012B0FEE8}" dt="2021-12-01T01:05:24.516" v="10754"/>
          <ac:cxnSpMkLst>
            <pc:docMk/>
            <pc:sldMk cId="231678519" sldId="493"/>
            <ac:cxnSpMk id="329" creationId="{EDA91041-E170-4E41-833A-D5F3469DD974}"/>
          </ac:cxnSpMkLst>
        </pc:cxnChg>
        <pc:cxnChg chg="mod">
          <ac:chgData name="Kanakubo Yuuka" userId="0125345b4684f247" providerId="LiveId" clId="{D4871A4A-C5EA-4668-91C5-C62012B0FEE8}" dt="2021-12-01T01:05:24.516" v="10754"/>
          <ac:cxnSpMkLst>
            <pc:docMk/>
            <pc:sldMk cId="231678519" sldId="493"/>
            <ac:cxnSpMk id="330" creationId="{D2AD5AF1-592B-427D-BE05-3DF0BFCFFB94}"/>
          </ac:cxnSpMkLst>
        </pc:cxnChg>
        <pc:cxnChg chg="mod">
          <ac:chgData name="Kanakubo Yuuka" userId="0125345b4684f247" providerId="LiveId" clId="{D4871A4A-C5EA-4668-91C5-C62012B0FEE8}" dt="2021-12-01T01:05:24.516" v="10754"/>
          <ac:cxnSpMkLst>
            <pc:docMk/>
            <pc:sldMk cId="231678519" sldId="493"/>
            <ac:cxnSpMk id="332" creationId="{0CDA7D75-236F-4163-A803-802A8FE27680}"/>
          </ac:cxnSpMkLst>
        </pc:cxnChg>
        <pc:cxnChg chg="mod">
          <ac:chgData name="Kanakubo Yuuka" userId="0125345b4684f247" providerId="LiveId" clId="{D4871A4A-C5EA-4668-91C5-C62012B0FEE8}" dt="2021-12-01T01:05:24.516" v="10754"/>
          <ac:cxnSpMkLst>
            <pc:docMk/>
            <pc:sldMk cId="231678519" sldId="493"/>
            <ac:cxnSpMk id="333" creationId="{300CCB77-E8F5-45CD-959E-9357DFE24910}"/>
          </ac:cxnSpMkLst>
        </pc:cxnChg>
        <pc:cxnChg chg="mod">
          <ac:chgData name="Kanakubo Yuuka" userId="0125345b4684f247" providerId="LiveId" clId="{D4871A4A-C5EA-4668-91C5-C62012B0FEE8}" dt="2021-12-01T01:05:24.516" v="10754"/>
          <ac:cxnSpMkLst>
            <pc:docMk/>
            <pc:sldMk cId="231678519" sldId="493"/>
            <ac:cxnSpMk id="334" creationId="{6A8DADE0-750F-474F-A724-CD654617AD02}"/>
          </ac:cxnSpMkLst>
        </pc:cxnChg>
        <pc:cxnChg chg="mod">
          <ac:chgData name="Kanakubo Yuuka" userId="0125345b4684f247" providerId="LiveId" clId="{D4871A4A-C5EA-4668-91C5-C62012B0FEE8}" dt="2021-12-01T01:05:24.516" v="10754"/>
          <ac:cxnSpMkLst>
            <pc:docMk/>
            <pc:sldMk cId="231678519" sldId="493"/>
            <ac:cxnSpMk id="336" creationId="{03D72326-797F-4D36-9045-4E693BF85161}"/>
          </ac:cxnSpMkLst>
        </pc:cxnChg>
        <pc:cxnChg chg="mod">
          <ac:chgData name="Kanakubo Yuuka" userId="0125345b4684f247" providerId="LiveId" clId="{D4871A4A-C5EA-4668-91C5-C62012B0FEE8}" dt="2021-12-01T01:05:24.516" v="10754"/>
          <ac:cxnSpMkLst>
            <pc:docMk/>
            <pc:sldMk cId="231678519" sldId="493"/>
            <ac:cxnSpMk id="337" creationId="{538D35F4-A020-459B-B76B-0BAE243114A0}"/>
          </ac:cxnSpMkLst>
        </pc:cxnChg>
        <pc:cxnChg chg="mod">
          <ac:chgData name="Kanakubo Yuuka" userId="0125345b4684f247" providerId="LiveId" clId="{D4871A4A-C5EA-4668-91C5-C62012B0FEE8}" dt="2021-12-01T01:05:24.516" v="10754"/>
          <ac:cxnSpMkLst>
            <pc:docMk/>
            <pc:sldMk cId="231678519" sldId="493"/>
            <ac:cxnSpMk id="338" creationId="{EEE1D85F-B002-4878-A974-8406BCBCDBD2}"/>
          </ac:cxnSpMkLst>
        </pc:cxnChg>
        <pc:cxnChg chg="mod">
          <ac:chgData name="Kanakubo Yuuka" userId="0125345b4684f247" providerId="LiveId" clId="{D4871A4A-C5EA-4668-91C5-C62012B0FEE8}" dt="2021-12-01T01:05:24.516" v="10754"/>
          <ac:cxnSpMkLst>
            <pc:docMk/>
            <pc:sldMk cId="231678519" sldId="493"/>
            <ac:cxnSpMk id="341" creationId="{47353496-AA7A-4230-B9FB-1AEAC024040A}"/>
          </ac:cxnSpMkLst>
        </pc:cxnChg>
        <pc:cxnChg chg="mod">
          <ac:chgData name="Kanakubo Yuuka" userId="0125345b4684f247" providerId="LiveId" clId="{D4871A4A-C5EA-4668-91C5-C62012B0FEE8}" dt="2021-12-01T01:05:24.516" v="10754"/>
          <ac:cxnSpMkLst>
            <pc:docMk/>
            <pc:sldMk cId="231678519" sldId="493"/>
            <ac:cxnSpMk id="342" creationId="{F8F2070C-FEFF-431E-8020-CA370E780A5A}"/>
          </ac:cxnSpMkLst>
        </pc:cxnChg>
        <pc:cxnChg chg="mod">
          <ac:chgData name="Kanakubo Yuuka" userId="0125345b4684f247" providerId="LiveId" clId="{D4871A4A-C5EA-4668-91C5-C62012B0FEE8}" dt="2021-12-01T01:05:24.516" v="10754"/>
          <ac:cxnSpMkLst>
            <pc:docMk/>
            <pc:sldMk cId="231678519" sldId="493"/>
            <ac:cxnSpMk id="343" creationId="{D269B22D-24A3-49BA-A65B-20B716748C66}"/>
          </ac:cxnSpMkLst>
        </pc:cxnChg>
        <pc:cxnChg chg="mod">
          <ac:chgData name="Kanakubo Yuuka" userId="0125345b4684f247" providerId="LiveId" clId="{D4871A4A-C5EA-4668-91C5-C62012B0FEE8}" dt="2021-12-01T01:05:24.516" v="10754"/>
          <ac:cxnSpMkLst>
            <pc:docMk/>
            <pc:sldMk cId="231678519" sldId="493"/>
            <ac:cxnSpMk id="346" creationId="{932D6D9C-A12F-4CD3-91D9-85434573A867}"/>
          </ac:cxnSpMkLst>
        </pc:cxnChg>
        <pc:cxnChg chg="mod">
          <ac:chgData name="Kanakubo Yuuka" userId="0125345b4684f247" providerId="LiveId" clId="{D4871A4A-C5EA-4668-91C5-C62012B0FEE8}" dt="2021-12-01T01:05:24.516" v="10754"/>
          <ac:cxnSpMkLst>
            <pc:docMk/>
            <pc:sldMk cId="231678519" sldId="493"/>
            <ac:cxnSpMk id="347" creationId="{47EB12B4-31C6-40C0-A397-864CD83AD361}"/>
          </ac:cxnSpMkLst>
        </pc:cxnChg>
        <pc:cxnChg chg="mod">
          <ac:chgData name="Kanakubo Yuuka" userId="0125345b4684f247" providerId="LiveId" clId="{D4871A4A-C5EA-4668-91C5-C62012B0FEE8}" dt="2021-12-01T01:05:24.516" v="10754"/>
          <ac:cxnSpMkLst>
            <pc:docMk/>
            <pc:sldMk cId="231678519" sldId="493"/>
            <ac:cxnSpMk id="348" creationId="{7490C336-B16D-411C-8EA8-431830BED144}"/>
          </ac:cxnSpMkLst>
        </pc:cxnChg>
        <pc:cxnChg chg="mod">
          <ac:chgData name="Kanakubo Yuuka" userId="0125345b4684f247" providerId="LiveId" clId="{D4871A4A-C5EA-4668-91C5-C62012B0FEE8}" dt="2021-12-01T01:05:24.516" v="10754"/>
          <ac:cxnSpMkLst>
            <pc:docMk/>
            <pc:sldMk cId="231678519" sldId="493"/>
            <ac:cxnSpMk id="350" creationId="{6F03A268-AF0A-40D7-81F2-7A0CD6E6F828}"/>
          </ac:cxnSpMkLst>
        </pc:cxnChg>
        <pc:cxnChg chg="mod">
          <ac:chgData name="Kanakubo Yuuka" userId="0125345b4684f247" providerId="LiveId" clId="{D4871A4A-C5EA-4668-91C5-C62012B0FEE8}" dt="2021-12-01T01:05:24.516" v="10754"/>
          <ac:cxnSpMkLst>
            <pc:docMk/>
            <pc:sldMk cId="231678519" sldId="493"/>
            <ac:cxnSpMk id="351" creationId="{4DDB5C4C-1BB4-4F40-B938-CAEA35ABCA19}"/>
          </ac:cxnSpMkLst>
        </pc:cxnChg>
        <pc:cxnChg chg="mod">
          <ac:chgData name="Kanakubo Yuuka" userId="0125345b4684f247" providerId="LiveId" clId="{D4871A4A-C5EA-4668-91C5-C62012B0FEE8}" dt="2021-12-01T01:05:24.516" v="10754"/>
          <ac:cxnSpMkLst>
            <pc:docMk/>
            <pc:sldMk cId="231678519" sldId="493"/>
            <ac:cxnSpMk id="352" creationId="{96988192-3FAA-4F41-B083-878561AC42AC}"/>
          </ac:cxnSpMkLst>
        </pc:cxnChg>
        <pc:cxnChg chg="mod">
          <ac:chgData name="Kanakubo Yuuka" userId="0125345b4684f247" providerId="LiveId" clId="{D4871A4A-C5EA-4668-91C5-C62012B0FEE8}" dt="2021-12-01T01:05:24.516" v="10754"/>
          <ac:cxnSpMkLst>
            <pc:docMk/>
            <pc:sldMk cId="231678519" sldId="493"/>
            <ac:cxnSpMk id="355" creationId="{2AE659A2-9E00-494D-B521-20D8BCA55112}"/>
          </ac:cxnSpMkLst>
        </pc:cxnChg>
        <pc:cxnChg chg="mod">
          <ac:chgData name="Kanakubo Yuuka" userId="0125345b4684f247" providerId="LiveId" clId="{D4871A4A-C5EA-4668-91C5-C62012B0FEE8}" dt="2021-12-01T01:05:24.516" v="10754"/>
          <ac:cxnSpMkLst>
            <pc:docMk/>
            <pc:sldMk cId="231678519" sldId="493"/>
            <ac:cxnSpMk id="356" creationId="{B5D8D1D6-2C5A-4F5E-B4FE-BE14964BDDC6}"/>
          </ac:cxnSpMkLst>
        </pc:cxnChg>
        <pc:cxnChg chg="mod">
          <ac:chgData name="Kanakubo Yuuka" userId="0125345b4684f247" providerId="LiveId" clId="{D4871A4A-C5EA-4668-91C5-C62012B0FEE8}" dt="2021-12-01T01:05:24.516" v="10754"/>
          <ac:cxnSpMkLst>
            <pc:docMk/>
            <pc:sldMk cId="231678519" sldId="493"/>
            <ac:cxnSpMk id="357" creationId="{A0393FAE-1A8E-4D15-8003-C3BA4D23360C}"/>
          </ac:cxnSpMkLst>
        </pc:cxnChg>
        <pc:cxnChg chg="add mod">
          <ac:chgData name="Kanakubo Yuuka" userId="0125345b4684f247" providerId="LiveId" clId="{D4871A4A-C5EA-4668-91C5-C62012B0FEE8}" dt="2021-12-01T01:05:24.516" v="10754"/>
          <ac:cxnSpMkLst>
            <pc:docMk/>
            <pc:sldMk cId="231678519" sldId="493"/>
            <ac:cxnSpMk id="368" creationId="{B49D24E9-5E9B-49A7-AC0E-90817C3C5967}"/>
          </ac:cxnSpMkLst>
        </pc:cxnChg>
        <pc:cxnChg chg="add mod">
          <ac:chgData name="Kanakubo Yuuka" userId="0125345b4684f247" providerId="LiveId" clId="{D4871A4A-C5EA-4668-91C5-C62012B0FEE8}" dt="2021-12-01T01:05:24.516" v="10754"/>
          <ac:cxnSpMkLst>
            <pc:docMk/>
            <pc:sldMk cId="231678519" sldId="493"/>
            <ac:cxnSpMk id="369" creationId="{647FE5C7-2597-4E6A-8005-55BDA4CDBDCE}"/>
          </ac:cxnSpMkLst>
        </pc:cxnChg>
        <pc:cxnChg chg="add mod">
          <ac:chgData name="Kanakubo Yuuka" userId="0125345b4684f247" providerId="LiveId" clId="{D4871A4A-C5EA-4668-91C5-C62012B0FEE8}" dt="2021-12-01T01:05:24.516" v="10754"/>
          <ac:cxnSpMkLst>
            <pc:docMk/>
            <pc:sldMk cId="231678519" sldId="493"/>
            <ac:cxnSpMk id="370" creationId="{8FCC8D94-76AC-4EE9-9E1B-12BA56700F9C}"/>
          </ac:cxnSpMkLst>
        </pc:cxnChg>
        <pc:cxnChg chg="add mod">
          <ac:chgData name="Kanakubo Yuuka" userId="0125345b4684f247" providerId="LiveId" clId="{D4871A4A-C5EA-4668-91C5-C62012B0FEE8}" dt="2021-12-01T01:05:24.516" v="10754"/>
          <ac:cxnSpMkLst>
            <pc:docMk/>
            <pc:sldMk cId="231678519" sldId="493"/>
            <ac:cxnSpMk id="371" creationId="{2E16186D-8DE2-4D16-912A-B4EE96724428}"/>
          </ac:cxnSpMkLst>
        </pc:cxnChg>
        <pc:cxnChg chg="mod">
          <ac:chgData name="Kanakubo Yuuka" userId="0125345b4684f247" providerId="LiveId" clId="{D4871A4A-C5EA-4668-91C5-C62012B0FEE8}" dt="2021-12-01T01:05:24.516" v="10754"/>
          <ac:cxnSpMkLst>
            <pc:docMk/>
            <pc:sldMk cId="231678519" sldId="493"/>
            <ac:cxnSpMk id="377" creationId="{41FD78EE-4313-4EA4-BD63-2FA00BFADFD3}"/>
          </ac:cxnSpMkLst>
        </pc:cxnChg>
        <pc:cxnChg chg="mod">
          <ac:chgData name="Kanakubo Yuuka" userId="0125345b4684f247" providerId="LiveId" clId="{D4871A4A-C5EA-4668-91C5-C62012B0FEE8}" dt="2021-12-01T01:05:24.516" v="10754"/>
          <ac:cxnSpMkLst>
            <pc:docMk/>
            <pc:sldMk cId="231678519" sldId="493"/>
            <ac:cxnSpMk id="378" creationId="{E53894D3-5626-4724-9334-3A70E4137DF4}"/>
          </ac:cxnSpMkLst>
        </pc:cxnChg>
        <pc:cxnChg chg="mod">
          <ac:chgData name="Kanakubo Yuuka" userId="0125345b4684f247" providerId="LiveId" clId="{D4871A4A-C5EA-4668-91C5-C62012B0FEE8}" dt="2021-12-01T01:05:24.516" v="10754"/>
          <ac:cxnSpMkLst>
            <pc:docMk/>
            <pc:sldMk cId="231678519" sldId="493"/>
            <ac:cxnSpMk id="379" creationId="{9F6497A7-22C9-411A-9931-CC3A3FD6BE6C}"/>
          </ac:cxnSpMkLst>
        </pc:cxnChg>
        <pc:cxnChg chg="mod">
          <ac:chgData name="Kanakubo Yuuka" userId="0125345b4684f247" providerId="LiveId" clId="{D4871A4A-C5EA-4668-91C5-C62012B0FEE8}" dt="2021-12-01T01:05:24.516" v="10754"/>
          <ac:cxnSpMkLst>
            <pc:docMk/>
            <pc:sldMk cId="231678519" sldId="493"/>
            <ac:cxnSpMk id="399" creationId="{43BE9B2C-CA4E-4C78-8F37-511E63A79F54}"/>
          </ac:cxnSpMkLst>
        </pc:cxnChg>
        <pc:cxnChg chg="mod">
          <ac:chgData name="Kanakubo Yuuka" userId="0125345b4684f247" providerId="LiveId" clId="{D4871A4A-C5EA-4668-91C5-C62012B0FEE8}" dt="2021-12-01T01:05:24.516" v="10754"/>
          <ac:cxnSpMkLst>
            <pc:docMk/>
            <pc:sldMk cId="231678519" sldId="493"/>
            <ac:cxnSpMk id="400" creationId="{F61553EF-AB2F-4CF0-8CFF-4F17A7ADD99E}"/>
          </ac:cxnSpMkLst>
        </pc:cxnChg>
        <pc:cxnChg chg="mod">
          <ac:chgData name="Kanakubo Yuuka" userId="0125345b4684f247" providerId="LiveId" clId="{D4871A4A-C5EA-4668-91C5-C62012B0FEE8}" dt="2021-12-01T01:05:24.516" v="10754"/>
          <ac:cxnSpMkLst>
            <pc:docMk/>
            <pc:sldMk cId="231678519" sldId="493"/>
            <ac:cxnSpMk id="401" creationId="{CE52CF7C-CBBE-488A-B666-085A656EA8B6}"/>
          </ac:cxnSpMkLst>
        </pc:cxnChg>
      </pc:sldChg>
      <pc:sldChg chg="addSp delSp modSp new mod ord">
        <pc:chgData name="Kanakubo Yuuka" userId="0125345b4684f247" providerId="LiveId" clId="{D4871A4A-C5EA-4668-91C5-C62012B0FEE8}" dt="2021-12-01T03:46:11.567" v="11968"/>
        <pc:sldMkLst>
          <pc:docMk/>
          <pc:sldMk cId="3639885463" sldId="494"/>
        </pc:sldMkLst>
        <pc:spChg chg="mod">
          <ac:chgData name="Kanakubo Yuuka" userId="0125345b4684f247" providerId="LiveId" clId="{D4871A4A-C5EA-4668-91C5-C62012B0FEE8}" dt="2021-12-01T02:46:57.410" v="11094" actId="20577"/>
          <ac:spMkLst>
            <pc:docMk/>
            <pc:sldMk cId="3639885463" sldId="494"/>
            <ac:spMk id="2" creationId="{B02E622B-5E1F-4828-942A-F574C383E19A}"/>
          </ac:spMkLst>
        </pc:spChg>
        <pc:spChg chg="add mod">
          <ac:chgData name="Kanakubo Yuuka" userId="0125345b4684f247" providerId="LiveId" clId="{D4871A4A-C5EA-4668-91C5-C62012B0FEE8}" dt="2021-12-01T02:40:59.059" v="10816"/>
          <ac:spMkLst>
            <pc:docMk/>
            <pc:sldMk cId="3639885463" sldId="494"/>
            <ac:spMk id="6" creationId="{DFC31D03-12FC-4676-8FDD-A155E62982B6}"/>
          </ac:spMkLst>
        </pc:spChg>
        <pc:spChg chg="add mod">
          <ac:chgData name="Kanakubo Yuuka" userId="0125345b4684f247" providerId="LiveId" clId="{D4871A4A-C5EA-4668-91C5-C62012B0FEE8}" dt="2021-12-01T02:40:59.059" v="10816"/>
          <ac:spMkLst>
            <pc:docMk/>
            <pc:sldMk cId="3639885463" sldId="494"/>
            <ac:spMk id="7" creationId="{00BB79CA-6D9E-4A92-B400-41349D16FF81}"/>
          </ac:spMkLst>
        </pc:spChg>
        <pc:spChg chg="add mod">
          <ac:chgData name="Kanakubo Yuuka" userId="0125345b4684f247" providerId="LiveId" clId="{D4871A4A-C5EA-4668-91C5-C62012B0FEE8}" dt="2021-12-01T03:00:55.985" v="11295" actId="1076"/>
          <ac:spMkLst>
            <pc:docMk/>
            <pc:sldMk cId="3639885463" sldId="494"/>
            <ac:spMk id="8" creationId="{32DFC3CE-F857-40BB-A682-51DF8FB5592F}"/>
          </ac:spMkLst>
        </pc:spChg>
        <pc:spChg chg="add mod">
          <ac:chgData name="Kanakubo Yuuka" userId="0125345b4684f247" providerId="LiveId" clId="{D4871A4A-C5EA-4668-91C5-C62012B0FEE8}" dt="2021-12-01T02:40:59.059" v="10816"/>
          <ac:spMkLst>
            <pc:docMk/>
            <pc:sldMk cId="3639885463" sldId="494"/>
            <ac:spMk id="9" creationId="{8677D07C-7E14-4811-B57F-2ECE552B9104}"/>
          </ac:spMkLst>
        </pc:spChg>
        <pc:spChg chg="add mod">
          <ac:chgData name="Kanakubo Yuuka" userId="0125345b4684f247" providerId="LiveId" clId="{D4871A4A-C5EA-4668-91C5-C62012B0FEE8}" dt="2021-12-01T02:40:59.059" v="10816"/>
          <ac:spMkLst>
            <pc:docMk/>
            <pc:sldMk cId="3639885463" sldId="494"/>
            <ac:spMk id="10" creationId="{10BDC1DA-8BF7-4EDD-97C9-E6EBCB6B4F70}"/>
          </ac:spMkLst>
        </pc:spChg>
        <pc:spChg chg="add mod ord">
          <ac:chgData name="Kanakubo Yuuka" userId="0125345b4684f247" providerId="LiveId" clId="{D4871A4A-C5EA-4668-91C5-C62012B0FEE8}" dt="2021-12-01T02:46:48.951" v="11084" actId="1076"/>
          <ac:spMkLst>
            <pc:docMk/>
            <pc:sldMk cId="3639885463" sldId="494"/>
            <ac:spMk id="11" creationId="{56F4D18E-5F77-4F1C-AB7D-CF2A2CFFFB20}"/>
          </ac:spMkLst>
        </pc:spChg>
        <pc:spChg chg="add mod">
          <ac:chgData name="Kanakubo Yuuka" userId="0125345b4684f247" providerId="LiveId" clId="{D4871A4A-C5EA-4668-91C5-C62012B0FEE8}" dt="2021-12-01T03:00:55.985" v="11295" actId="1076"/>
          <ac:spMkLst>
            <pc:docMk/>
            <pc:sldMk cId="3639885463" sldId="494"/>
            <ac:spMk id="12" creationId="{AFBC517B-5295-42D8-8763-0EABAEE43C5F}"/>
          </ac:spMkLst>
        </pc:spChg>
        <pc:spChg chg="add del mod">
          <ac:chgData name="Kanakubo Yuuka" userId="0125345b4684f247" providerId="LiveId" clId="{D4871A4A-C5EA-4668-91C5-C62012B0FEE8}" dt="2021-12-01T03:00:51.171" v="11294" actId="478"/>
          <ac:spMkLst>
            <pc:docMk/>
            <pc:sldMk cId="3639885463" sldId="494"/>
            <ac:spMk id="14" creationId="{19A6FFFB-5BC8-4A3A-9097-2FBDCF7B2CBD}"/>
          </ac:spMkLst>
        </pc:spChg>
        <pc:spChg chg="add mod">
          <ac:chgData name="Kanakubo Yuuka" userId="0125345b4684f247" providerId="LiveId" clId="{D4871A4A-C5EA-4668-91C5-C62012B0FEE8}" dt="2021-12-01T03:00:40.519" v="11292" actId="1076"/>
          <ac:spMkLst>
            <pc:docMk/>
            <pc:sldMk cId="3639885463" sldId="494"/>
            <ac:spMk id="15" creationId="{3C79FEE1-B767-4E1A-8D52-1FFADD47A6D6}"/>
          </ac:spMkLst>
        </pc:spChg>
        <pc:spChg chg="add mod">
          <ac:chgData name="Kanakubo Yuuka" userId="0125345b4684f247" providerId="LiveId" clId="{D4871A4A-C5EA-4668-91C5-C62012B0FEE8}" dt="2021-12-01T03:00:40.519" v="11292" actId="1076"/>
          <ac:spMkLst>
            <pc:docMk/>
            <pc:sldMk cId="3639885463" sldId="494"/>
            <ac:spMk id="16" creationId="{3CD2CF05-0436-4553-A596-45FF0153B208}"/>
          </ac:spMkLst>
        </pc:spChg>
        <pc:spChg chg="add mod">
          <ac:chgData name="Kanakubo Yuuka" userId="0125345b4684f247" providerId="LiveId" clId="{D4871A4A-C5EA-4668-91C5-C62012B0FEE8}" dt="2021-12-01T03:00:40.519" v="11292" actId="1076"/>
          <ac:spMkLst>
            <pc:docMk/>
            <pc:sldMk cId="3639885463" sldId="494"/>
            <ac:spMk id="17" creationId="{6B581F0D-B9F7-4869-A96A-9DC55B2AE9BD}"/>
          </ac:spMkLst>
        </pc:spChg>
        <pc:picChg chg="add mod">
          <ac:chgData name="Kanakubo Yuuka" userId="0125345b4684f247" providerId="LiveId" clId="{D4871A4A-C5EA-4668-91C5-C62012B0FEE8}" dt="2021-12-01T02:41:03.319" v="10817"/>
          <ac:picMkLst>
            <pc:docMk/>
            <pc:sldMk cId="3639885463" sldId="494"/>
            <ac:picMk id="13" creationId="{A37EAD7D-E8C3-4800-8FDC-F49F2EE4AD5F}"/>
          </ac:picMkLst>
        </pc:picChg>
      </pc:sldChg>
      <pc:sldChg chg="addSp modSp new mod ord">
        <pc:chgData name="Kanakubo Yuuka" userId="0125345b4684f247" providerId="LiveId" clId="{D4871A4A-C5EA-4668-91C5-C62012B0FEE8}" dt="2021-12-02T11:54:36.187" v="12085"/>
        <pc:sldMkLst>
          <pc:docMk/>
          <pc:sldMk cId="3094097424" sldId="495"/>
        </pc:sldMkLst>
        <pc:spChg chg="mod">
          <ac:chgData name="Kanakubo Yuuka" userId="0125345b4684f247" providerId="LiveId" clId="{D4871A4A-C5EA-4668-91C5-C62012B0FEE8}" dt="2021-12-01T02:53:35.921" v="11252" actId="1076"/>
          <ac:spMkLst>
            <pc:docMk/>
            <pc:sldMk cId="3094097424" sldId="495"/>
            <ac:spMk id="2" creationId="{52600D3B-2CFD-4D67-90E2-740DC1A39EBC}"/>
          </ac:spMkLst>
        </pc:spChg>
        <pc:spChg chg="add mod">
          <ac:chgData name="Kanakubo Yuuka" userId="0125345b4684f247" providerId="LiveId" clId="{D4871A4A-C5EA-4668-91C5-C62012B0FEE8}" dt="2021-12-01T02:52:37.896" v="11190" actId="1076"/>
          <ac:spMkLst>
            <pc:docMk/>
            <pc:sldMk cId="3094097424" sldId="495"/>
            <ac:spMk id="6" creationId="{0878ADBC-9152-46C9-82C6-E7ABD855D54B}"/>
          </ac:spMkLst>
        </pc:spChg>
        <pc:spChg chg="add mod">
          <ac:chgData name="Kanakubo Yuuka" userId="0125345b4684f247" providerId="LiveId" clId="{D4871A4A-C5EA-4668-91C5-C62012B0FEE8}" dt="2021-12-01T02:51:54.353" v="11180" actId="1076"/>
          <ac:spMkLst>
            <pc:docMk/>
            <pc:sldMk cId="3094097424" sldId="495"/>
            <ac:spMk id="7" creationId="{00F70740-02BA-421B-A945-EEA39D090739}"/>
          </ac:spMkLst>
        </pc:spChg>
        <pc:spChg chg="add mod">
          <ac:chgData name="Kanakubo Yuuka" userId="0125345b4684f247" providerId="LiveId" clId="{D4871A4A-C5EA-4668-91C5-C62012B0FEE8}" dt="2021-12-01T02:51:54.353" v="11180" actId="1076"/>
          <ac:spMkLst>
            <pc:docMk/>
            <pc:sldMk cId="3094097424" sldId="495"/>
            <ac:spMk id="8" creationId="{ABA7710D-555D-43A4-B0CF-CD02A1B9891C}"/>
          </ac:spMkLst>
        </pc:spChg>
        <pc:spChg chg="add mod">
          <ac:chgData name="Kanakubo Yuuka" userId="0125345b4684f247" providerId="LiveId" clId="{D4871A4A-C5EA-4668-91C5-C62012B0FEE8}" dt="2021-12-01T02:52:08.990" v="11186" actId="1076"/>
          <ac:spMkLst>
            <pc:docMk/>
            <pc:sldMk cId="3094097424" sldId="495"/>
            <ac:spMk id="9" creationId="{0A576300-9F8B-41A7-B7A3-762B09259BA4}"/>
          </ac:spMkLst>
        </pc:spChg>
        <pc:spChg chg="add mod">
          <ac:chgData name="Kanakubo Yuuka" userId="0125345b4684f247" providerId="LiveId" clId="{D4871A4A-C5EA-4668-91C5-C62012B0FEE8}" dt="2021-12-01T02:52:16.088" v="11187" actId="1076"/>
          <ac:spMkLst>
            <pc:docMk/>
            <pc:sldMk cId="3094097424" sldId="495"/>
            <ac:spMk id="10" creationId="{54E54C32-E3A5-47FF-867E-002D291F2FEC}"/>
          </ac:spMkLst>
        </pc:spChg>
        <pc:spChg chg="add mod">
          <ac:chgData name="Kanakubo Yuuka" userId="0125345b4684f247" providerId="LiveId" clId="{D4871A4A-C5EA-4668-91C5-C62012B0FEE8}" dt="2021-12-01T02:52:37.896" v="11190" actId="1076"/>
          <ac:spMkLst>
            <pc:docMk/>
            <pc:sldMk cId="3094097424" sldId="495"/>
            <ac:spMk id="11" creationId="{60BF2731-EF82-4FC7-A822-147905B2B050}"/>
          </ac:spMkLst>
        </pc:spChg>
        <pc:picChg chg="add mod">
          <ac:chgData name="Kanakubo Yuuka" userId="0125345b4684f247" providerId="LiveId" clId="{D4871A4A-C5EA-4668-91C5-C62012B0FEE8}" dt="2021-12-01T02:51:54.353" v="11180" actId="1076"/>
          <ac:picMkLst>
            <pc:docMk/>
            <pc:sldMk cId="3094097424" sldId="495"/>
            <ac:picMk id="12" creationId="{A29D5986-4DBE-47DF-923D-47554B6154C3}"/>
          </ac:picMkLst>
        </pc:picChg>
        <pc:picChg chg="add mod">
          <ac:chgData name="Kanakubo Yuuka" userId="0125345b4684f247" providerId="LiveId" clId="{D4871A4A-C5EA-4668-91C5-C62012B0FEE8}" dt="2021-12-01T02:51:54.353" v="11180" actId="1076"/>
          <ac:picMkLst>
            <pc:docMk/>
            <pc:sldMk cId="3094097424" sldId="495"/>
            <ac:picMk id="13" creationId="{8FF48127-DFBC-4138-A6FF-07EB9CB4B79A}"/>
          </ac:picMkLst>
        </pc:picChg>
      </pc:sldChg>
      <pc:sldChg chg="addSp modSp new mod">
        <pc:chgData name="Kanakubo Yuuka" userId="0125345b4684f247" providerId="LiveId" clId="{D4871A4A-C5EA-4668-91C5-C62012B0FEE8}" dt="2021-12-02T14:05:55.362" v="12257" actId="20577"/>
        <pc:sldMkLst>
          <pc:docMk/>
          <pc:sldMk cId="3082161362" sldId="496"/>
        </pc:sldMkLst>
        <pc:spChg chg="mod">
          <ac:chgData name="Kanakubo Yuuka" userId="0125345b4684f247" providerId="LiveId" clId="{D4871A4A-C5EA-4668-91C5-C62012B0FEE8}" dt="2021-12-02T14:05:55.362" v="12257" actId="20577"/>
          <ac:spMkLst>
            <pc:docMk/>
            <pc:sldMk cId="3082161362" sldId="496"/>
            <ac:spMk id="2" creationId="{37EA976D-3C99-4DB4-A664-A41E5A87FBF1}"/>
          </ac:spMkLst>
        </pc:spChg>
        <pc:spChg chg="add mod">
          <ac:chgData name="Kanakubo Yuuka" userId="0125345b4684f247" providerId="LiveId" clId="{D4871A4A-C5EA-4668-91C5-C62012B0FEE8}" dt="2021-12-02T11:37:43.211" v="12054" actId="1035"/>
          <ac:spMkLst>
            <pc:docMk/>
            <pc:sldMk cId="3082161362" sldId="496"/>
            <ac:spMk id="9" creationId="{88E29D65-1529-4276-8F22-7AD94718B8C3}"/>
          </ac:spMkLst>
        </pc:spChg>
        <pc:spChg chg="add mod">
          <ac:chgData name="Kanakubo Yuuka" userId="0125345b4684f247" providerId="LiveId" clId="{D4871A4A-C5EA-4668-91C5-C62012B0FEE8}" dt="2021-12-02T11:37:43.211" v="12054" actId="1035"/>
          <ac:spMkLst>
            <pc:docMk/>
            <pc:sldMk cId="3082161362" sldId="496"/>
            <ac:spMk id="10" creationId="{DA6793F5-2DDF-436C-938A-2B5D87B56A96}"/>
          </ac:spMkLst>
        </pc:spChg>
        <pc:spChg chg="add mod">
          <ac:chgData name="Kanakubo Yuuka" userId="0125345b4684f247" providerId="LiveId" clId="{D4871A4A-C5EA-4668-91C5-C62012B0FEE8}" dt="2021-12-02T11:37:43.211" v="12054" actId="1035"/>
          <ac:spMkLst>
            <pc:docMk/>
            <pc:sldMk cId="3082161362" sldId="496"/>
            <ac:spMk id="11" creationId="{9F26B592-1532-47B9-97C0-63572B0DB5E1}"/>
          </ac:spMkLst>
        </pc:spChg>
        <pc:spChg chg="add mod">
          <ac:chgData name="Kanakubo Yuuka" userId="0125345b4684f247" providerId="LiveId" clId="{D4871A4A-C5EA-4668-91C5-C62012B0FEE8}" dt="2021-12-02T11:37:43.211" v="12054" actId="1035"/>
          <ac:spMkLst>
            <pc:docMk/>
            <pc:sldMk cId="3082161362" sldId="496"/>
            <ac:spMk id="12" creationId="{CB312D9B-BF8F-447E-9825-739B09B22C41}"/>
          </ac:spMkLst>
        </pc:spChg>
        <pc:spChg chg="add mod">
          <ac:chgData name="Kanakubo Yuuka" userId="0125345b4684f247" providerId="LiveId" clId="{D4871A4A-C5EA-4668-91C5-C62012B0FEE8}" dt="2021-12-02T11:37:43.211" v="12054" actId="1035"/>
          <ac:spMkLst>
            <pc:docMk/>
            <pc:sldMk cId="3082161362" sldId="496"/>
            <ac:spMk id="13" creationId="{4FE1EABD-90DF-41B2-83E2-2C2972540096}"/>
          </ac:spMkLst>
        </pc:spChg>
        <pc:spChg chg="add mod">
          <ac:chgData name="Kanakubo Yuuka" userId="0125345b4684f247" providerId="LiveId" clId="{D4871A4A-C5EA-4668-91C5-C62012B0FEE8}" dt="2021-12-02T11:37:02.392" v="12037" actId="1076"/>
          <ac:spMkLst>
            <pc:docMk/>
            <pc:sldMk cId="3082161362" sldId="496"/>
            <ac:spMk id="14" creationId="{C3AAF550-7EEF-47EE-8BB8-55F83BC5C821}"/>
          </ac:spMkLst>
        </pc:spChg>
        <pc:spChg chg="add mod">
          <ac:chgData name="Kanakubo Yuuka" userId="0125345b4684f247" providerId="LiveId" clId="{D4871A4A-C5EA-4668-91C5-C62012B0FEE8}" dt="2021-12-02T11:37:49.233" v="12060" actId="1036"/>
          <ac:spMkLst>
            <pc:docMk/>
            <pc:sldMk cId="3082161362" sldId="496"/>
            <ac:spMk id="15" creationId="{2BCD10F7-5333-4252-B4FB-417B5D4B7CDA}"/>
          </ac:spMkLst>
        </pc:spChg>
        <pc:picChg chg="add mod">
          <ac:chgData name="Kanakubo Yuuka" userId="0125345b4684f247" providerId="LiveId" clId="{D4871A4A-C5EA-4668-91C5-C62012B0FEE8}" dt="2021-12-02T11:37:43.211" v="12054" actId="1035"/>
          <ac:picMkLst>
            <pc:docMk/>
            <pc:sldMk cId="3082161362" sldId="496"/>
            <ac:picMk id="6" creationId="{357AC56A-F647-49D8-AADE-AF8CB38C22A5}"/>
          </ac:picMkLst>
        </pc:picChg>
        <pc:picChg chg="add mod">
          <ac:chgData name="Kanakubo Yuuka" userId="0125345b4684f247" providerId="LiveId" clId="{D4871A4A-C5EA-4668-91C5-C62012B0FEE8}" dt="2021-12-02T11:37:43.211" v="12054" actId="1035"/>
          <ac:picMkLst>
            <pc:docMk/>
            <pc:sldMk cId="3082161362" sldId="496"/>
            <ac:picMk id="7" creationId="{A24EB8B5-91A6-4737-A798-EFF39CE9F6E6}"/>
          </ac:picMkLst>
        </pc:picChg>
        <pc:picChg chg="add mod">
          <ac:chgData name="Kanakubo Yuuka" userId="0125345b4684f247" providerId="LiveId" clId="{D4871A4A-C5EA-4668-91C5-C62012B0FEE8}" dt="2021-12-02T11:37:43.211" v="12054" actId="1035"/>
          <ac:picMkLst>
            <pc:docMk/>
            <pc:sldMk cId="3082161362" sldId="496"/>
            <ac:picMk id="8" creationId="{857CE683-5620-4BD8-87EA-F81AD48ADE12}"/>
          </ac:picMkLst>
        </pc:picChg>
      </pc:sldChg>
    </pc:docChg>
  </pc:docChgLst>
  <pc:docChgLst>
    <pc:chgData name="Kanakubo Yuuka" userId="0125345b4684f247" providerId="LiveId" clId="{9F7F8426-3028-457F-A382-C9C151288D1D}"/>
    <pc:docChg chg="undo redo custSel addSld delSld modSld sldOrd addSection delSection">
      <pc:chgData name="Kanakubo Yuuka" userId="0125345b4684f247" providerId="LiveId" clId="{9F7F8426-3028-457F-A382-C9C151288D1D}" dt="2022-03-15T05:44:29.142" v="7581" actId="2696"/>
      <pc:docMkLst>
        <pc:docMk/>
      </pc:docMkLst>
      <pc:sldChg chg="addSp delSp modSp del mod">
        <pc:chgData name="Kanakubo Yuuka" userId="0125345b4684f247" providerId="LiveId" clId="{9F7F8426-3028-457F-A382-C9C151288D1D}" dt="2022-03-13T23:56:47.315" v="6463" actId="2696"/>
        <pc:sldMkLst>
          <pc:docMk/>
          <pc:sldMk cId="913880917" sldId="256"/>
        </pc:sldMkLst>
        <pc:spChg chg="del mod">
          <ac:chgData name="Kanakubo Yuuka" userId="0125345b4684f247" providerId="LiveId" clId="{9F7F8426-3028-457F-A382-C9C151288D1D}" dt="2022-03-04T05:50:06.022" v="1" actId="478"/>
          <ac:spMkLst>
            <pc:docMk/>
            <pc:sldMk cId="913880917" sldId="256"/>
            <ac:spMk id="11" creationId="{0B130763-A510-4128-BE5F-93031E22B5BD}"/>
          </ac:spMkLst>
        </pc:spChg>
        <pc:spChg chg="add mod">
          <ac:chgData name="Kanakubo Yuuka" userId="0125345b4684f247" providerId="LiveId" clId="{9F7F8426-3028-457F-A382-C9C151288D1D}" dt="2022-03-08T01:41:51.091" v="4877" actId="1076"/>
          <ac:spMkLst>
            <pc:docMk/>
            <pc:sldMk cId="913880917" sldId="256"/>
            <ac:spMk id="11" creationId="{21333DA4-B754-40C8-9324-209ACB3961A4}"/>
          </ac:spMkLst>
        </pc:spChg>
        <pc:spChg chg="del mod">
          <ac:chgData name="Kanakubo Yuuka" userId="0125345b4684f247" providerId="LiveId" clId="{9F7F8426-3028-457F-A382-C9C151288D1D}" dt="2022-03-04T05:51:14.859" v="69" actId="478"/>
          <ac:spMkLst>
            <pc:docMk/>
            <pc:sldMk cId="913880917" sldId="256"/>
            <ac:spMk id="12" creationId="{DA5BD51C-FE88-4E95-8A33-74740B65D263}"/>
          </ac:spMkLst>
        </pc:spChg>
        <pc:spChg chg="add mod">
          <ac:chgData name="Kanakubo Yuuka" userId="0125345b4684f247" providerId="LiveId" clId="{9F7F8426-3028-457F-A382-C9C151288D1D}" dt="2022-03-08T01:41:28.872" v="4875" actId="122"/>
          <ac:spMkLst>
            <pc:docMk/>
            <pc:sldMk cId="913880917" sldId="256"/>
            <ac:spMk id="13" creationId="{B17EEC7E-EAAB-4A71-B27B-B3144712B66B}"/>
          </ac:spMkLst>
        </pc:spChg>
        <pc:spChg chg="del mod">
          <ac:chgData name="Kanakubo Yuuka" userId="0125345b4684f247" providerId="LiveId" clId="{9F7F8426-3028-457F-A382-C9C151288D1D}" dt="2022-03-04T05:51:12.498" v="68" actId="478"/>
          <ac:spMkLst>
            <pc:docMk/>
            <pc:sldMk cId="913880917" sldId="256"/>
            <ac:spMk id="13" creationId="{C7A48917-8D75-4ACA-9B36-DAE0B9018CD4}"/>
          </ac:spMkLst>
        </pc:spChg>
        <pc:spChg chg="add mod">
          <ac:chgData name="Kanakubo Yuuka" userId="0125345b4684f247" providerId="LiveId" clId="{9F7F8426-3028-457F-A382-C9C151288D1D}" dt="2022-03-08T01:41:22.779" v="4873" actId="1076"/>
          <ac:spMkLst>
            <pc:docMk/>
            <pc:sldMk cId="913880917" sldId="256"/>
            <ac:spMk id="14" creationId="{3FB43325-2555-4E96-BEF0-B98C05BDC7B3}"/>
          </ac:spMkLst>
        </pc:spChg>
        <pc:spChg chg="add mod">
          <ac:chgData name="Kanakubo Yuuka" userId="0125345b4684f247" providerId="LiveId" clId="{9F7F8426-3028-457F-A382-C9C151288D1D}" dt="2022-03-08T01:41:22.779" v="4873" actId="1076"/>
          <ac:spMkLst>
            <pc:docMk/>
            <pc:sldMk cId="913880917" sldId="256"/>
            <ac:spMk id="15" creationId="{93246C68-16B3-4918-A0C1-1D199CB6C3BC}"/>
          </ac:spMkLst>
        </pc:spChg>
        <pc:spChg chg="mod">
          <ac:chgData name="Kanakubo Yuuka" userId="0125345b4684f247" providerId="LiveId" clId="{9F7F8426-3028-457F-A382-C9C151288D1D}" dt="2022-03-08T01:41:16.738" v="4872" actId="1036"/>
          <ac:spMkLst>
            <pc:docMk/>
            <pc:sldMk cId="913880917" sldId="256"/>
            <ac:spMk id="17" creationId="{9773B597-F3A0-4246-BB48-C730FEBE91A4}"/>
          </ac:spMkLst>
        </pc:spChg>
        <pc:spChg chg="mod">
          <ac:chgData name="Kanakubo Yuuka" userId="0125345b4684f247" providerId="LiveId" clId="{9F7F8426-3028-457F-A382-C9C151288D1D}" dt="2022-03-08T01:27:33.483" v="4352" actId="1076"/>
          <ac:spMkLst>
            <pc:docMk/>
            <pc:sldMk cId="913880917" sldId="256"/>
            <ac:spMk id="18" creationId="{4956B7BB-0728-4B28-B51A-4E3FABD82541}"/>
          </ac:spMkLst>
        </pc:spChg>
        <pc:grpChg chg="mod">
          <ac:chgData name="Kanakubo Yuuka" userId="0125345b4684f247" providerId="LiveId" clId="{9F7F8426-3028-457F-A382-C9C151288D1D}" dt="2022-03-08T01:41:47.588" v="4876" actId="1076"/>
          <ac:grpSpMkLst>
            <pc:docMk/>
            <pc:sldMk cId="913880917" sldId="256"/>
            <ac:grpSpMk id="4" creationId="{E2CE5107-7A28-41B1-8177-287055A84702}"/>
          </ac:grpSpMkLst>
        </pc:grpChg>
      </pc:sldChg>
      <pc:sldChg chg="addSp delSp modSp add mod ord setBg">
        <pc:chgData name="Kanakubo Yuuka" userId="0125345b4684f247" providerId="LiveId" clId="{9F7F8426-3028-457F-A382-C9C151288D1D}" dt="2022-03-14T04:22:12.092" v="7418" actId="1038"/>
        <pc:sldMkLst>
          <pc:docMk/>
          <pc:sldMk cId="1017168930" sldId="256"/>
        </pc:sldMkLst>
        <pc:spChg chg="mod">
          <ac:chgData name="Kanakubo Yuuka" userId="0125345b4684f247" providerId="LiveId" clId="{9F7F8426-3028-457F-A382-C9C151288D1D}" dt="2022-03-14T04:22:12.092" v="7418" actId="1038"/>
          <ac:spMkLst>
            <pc:docMk/>
            <pc:sldMk cId="1017168930" sldId="256"/>
            <ac:spMk id="4" creationId="{8CF45B9D-1107-4C6A-B5D1-908D89C9E3BA}"/>
          </ac:spMkLst>
        </pc:spChg>
        <pc:spChg chg="mod">
          <ac:chgData name="Kanakubo Yuuka" userId="0125345b4684f247" providerId="LiveId" clId="{9F7F8426-3028-457F-A382-C9C151288D1D}" dt="2022-03-14T04:19:44.443" v="7397" actId="1076"/>
          <ac:spMkLst>
            <pc:docMk/>
            <pc:sldMk cId="1017168930" sldId="256"/>
            <ac:spMk id="7" creationId="{B7A25BF3-65A0-46F6-A377-ED0B193DC9A0}"/>
          </ac:spMkLst>
        </pc:spChg>
        <pc:spChg chg="mod">
          <ac:chgData name="Kanakubo Yuuka" userId="0125345b4684f247" providerId="LiveId" clId="{9F7F8426-3028-457F-A382-C9C151288D1D}" dt="2022-03-14T00:58:49.944" v="7100" actId="1076"/>
          <ac:spMkLst>
            <pc:docMk/>
            <pc:sldMk cId="1017168930" sldId="256"/>
            <ac:spMk id="10" creationId="{F9C9690B-7287-4642-9E16-081AF2139834}"/>
          </ac:spMkLst>
        </pc:spChg>
        <pc:spChg chg="mod">
          <ac:chgData name="Kanakubo Yuuka" userId="0125345b4684f247" providerId="LiveId" clId="{9F7F8426-3028-457F-A382-C9C151288D1D}" dt="2022-03-14T04:19:55.260" v="7416" actId="1037"/>
          <ac:spMkLst>
            <pc:docMk/>
            <pc:sldMk cId="1017168930" sldId="256"/>
            <ac:spMk id="13" creationId="{EE150743-600D-4739-AF56-A3667FDA02E4}"/>
          </ac:spMkLst>
        </pc:spChg>
        <pc:spChg chg="add mod">
          <ac:chgData name="Kanakubo Yuuka" userId="0125345b4684f247" providerId="LiveId" clId="{9F7F8426-3028-457F-A382-C9C151288D1D}" dt="2022-03-14T03:42:17.178" v="7333" actId="1076"/>
          <ac:spMkLst>
            <pc:docMk/>
            <pc:sldMk cId="1017168930" sldId="256"/>
            <ac:spMk id="14" creationId="{B2B1FE36-A48E-47D1-AB2B-071DDFC1F794}"/>
          </ac:spMkLst>
        </pc:spChg>
        <pc:spChg chg="del">
          <ac:chgData name="Kanakubo Yuuka" userId="0125345b4684f247" providerId="LiveId" clId="{9F7F8426-3028-457F-A382-C9C151288D1D}" dt="2022-03-14T00:31:45.784" v="7091" actId="478"/>
          <ac:spMkLst>
            <pc:docMk/>
            <pc:sldMk cId="1017168930" sldId="256"/>
            <ac:spMk id="14" creationId="{B6CDBDFA-6F86-4A0B-9976-8908994FC7D7}"/>
          </ac:spMkLst>
        </pc:spChg>
        <pc:spChg chg="add del">
          <ac:chgData name="Kanakubo Yuuka" userId="0125345b4684f247" providerId="LiveId" clId="{9F7F8426-3028-457F-A382-C9C151288D1D}" dt="2022-03-14T00:59:49.600" v="7111" actId="22"/>
          <ac:spMkLst>
            <pc:docMk/>
            <pc:sldMk cId="1017168930" sldId="256"/>
            <ac:spMk id="15" creationId="{555BF314-0380-4A0A-A793-ED0F2E38EA10}"/>
          </ac:spMkLst>
        </pc:spChg>
        <pc:spChg chg="add mod">
          <ac:chgData name="Kanakubo Yuuka" userId="0125345b4684f247" providerId="LiveId" clId="{9F7F8426-3028-457F-A382-C9C151288D1D}" dt="2022-03-14T04:18:53.417" v="7394" actId="207"/>
          <ac:spMkLst>
            <pc:docMk/>
            <pc:sldMk cId="1017168930" sldId="256"/>
            <ac:spMk id="16" creationId="{B4B6289C-0ECB-4641-AAFD-8B229658722A}"/>
          </ac:spMkLst>
        </pc:spChg>
        <pc:spChg chg="add del">
          <ac:chgData name="Kanakubo Yuuka" userId="0125345b4684f247" providerId="LiveId" clId="{9F7F8426-3028-457F-A382-C9C151288D1D}" dt="2022-03-14T01:02:12.853" v="7194" actId="22"/>
          <ac:spMkLst>
            <pc:docMk/>
            <pc:sldMk cId="1017168930" sldId="256"/>
            <ac:spMk id="17" creationId="{EEECB015-79BE-4EA0-9B4B-D5F92A341CE5}"/>
          </ac:spMkLst>
        </pc:spChg>
        <pc:spChg chg="add del mod">
          <ac:chgData name="Kanakubo Yuuka" userId="0125345b4684f247" providerId="LiveId" clId="{9F7F8426-3028-457F-A382-C9C151288D1D}" dt="2022-03-14T03:42:04.082" v="7329" actId="478"/>
          <ac:spMkLst>
            <pc:docMk/>
            <pc:sldMk cId="1017168930" sldId="256"/>
            <ac:spMk id="18" creationId="{596923CB-AFB5-435D-B986-47912EE45E54}"/>
          </ac:spMkLst>
        </pc:spChg>
        <pc:grpChg chg="mod">
          <ac:chgData name="Kanakubo Yuuka" userId="0125345b4684f247" providerId="LiveId" clId="{9F7F8426-3028-457F-A382-C9C151288D1D}" dt="2022-03-14T01:00:33.468" v="7125" actId="1076"/>
          <ac:grpSpMkLst>
            <pc:docMk/>
            <pc:sldMk cId="1017168930" sldId="256"/>
            <ac:grpSpMk id="8" creationId="{E859C197-372F-4EB5-83DD-CC127996814E}"/>
          </ac:grpSpMkLst>
        </pc:grpChg>
        <pc:picChg chg="mod">
          <ac:chgData name="Kanakubo Yuuka" userId="0125345b4684f247" providerId="LiveId" clId="{9F7F8426-3028-457F-A382-C9C151288D1D}" dt="2022-03-14T00:58:34.041" v="7096" actId="14100"/>
          <ac:picMkLst>
            <pc:docMk/>
            <pc:sldMk cId="1017168930" sldId="256"/>
            <ac:picMk id="12" creationId="{82FDA363-773F-44F0-9C5F-A7E9A0596F2F}"/>
          </ac:picMkLst>
        </pc:picChg>
      </pc:sldChg>
      <pc:sldChg chg="del">
        <pc:chgData name="Kanakubo Yuuka" userId="0125345b4684f247" providerId="LiveId" clId="{9F7F8426-3028-457F-A382-C9C151288D1D}" dt="2022-03-13T23:57:21.778" v="6464" actId="2696"/>
        <pc:sldMkLst>
          <pc:docMk/>
          <pc:sldMk cId="776802899" sldId="257"/>
        </pc:sldMkLst>
      </pc:sldChg>
      <pc:sldChg chg="del ord">
        <pc:chgData name="Kanakubo Yuuka" userId="0125345b4684f247" providerId="LiveId" clId="{9F7F8426-3028-457F-A382-C9C151288D1D}" dt="2022-03-13T23:58:48.725" v="6474" actId="2696"/>
        <pc:sldMkLst>
          <pc:docMk/>
          <pc:sldMk cId="2677021012" sldId="260"/>
        </pc:sldMkLst>
      </pc:sldChg>
      <pc:sldChg chg="del">
        <pc:chgData name="Kanakubo Yuuka" userId="0125345b4684f247" providerId="LiveId" clId="{9F7F8426-3028-457F-A382-C9C151288D1D}" dt="2022-03-13T23:57:38.566" v="6468" actId="2696"/>
        <pc:sldMkLst>
          <pc:docMk/>
          <pc:sldMk cId="1338783439" sldId="261"/>
        </pc:sldMkLst>
      </pc:sldChg>
      <pc:sldChg chg="addSp delSp modSp add del mod">
        <pc:chgData name="Kanakubo Yuuka" userId="0125345b4684f247" providerId="LiveId" clId="{9F7F8426-3028-457F-A382-C9C151288D1D}" dt="2022-03-14T23:40:47.183" v="7580" actId="1036"/>
        <pc:sldMkLst>
          <pc:docMk/>
          <pc:sldMk cId="735479366" sldId="262"/>
        </pc:sldMkLst>
        <pc:spChg chg="mod">
          <ac:chgData name="Kanakubo Yuuka" userId="0125345b4684f247" providerId="LiveId" clId="{9F7F8426-3028-457F-A382-C9C151288D1D}" dt="2022-03-12T00:02:51.156" v="5863" actId="403"/>
          <ac:spMkLst>
            <pc:docMk/>
            <pc:sldMk cId="735479366" sldId="262"/>
            <ac:spMk id="2" creationId="{A26607EB-4DC6-41E8-BC45-7808A13A4126}"/>
          </ac:spMkLst>
        </pc:spChg>
        <pc:spChg chg="mod">
          <ac:chgData name="Kanakubo Yuuka" userId="0125345b4684f247" providerId="LiveId" clId="{9F7F8426-3028-457F-A382-C9C151288D1D}" dt="2022-03-07T06:10:18.716" v="4341" actId="14100"/>
          <ac:spMkLst>
            <pc:docMk/>
            <pc:sldMk cId="735479366" sldId="262"/>
            <ac:spMk id="7" creationId="{7A88F14B-804B-4AA8-9372-35355A259048}"/>
          </ac:spMkLst>
        </pc:spChg>
        <pc:spChg chg="mod">
          <ac:chgData name="Kanakubo Yuuka" userId="0125345b4684f247" providerId="LiveId" clId="{9F7F8426-3028-457F-A382-C9C151288D1D}" dt="2022-03-08T06:13:48.287" v="5486" actId="1076"/>
          <ac:spMkLst>
            <pc:docMk/>
            <pc:sldMk cId="735479366" sldId="262"/>
            <ac:spMk id="8" creationId="{C3F0A25E-F54B-44DB-AD84-FAFE583C9FEF}"/>
          </ac:spMkLst>
        </pc:spChg>
        <pc:spChg chg="del mod">
          <ac:chgData name="Kanakubo Yuuka" userId="0125345b4684f247" providerId="LiveId" clId="{9F7F8426-3028-457F-A382-C9C151288D1D}" dt="2022-03-14T00:00:17.992" v="6486" actId="478"/>
          <ac:spMkLst>
            <pc:docMk/>
            <pc:sldMk cId="735479366" sldId="262"/>
            <ac:spMk id="9" creationId="{8F2EA92C-9CF5-41E7-916B-A7AE889A9871}"/>
          </ac:spMkLst>
        </pc:spChg>
        <pc:spChg chg="del mod">
          <ac:chgData name="Kanakubo Yuuka" userId="0125345b4684f247" providerId="LiveId" clId="{9F7F8426-3028-457F-A382-C9C151288D1D}" dt="2022-03-14T00:00:09.892" v="6485" actId="478"/>
          <ac:spMkLst>
            <pc:docMk/>
            <pc:sldMk cId="735479366" sldId="262"/>
            <ac:spMk id="10" creationId="{7DA7AF33-401A-4890-A99B-6CCD7EC7527E}"/>
          </ac:spMkLst>
        </pc:spChg>
        <pc:spChg chg="mod">
          <ac:chgData name="Kanakubo Yuuka" userId="0125345b4684f247" providerId="LiveId" clId="{9F7F8426-3028-457F-A382-C9C151288D1D}" dt="2022-03-14T00:00:24.427" v="6495" actId="1036"/>
          <ac:spMkLst>
            <pc:docMk/>
            <pc:sldMk cId="735479366" sldId="262"/>
            <ac:spMk id="14" creationId="{FE2F9D49-4D63-4706-AD6C-3024BEA9AE94}"/>
          </ac:spMkLst>
        </pc:spChg>
        <pc:spChg chg="add del">
          <ac:chgData name="Kanakubo Yuuka" userId="0125345b4684f247" providerId="LiveId" clId="{9F7F8426-3028-457F-A382-C9C151288D1D}" dt="2022-03-08T06:13:44.505" v="5484" actId="478"/>
          <ac:spMkLst>
            <pc:docMk/>
            <pc:sldMk cId="735479366" sldId="262"/>
            <ac:spMk id="17" creationId="{9EB8AF81-5BF1-46A6-8D91-6D102BC0DF98}"/>
          </ac:spMkLst>
        </pc:spChg>
        <pc:spChg chg="mod">
          <ac:chgData name="Kanakubo Yuuka" userId="0125345b4684f247" providerId="LiveId" clId="{9F7F8426-3028-457F-A382-C9C151288D1D}" dt="2022-03-14T00:00:24.427" v="6495" actId="1036"/>
          <ac:spMkLst>
            <pc:docMk/>
            <pc:sldMk cId="735479366" sldId="262"/>
            <ac:spMk id="41" creationId="{AE706BC2-E3C4-4E4C-B01B-C65635EE8FB3}"/>
          </ac:spMkLst>
        </pc:spChg>
        <pc:spChg chg="mod">
          <ac:chgData name="Kanakubo Yuuka" userId="0125345b4684f247" providerId="LiveId" clId="{9F7F8426-3028-457F-A382-C9C151288D1D}" dt="2022-03-14T23:40:47.183" v="7580" actId="1036"/>
          <ac:spMkLst>
            <pc:docMk/>
            <pc:sldMk cId="735479366" sldId="262"/>
            <ac:spMk id="42" creationId="{E977EE81-69DF-441D-8BB2-AF3693664C52}"/>
          </ac:spMkLst>
        </pc:spChg>
        <pc:spChg chg="add del mod">
          <ac:chgData name="Kanakubo Yuuka" userId="0125345b4684f247" providerId="LiveId" clId="{9F7F8426-3028-457F-A382-C9C151288D1D}" dt="2022-03-14T23:40:25.162" v="7541" actId="478"/>
          <ac:spMkLst>
            <pc:docMk/>
            <pc:sldMk cId="735479366" sldId="262"/>
            <ac:spMk id="225" creationId="{9742303B-B282-4C5C-AEF9-04E1105151CD}"/>
          </ac:spMkLst>
        </pc:spChg>
        <pc:spChg chg="add del mod">
          <ac:chgData name="Kanakubo Yuuka" userId="0125345b4684f247" providerId="LiveId" clId="{9F7F8426-3028-457F-A382-C9C151288D1D}" dt="2022-03-14T00:00:08.202" v="6484" actId="478"/>
          <ac:spMkLst>
            <pc:docMk/>
            <pc:sldMk cId="735479366" sldId="262"/>
            <ac:spMk id="225" creationId="{9C3BCE78-8DF2-4B65-A787-8DE9EB49A848}"/>
          </ac:spMkLst>
        </pc:spChg>
        <pc:spChg chg="mod">
          <ac:chgData name="Kanakubo Yuuka" userId="0125345b4684f247" providerId="LiveId" clId="{9F7F8426-3028-457F-A382-C9C151288D1D}" dt="2022-03-14T23:40:41.590" v="7566" actId="14100"/>
          <ac:spMkLst>
            <pc:docMk/>
            <pc:sldMk cId="735479366" sldId="262"/>
            <ac:spMk id="226" creationId="{D430CDF0-B801-4DAC-8C83-C765B3456346}"/>
          </ac:spMkLst>
        </pc:spChg>
        <pc:spChg chg="add mod">
          <ac:chgData name="Kanakubo Yuuka" userId="0125345b4684f247" providerId="LiveId" clId="{9F7F8426-3028-457F-A382-C9C151288D1D}" dt="2022-03-14T23:40:32.313" v="7565" actId="1036"/>
          <ac:spMkLst>
            <pc:docMk/>
            <pc:sldMk cId="735479366" sldId="262"/>
            <ac:spMk id="227" creationId="{D1268368-DFF7-4186-84F0-1C5A46635ED6}"/>
          </ac:spMkLst>
        </pc:spChg>
        <pc:spChg chg="add del mod">
          <ac:chgData name="Kanakubo Yuuka" userId="0125345b4684f247" providerId="LiveId" clId="{9F7F8426-3028-457F-A382-C9C151288D1D}" dt="2022-03-14T00:04:26.942" v="6599"/>
          <ac:spMkLst>
            <pc:docMk/>
            <pc:sldMk cId="735479366" sldId="262"/>
            <ac:spMk id="228" creationId="{81ED5538-F4B7-4CB0-B70E-AF95F25D3586}"/>
          </ac:spMkLst>
        </pc:spChg>
        <pc:spChg chg="add mod">
          <ac:chgData name="Kanakubo Yuuka" userId="0125345b4684f247" providerId="LiveId" clId="{9F7F8426-3028-457F-A382-C9C151288D1D}" dt="2022-03-14T23:40:32.313" v="7565" actId="1036"/>
          <ac:spMkLst>
            <pc:docMk/>
            <pc:sldMk cId="735479366" sldId="262"/>
            <ac:spMk id="229" creationId="{05924E19-67C0-44E6-8B01-2CF7B0920DEF}"/>
          </ac:spMkLst>
        </pc:spChg>
        <pc:spChg chg="add mod">
          <ac:chgData name="Kanakubo Yuuka" userId="0125345b4684f247" providerId="LiveId" clId="{9F7F8426-3028-457F-A382-C9C151288D1D}" dt="2022-03-14T23:40:32.313" v="7565" actId="1036"/>
          <ac:spMkLst>
            <pc:docMk/>
            <pc:sldMk cId="735479366" sldId="262"/>
            <ac:spMk id="230" creationId="{73C24D84-7347-4420-8AE6-18F10AF75BD1}"/>
          </ac:spMkLst>
        </pc:spChg>
        <pc:grpChg chg="mod">
          <ac:chgData name="Kanakubo Yuuka" userId="0125345b4684f247" providerId="LiveId" clId="{9F7F8426-3028-457F-A382-C9C151288D1D}" dt="2022-03-14T00:00:24.427" v="6495" actId="1036"/>
          <ac:grpSpMkLst>
            <pc:docMk/>
            <pc:sldMk cId="735479366" sldId="262"/>
            <ac:grpSpMk id="15" creationId="{74B9C097-79BB-41ED-BF00-13D4CF02550D}"/>
          </ac:grpSpMkLst>
        </pc:grpChg>
        <pc:grpChg chg="mod">
          <ac:chgData name="Kanakubo Yuuka" userId="0125345b4684f247" providerId="LiveId" clId="{9F7F8426-3028-457F-A382-C9C151288D1D}" dt="2022-03-14T00:00:24.427" v="6495" actId="1036"/>
          <ac:grpSpMkLst>
            <pc:docMk/>
            <pc:sldMk cId="735479366" sldId="262"/>
            <ac:grpSpMk id="44" creationId="{0D0AA3AB-2A04-42ED-81E5-8A0655E49CFB}"/>
          </ac:grpSpMkLst>
        </pc:grpChg>
        <pc:grpChg chg="mod">
          <ac:chgData name="Kanakubo Yuuka" userId="0125345b4684f247" providerId="LiveId" clId="{9F7F8426-3028-457F-A382-C9C151288D1D}" dt="2022-03-14T00:00:24.427" v="6495" actId="1036"/>
          <ac:grpSpMkLst>
            <pc:docMk/>
            <pc:sldMk cId="735479366" sldId="262"/>
            <ac:grpSpMk id="100" creationId="{A3ABE1EE-69F3-414B-9B21-064DB5E3D0CD}"/>
          </ac:grpSpMkLst>
        </pc:grpChg>
        <pc:cxnChg chg="del">
          <ac:chgData name="Kanakubo Yuuka" userId="0125345b4684f247" providerId="LiveId" clId="{9F7F8426-3028-457F-A382-C9C151288D1D}" dt="2022-03-08T06:14:50.750" v="5561" actId="478"/>
          <ac:cxnSpMkLst>
            <pc:docMk/>
            <pc:sldMk cId="735479366" sldId="262"/>
            <ac:cxnSpMk id="43" creationId="{37E7CA68-3092-4575-83FB-BE7A9CA1BD70}"/>
          </ac:cxnSpMkLst>
        </pc:cxnChg>
      </pc:sldChg>
      <pc:sldChg chg="delSp modSp del mod ord">
        <pc:chgData name="Kanakubo Yuuka" userId="0125345b4684f247" providerId="LiveId" clId="{9F7F8426-3028-457F-A382-C9C151288D1D}" dt="2022-03-14T00:08:19.613" v="6713" actId="2696"/>
        <pc:sldMkLst>
          <pc:docMk/>
          <pc:sldMk cId="800956562" sldId="264"/>
        </pc:sldMkLst>
        <pc:spChg chg="del mod">
          <ac:chgData name="Kanakubo Yuuka" userId="0125345b4684f247" providerId="LiveId" clId="{9F7F8426-3028-457F-A382-C9C151288D1D}" dt="2022-03-14T00:08:09.663" v="6712" actId="21"/>
          <ac:spMkLst>
            <pc:docMk/>
            <pc:sldMk cId="800956562" sldId="264"/>
            <ac:spMk id="4" creationId="{CA616EF2-00C0-4D4F-AE29-C2F2432CB288}"/>
          </ac:spMkLst>
        </pc:spChg>
      </pc:sldChg>
      <pc:sldChg chg="addSp delSp modSp mod modAnim">
        <pc:chgData name="Kanakubo Yuuka" userId="0125345b4684f247" providerId="LiveId" clId="{9F7F8426-3028-457F-A382-C9C151288D1D}" dt="2022-03-14T00:16:55.341" v="6955" actId="1035"/>
        <pc:sldMkLst>
          <pc:docMk/>
          <pc:sldMk cId="1752427342" sldId="265"/>
        </pc:sldMkLst>
        <pc:spChg chg="mod">
          <ac:chgData name="Kanakubo Yuuka" userId="0125345b4684f247" providerId="LiveId" clId="{9F7F8426-3028-457F-A382-C9C151288D1D}" dt="2022-03-12T00:03:11.533" v="5866" actId="403"/>
          <ac:spMkLst>
            <pc:docMk/>
            <pc:sldMk cId="1752427342" sldId="265"/>
            <ac:spMk id="2" creationId="{E1CE34C2-0B2C-4515-99F9-9E2908DBD673}"/>
          </ac:spMkLst>
        </pc:spChg>
        <pc:spChg chg="mod">
          <ac:chgData name="Kanakubo Yuuka" userId="0125345b4684f247" providerId="LiveId" clId="{9F7F8426-3028-457F-A382-C9C151288D1D}" dt="2022-03-14T00:11:21.762" v="6750" actId="1076"/>
          <ac:spMkLst>
            <pc:docMk/>
            <pc:sldMk cId="1752427342" sldId="265"/>
            <ac:spMk id="13" creationId="{B70FED66-E358-416C-8BA2-D9328398EC70}"/>
          </ac:spMkLst>
        </pc:spChg>
        <pc:spChg chg="del">
          <ac:chgData name="Kanakubo Yuuka" userId="0125345b4684f247" providerId="LiveId" clId="{9F7F8426-3028-457F-A382-C9C151288D1D}" dt="2022-03-14T00:11:09.563" v="6748" actId="478"/>
          <ac:spMkLst>
            <pc:docMk/>
            <pc:sldMk cId="1752427342" sldId="265"/>
            <ac:spMk id="14" creationId="{1057F991-1CEC-4223-B917-E8B0C7BBF490}"/>
          </ac:spMkLst>
        </pc:spChg>
        <pc:spChg chg="add del mod">
          <ac:chgData name="Kanakubo Yuuka" userId="0125345b4684f247" providerId="LiveId" clId="{9F7F8426-3028-457F-A382-C9C151288D1D}" dt="2022-03-14T00:11:21.762" v="6750" actId="1076"/>
          <ac:spMkLst>
            <pc:docMk/>
            <pc:sldMk cId="1752427342" sldId="265"/>
            <ac:spMk id="84" creationId="{A3707624-D8F1-4E21-B130-5B492EAE1321}"/>
          </ac:spMkLst>
        </pc:spChg>
        <pc:spChg chg="add mod">
          <ac:chgData name="Kanakubo Yuuka" userId="0125345b4684f247" providerId="LiveId" clId="{9F7F8426-3028-457F-A382-C9C151288D1D}" dt="2022-03-14T00:13:24.522" v="6841" actId="1035"/>
          <ac:spMkLst>
            <pc:docMk/>
            <pc:sldMk cId="1752427342" sldId="265"/>
            <ac:spMk id="85" creationId="{0772EED1-6B80-4AE0-9C05-5862C977BB57}"/>
          </ac:spMkLst>
        </pc:spChg>
        <pc:spChg chg="mod">
          <ac:chgData name="Kanakubo Yuuka" userId="0125345b4684f247" providerId="LiveId" clId="{9F7F8426-3028-457F-A382-C9C151288D1D}" dt="2022-03-14T00:16:55.341" v="6955" actId="1035"/>
          <ac:spMkLst>
            <pc:docMk/>
            <pc:sldMk cId="1752427342" sldId="265"/>
            <ac:spMk id="302" creationId="{5E9E504D-1E67-4237-908B-5887473AB885}"/>
          </ac:spMkLst>
        </pc:spChg>
      </pc:sldChg>
      <pc:sldChg chg="addSp delSp modSp del mod ord">
        <pc:chgData name="Kanakubo Yuuka" userId="0125345b4684f247" providerId="LiveId" clId="{9F7F8426-3028-457F-A382-C9C151288D1D}" dt="2022-03-14T00:10:05.452" v="6722" actId="2696"/>
        <pc:sldMkLst>
          <pc:docMk/>
          <pc:sldMk cId="4081339633" sldId="267"/>
        </pc:sldMkLst>
        <pc:spChg chg="add mod">
          <ac:chgData name="Kanakubo Yuuka" userId="0125345b4684f247" providerId="LiveId" clId="{9F7F8426-3028-457F-A382-C9C151288D1D}" dt="2022-03-04T06:24:13.309" v="589" actId="1076"/>
          <ac:spMkLst>
            <pc:docMk/>
            <pc:sldMk cId="4081339633" sldId="267"/>
            <ac:spMk id="5" creationId="{AD2BB47E-FC39-4BDE-92F1-6F3F988843BB}"/>
          </ac:spMkLst>
        </pc:spChg>
        <pc:spChg chg="mod">
          <ac:chgData name="Kanakubo Yuuka" userId="0125345b4684f247" providerId="LiveId" clId="{9F7F8426-3028-457F-A382-C9C151288D1D}" dt="2022-03-08T01:32:08.929" v="4461" actId="20577"/>
          <ac:spMkLst>
            <pc:docMk/>
            <pc:sldMk cId="4081339633" sldId="267"/>
            <ac:spMk id="6" creationId="{7903004C-C1B3-487E-98A1-8CA1A8DC57F3}"/>
          </ac:spMkLst>
        </pc:spChg>
        <pc:spChg chg="mod">
          <ac:chgData name="Kanakubo Yuuka" userId="0125345b4684f247" providerId="LiveId" clId="{9F7F8426-3028-457F-A382-C9C151288D1D}" dt="2022-03-04T06:23:25.514" v="528" actId="20577"/>
          <ac:spMkLst>
            <pc:docMk/>
            <pc:sldMk cId="4081339633" sldId="267"/>
            <ac:spMk id="20" creationId="{9280DBED-DD80-4A1D-9474-F869FF487FBD}"/>
          </ac:spMkLst>
        </pc:spChg>
        <pc:spChg chg="del">
          <ac:chgData name="Kanakubo Yuuka" userId="0125345b4684f247" providerId="LiveId" clId="{9F7F8426-3028-457F-A382-C9C151288D1D}" dt="2022-03-04T06:20:13.165" v="417" actId="478"/>
          <ac:spMkLst>
            <pc:docMk/>
            <pc:sldMk cId="4081339633" sldId="267"/>
            <ac:spMk id="22" creationId="{46EB47CE-8045-4AD7-A16C-4D86AB163206}"/>
          </ac:spMkLst>
        </pc:spChg>
        <pc:spChg chg="del">
          <ac:chgData name="Kanakubo Yuuka" userId="0125345b4684f247" providerId="LiveId" clId="{9F7F8426-3028-457F-A382-C9C151288D1D}" dt="2022-03-04T06:20:17.614" v="421" actId="478"/>
          <ac:spMkLst>
            <pc:docMk/>
            <pc:sldMk cId="4081339633" sldId="267"/>
            <ac:spMk id="23" creationId="{9BF436C9-7898-465F-8964-F1945D8F01F5}"/>
          </ac:spMkLst>
        </pc:spChg>
        <pc:spChg chg="del">
          <ac:chgData name="Kanakubo Yuuka" userId="0125345b4684f247" providerId="LiveId" clId="{9F7F8426-3028-457F-A382-C9C151288D1D}" dt="2022-03-04T06:20:15.882" v="420" actId="478"/>
          <ac:spMkLst>
            <pc:docMk/>
            <pc:sldMk cId="4081339633" sldId="267"/>
            <ac:spMk id="24" creationId="{93CECC0E-B6DC-409C-A115-65ACCD0658DC}"/>
          </ac:spMkLst>
        </pc:spChg>
        <pc:spChg chg="del">
          <ac:chgData name="Kanakubo Yuuka" userId="0125345b4684f247" providerId="LiveId" clId="{9F7F8426-3028-457F-A382-C9C151288D1D}" dt="2022-03-04T06:20:13.165" v="417" actId="478"/>
          <ac:spMkLst>
            <pc:docMk/>
            <pc:sldMk cId="4081339633" sldId="267"/>
            <ac:spMk id="25" creationId="{84A9D96F-CBCE-40A7-9D85-1BB37F245798}"/>
          </ac:spMkLst>
        </pc:spChg>
        <pc:spChg chg="del">
          <ac:chgData name="Kanakubo Yuuka" userId="0125345b4684f247" providerId="LiveId" clId="{9F7F8426-3028-457F-A382-C9C151288D1D}" dt="2022-03-04T06:20:13.165" v="417" actId="478"/>
          <ac:spMkLst>
            <pc:docMk/>
            <pc:sldMk cId="4081339633" sldId="267"/>
            <ac:spMk id="26" creationId="{7B734D4A-A6C2-4F42-BC22-02666E5EE88C}"/>
          </ac:spMkLst>
        </pc:spChg>
        <pc:spChg chg="add mod">
          <ac:chgData name="Kanakubo Yuuka" userId="0125345b4684f247" providerId="LiveId" clId="{9F7F8426-3028-457F-A382-C9C151288D1D}" dt="2022-03-04T06:23:12.018" v="522" actId="1076"/>
          <ac:spMkLst>
            <pc:docMk/>
            <pc:sldMk cId="4081339633" sldId="267"/>
            <ac:spMk id="27" creationId="{74AD0FD1-68FE-4F25-B1AE-BA57B4445E99}"/>
          </ac:spMkLst>
        </pc:spChg>
        <pc:spChg chg="mod">
          <ac:chgData name="Kanakubo Yuuka" userId="0125345b4684f247" providerId="LiveId" clId="{9F7F8426-3028-457F-A382-C9C151288D1D}" dt="2022-03-04T06:23:23.835" v="527" actId="1076"/>
          <ac:spMkLst>
            <pc:docMk/>
            <pc:sldMk cId="4081339633" sldId="267"/>
            <ac:spMk id="29" creationId="{002AAD16-3E82-48D3-9630-F87424C0032B}"/>
          </ac:spMkLst>
        </pc:spChg>
        <pc:spChg chg="del">
          <ac:chgData name="Kanakubo Yuuka" userId="0125345b4684f247" providerId="LiveId" clId="{9F7F8426-3028-457F-A382-C9C151288D1D}" dt="2022-03-04T06:20:13.165" v="417" actId="478"/>
          <ac:spMkLst>
            <pc:docMk/>
            <pc:sldMk cId="4081339633" sldId="267"/>
            <ac:spMk id="30" creationId="{5F41DDDD-4BED-4982-B00C-83B2C5079247}"/>
          </ac:spMkLst>
        </pc:spChg>
        <pc:spChg chg="del mod">
          <ac:chgData name="Kanakubo Yuuka" userId="0125345b4684f247" providerId="LiveId" clId="{9F7F8426-3028-457F-A382-C9C151288D1D}" dt="2022-03-04T06:20:14.630" v="419" actId="478"/>
          <ac:spMkLst>
            <pc:docMk/>
            <pc:sldMk cId="4081339633" sldId="267"/>
            <ac:spMk id="31" creationId="{FFED18C3-4A13-4607-AC1C-B0590EDA84D8}"/>
          </ac:spMkLst>
        </pc:spChg>
      </pc:sldChg>
      <pc:sldChg chg="del">
        <pc:chgData name="Kanakubo Yuuka" userId="0125345b4684f247" providerId="LiveId" clId="{9F7F8426-3028-457F-A382-C9C151288D1D}" dt="2022-03-13T23:57:21.778" v="6464" actId="2696"/>
        <pc:sldMkLst>
          <pc:docMk/>
          <pc:sldMk cId="3557065839" sldId="281"/>
        </pc:sldMkLst>
      </pc:sldChg>
      <pc:sldChg chg="delSp modSp del mod">
        <pc:chgData name="Kanakubo Yuuka" userId="0125345b4684f247" providerId="LiveId" clId="{9F7F8426-3028-457F-A382-C9C151288D1D}" dt="2022-03-13T23:57:21.778" v="6464" actId="2696"/>
        <pc:sldMkLst>
          <pc:docMk/>
          <pc:sldMk cId="2895226840" sldId="349"/>
        </pc:sldMkLst>
        <pc:spChg chg="del">
          <ac:chgData name="Kanakubo Yuuka" userId="0125345b4684f247" providerId="LiveId" clId="{9F7F8426-3028-457F-A382-C9C151288D1D}" dt="2022-03-04T06:19:04.392" v="415" actId="478"/>
          <ac:spMkLst>
            <pc:docMk/>
            <pc:sldMk cId="2895226840" sldId="349"/>
            <ac:spMk id="2" creationId="{ED054927-7292-43FC-82A3-3C02F2C8214C}"/>
          </ac:spMkLst>
        </pc:spChg>
        <pc:spChg chg="mod">
          <ac:chgData name="Kanakubo Yuuka" userId="0125345b4684f247" providerId="LiveId" clId="{9F7F8426-3028-457F-A382-C9C151288D1D}" dt="2022-03-04T06:19:08.925" v="416" actId="1076"/>
          <ac:spMkLst>
            <pc:docMk/>
            <pc:sldMk cId="2895226840" sldId="349"/>
            <ac:spMk id="20" creationId="{E7107299-7FC8-45A6-97E6-61E8C8A422F1}"/>
          </ac:spMkLst>
        </pc:spChg>
      </pc:sldChg>
      <pc:sldChg chg="del">
        <pc:chgData name="Kanakubo Yuuka" userId="0125345b4684f247" providerId="LiveId" clId="{9F7F8426-3028-457F-A382-C9C151288D1D}" dt="2022-03-13T23:57:21.778" v="6464" actId="2696"/>
        <pc:sldMkLst>
          <pc:docMk/>
          <pc:sldMk cId="4192319483" sldId="409"/>
        </pc:sldMkLst>
      </pc:sldChg>
      <pc:sldChg chg="del">
        <pc:chgData name="Kanakubo Yuuka" userId="0125345b4684f247" providerId="LiveId" clId="{9F7F8426-3028-457F-A382-C9C151288D1D}" dt="2022-03-13T23:58:01.096" v="6473" actId="2696"/>
        <pc:sldMkLst>
          <pc:docMk/>
          <pc:sldMk cId="705662192" sldId="423"/>
        </pc:sldMkLst>
      </pc:sldChg>
      <pc:sldChg chg="delSp modSp del mod ord">
        <pc:chgData name="Kanakubo Yuuka" userId="0125345b4684f247" providerId="LiveId" clId="{9F7F8426-3028-457F-A382-C9C151288D1D}" dt="2022-03-07T00:01:47.190" v="1031" actId="2696"/>
        <pc:sldMkLst>
          <pc:docMk/>
          <pc:sldMk cId="3530543286" sldId="430"/>
        </pc:sldMkLst>
        <pc:spChg chg="mod">
          <ac:chgData name="Kanakubo Yuuka" userId="0125345b4684f247" providerId="LiveId" clId="{9F7F8426-3028-457F-A382-C9C151288D1D}" dt="2022-03-04T06:34:22.625" v="907" actId="20577"/>
          <ac:spMkLst>
            <pc:docMk/>
            <pc:sldMk cId="3530543286" sldId="430"/>
            <ac:spMk id="6" creationId="{C6F2E7FE-9280-4FC1-A4B2-65CDFAE3439C}"/>
          </ac:spMkLst>
        </pc:spChg>
        <pc:picChg chg="del">
          <ac:chgData name="Kanakubo Yuuka" userId="0125345b4684f247" providerId="LiveId" clId="{9F7F8426-3028-457F-A382-C9C151288D1D}" dt="2022-03-06T23:56:53.702" v="990" actId="21"/>
          <ac:picMkLst>
            <pc:docMk/>
            <pc:sldMk cId="3530543286" sldId="430"/>
            <ac:picMk id="2050" creationId="{8A6FA22B-F9A5-4043-82BD-9B4FDE23BEBA}"/>
          </ac:picMkLst>
        </pc:picChg>
        <pc:picChg chg="del">
          <ac:chgData name="Kanakubo Yuuka" userId="0125345b4684f247" providerId="LiveId" clId="{9F7F8426-3028-457F-A382-C9C151288D1D}" dt="2022-03-06T23:57:07.237" v="996" actId="21"/>
          <ac:picMkLst>
            <pc:docMk/>
            <pc:sldMk cId="3530543286" sldId="430"/>
            <ac:picMk id="2052" creationId="{B5957126-92BF-4097-A50A-F63D59C51F2D}"/>
          </ac:picMkLst>
        </pc:picChg>
      </pc:sldChg>
      <pc:sldChg chg="del">
        <pc:chgData name="Kanakubo Yuuka" userId="0125345b4684f247" providerId="LiveId" clId="{9F7F8426-3028-457F-A382-C9C151288D1D}" dt="2022-03-13T23:57:21.778" v="6464" actId="2696"/>
        <pc:sldMkLst>
          <pc:docMk/>
          <pc:sldMk cId="3964321525" sldId="435"/>
        </pc:sldMkLst>
      </pc:sldChg>
      <pc:sldChg chg="del">
        <pc:chgData name="Kanakubo Yuuka" userId="0125345b4684f247" providerId="LiveId" clId="{9F7F8426-3028-457F-A382-C9C151288D1D}" dt="2022-03-13T23:57:21.778" v="6464" actId="2696"/>
        <pc:sldMkLst>
          <pc:docMk/>
          <pc:sldMk cId="1540470157" sldId="436"/>
        </pc:sldMkLst>
      </pc:sldChg>
      <pc:sldChg chg="del">
        <pc:chgData name="Kanakubo Yuuka" userId="0125345b4684f247" providerId="LiveId" clId="{9F7F8426-3028-457F-A382-C9C151288D1D}" dt="2022-03-13T23:57:21.778" v="6464" actId="2696"/>
        <pc:sldMkLst>
          <pc:docMk/>
          <pc:sldMk cId="1149940306" sldId="440"/>
        </pc:sldMkLst>
      </pc:sldChg>
      <pc:sldChg chg="ord">
        <pc:chgData name="Kanakubo Yuuka" userId="0125345b4684f247" providerId="LiveId" clId="{9F7F8426-3028-457F-A382-C9C151288D1D}" dt="2022-03-13T23:57:56.256" v="6472"/>
        <pc:sldMkLst>
          <pc:docMk/>
          <pc:sldMk cId="4016415004" sldId="441"/>
        </pc:sldMkLst>
      </pc:sldChg>
      <pc:sldChg chg="del">
        <pc:chgData name="Kanakubo Yuuka" userId="0125345b4684f247" providerId="LiveId" clId="{9F7F8426-3028-457F-A382-C9C151288D1D}" dt="2022-03-13T23:57:21.778" v="6464" actId="2696"/>
        <pc:sldMkLst>
          <pc:docMk/>
          <pc:sldMk cId="3860047857" sldId="442"/>
        </pc:sldMkLst>
      </pc:sldChg>
      <pc:sldChg chg="del">
        <pc:chgData name="Kanakubo Yuuka" userId="0125345b4684f247" providerId="LiveId" clId="{9F7F8426-3028-457F-A382-C9C151288D1D}" dt="2022-03-13T23:57:21.778" v="6464" actId="2696"/>
        <pc:sldMkLst>
          <pc:docMk/>
          <pc:sldMk cId="2390137898" sldId="448"/>
        </pc:sldMkLst>
      </pc:sldChg>
      <pc:sldChg chg="del">
        <pc:chgData name="Kanakubo Yuuka" userId="0125345b4684f247" providerId="LiveId" clId="{9F7F8426-3028-457F-A382-C9C151288D1D}" dt="2022-03-13T23:57:21.778" v="6464" actId="2696"/>
        <pc:sldMkLst>
          <pc:docMk/>
          <pc:sldMk cId="1325645562" sldId="453"/>
        </pc:sldMkLst>
      </pc:sldChg>
      <pc:sldChg chg="del">
        <pc:chgData name="Kanakubo Yuuka" userId="0125345b4684f247" providerId="LiveId" clId="{9F7F8426-3028-457F-A382-C9C151288D1D}" dt="2022-03-13T23:57:21.778" v="6464" actId="2696"/>
        <pc:sldMkLst>
          <pc:docMk/>
          <pc:sldMk cId="3075024673" sldId="454"/>
        </pc:sldMkLst>
      </pc:sldChg>
      <pc:sldChg chg="addSp delSp modSp mod modAnim">
        <pc:chgData name="Kanakubo Yuuka" userId="0125345b4684f247" providerId="LiveId" clId="{9F7F8426-3028-457F-A382-C9C151288D1D}" dt="2022-03-14T03:45:43.890" v="7336" actId="1038"/>
        <pc:sldMkLst>
          <pc:docMk/>
          <pc:sldMk cId="3860905615" sldId="459"/>
        </pc:sldMkLst>
        <pc:spChg chg="del">
          <ac:chgData name="Kanakubo Yuuka" userId="0125345b4684f247" providerId="LiveId" clId="{9F7F8426-3028-457F-A382-C9C151288D1D}" dt="2022-03-04T06:24:29.676" v="590" actId="478"/>
          <ac:spMkLst>
            <pc:docMk/>
            <pc:sldMk cId="3860905615" sldId="459"/>
            <ac:spMk id="3" creationId="{DBCF85EB-6E83-45F1-9D7F-AF089D36F956}"/>
          </ac:spMkLst>
        </pc:spChg>
        <pc:spChg chg="del">
          <ac:chgData name="Kanakubo Yuuka" userId="0125345b4684f247" providerId="LiveId" clId="{9F7F8426-3028-457F-A382-C9C151288D1D}" dt="2022-03-04T06:24:31.512" v="591" actId="478"/>
          <ac:spMkLst>
            <pc:docMk/>
            <pc:sldMk cId="3860905615" sldId="459"/>
            <ac:spMk id="5" creationId="{384BF5C0-A1DF-430E-904C-8DA8EA0392F2}"/>
          </ac:spMkLst>
        </pc:spChg>
        <pc:spChg chg="add del mod">
          <ac:chgData name="Kanakubo Yuuka" userId="0125345b4684f247" providerId="LiveId" clId="{9F7F8426-3028-457F-A382-C9C151288D1D}" dt="2022-03-14T00:14:38.772" v="6848" actId="478"/>
          <ac:spMkLst>
            <pc:docMk/>
            <pc:sldMk cId="3860905615" sldId="459"/>
            <ac:spMk id="9" creationId="{DE9EE601-EE7A-4DF1-9AE6-E00516487110}"/>
          </ac:spMkLst>
        </pc:spChg>
        <pc:spChg chg="add mod">
          <ac:chgData name="Kanakubo Yuuka" userId="0125345b4684f247" providerId="LiveId" clId="{9F7F8426-3028-457F-A382-C9C151288D1D}" dt="2022-03-14T03:45:43.890" v="7336" actId="1038"/>
          <ac:spMkLst>
            <pc:docMk/>
            <pc:sldMk cId="3860905615" sldId="459"/>
            <ac:spMk id="11" creationId="{DFA77D2B-C37E-41BE-810E-FEFE7FD4954B}"/>
          </ac:spMkLst>
        </pc:spChg>
      </pc:sldChg>
      <pc:sldChg chg="delSp mod ord">
        <pc:chgData name="Kanakubo Yuuka" userId="0125345b4684f247" providerId="LiveId" clId="{9F7F8426-3028-457F-A382-C9C151288D1D}" dt="2022-03-08T23:36:12.267" v="5709"/>
        <pc:sldMkLst>
          <pc:docMk/>
          <pc:sldMk cId="2653109657" sldId="460"/>
        </pc:sldMkLst>
        <pc:spChg chg="del">
          <ac:chgData name="Kanakubo Yuuka" userId="0125345b4684f247" providerId="LiveId" clId="{9F7F8426-3028-457F-A382-C9C151288D1D}" dt="2022-03-04T06:24:36.009" v="593" actId="478"/>
          <ac:spMkLst>
            <pc:docMk/>
            <pc:sldMk cId="2653109657" sldId="460"/>
            <ac:spMk id="2" creationId="{EE96E7D1-789C-4A7B-86D8-5B396E8059BC}"/>
          </ac:spMkLst>
        </pc:spChg>
        <pc:spChg chg="del">
          <ac:chgData name="Kanakubo Yuuka" userId="0125345b4684f247" providerId="LiveId" clId="{9F7F8426-3028-457F-A382-C9C151288D1D}" dt="2022-03-04T06:24:34.075" v="592" actId="478"/>
          <ac:spMkLst>
            <pc:docMk/>
            <pc:sldMk cId="2653109657" sldId="460"/>
            <ac:spMk id="3" creationId="{2A5DA776-D54A-4F54-811E-F841DDB72582}"/>
          </ac:spMkLst>
        </pc:spChg>
      </pc:sldChg>
      <pc:sldChg chg="addSp delSp modSp mod">
        <pc:chgData name="Kanakubo Yuuka" userId="0125345b4684f247" providerId="LiveId" clId="{9F7F8426-3028-457F-A382-C9C151288D1D}" dt="2022-03-12T14:50:35.817" v="6358" actId="20577"/>
        <pc:sldMkLst>
          <pc:docMk/>
          <pc:sldMk cId="1786325943" sldId="461"/>
        </pc:sldMkLst>
        <pc:spChg chg="mod">
          <ac:chgData name="Kanakubo Yuuka" userId="0125345b4684f247" providerId="LiveId" clId="{9F7F8426-3028-457F-A382-C9C151288D1D}" dt="2022-03-04T06:29:01.363" v="753" actId="1076"/>
          <ac:spMkLst>
            <pc:docMk/>
            <pc:sldMk cId="1786325943" sldId="461"/>
            <ac:spMk id="2" creationId="{AAFC2C62-E3F1-4333-A414-85674F4ACD81}"/>
          </ac:spMkLst>
        </pc:spChg>
        <pc:spChg chg="add mod ord">
          <ac:chgData name="Kanakubo Yuuka" userId="0125345b4684f247" providerId="LiveId" clId="{9F7F8426-3028-457F-A382-C9C151288D1D}" dt="2022-03-08T01:39:19.728" v="4805" actId="1036"/>
          <ac:spMkLst>
            <pc:docMk/>
            <pc:sldMk cId="1786325943" sldId="461"/>
            <ac:spMk id="5" creationId="{A0003F14-B9BF-4554-AA0C-E32DB6E44372}"/>
          </ac:spMkLst>
        </pc:spChg>
        <pc:spChg chg="add mod">
          <ac:chgData name="Kanakubo Yuuka" userId="0125345b4684f247" providerId="LiveId" clId="{9F7F8426-3028-457F-A382-C9C151288D1D}" dt="2022-03-12T00:43:23.307" v="6007" actId="1076"/>
          <ac:spMkLst>
            <pc:docMk/>
            <pc:sldMk cId="1786325943" sldId="461"/>
            <ac:spMk id="8" creationId="{432765A6-C9FF-43BD-9229-76206A0109D3}"/>
          </ac:spMkLst>
        </pc:spChg>
        <pc:spChg chg="mod">
          <ac:chgData name="Kanakubo Yuuka" userId="0125345b4684f247" providerId="LiveId" clId="{9F7F8426-3028-457F-A382-C9C151288D1D}" dt="2022-03-08T01:35:03.989" v="4554" actId="1076"/>
          <ac:spMkLst>
            <pc:docMk/>
            <pc:sldMk cId="1786325943" sldId="461"/>
            <ac:spMk id="10" creationId="{A0FB3BD3-B5EE-4AB6-BBA7-81AB0205BDEA}"/>
          </ac:spMkLst>
        </pc:spChg>
        <pc:spChg chg="add del mod">
          <ac:chgData name="Kanakubo Yuuka" userId="0125345b4684f247" providerId="LiveId" clId="{9F7F8426-3028-457F-A382-C9C151288D1D}" dt="2022-03-08T01:35:04.329" v="4555" actId="21"/>
          <ac:spMkLst>
            <pc:docMk/>
            <pc:sldMk cId="1786325943" sldId="461"/>
            <ac:spMk id="11" creationId="{ADF532DC-FC96-4603-8282-8B07F69F6725}"/>
          </ac:spMkLst>
        </pc:spChg>
        <pc:spChg chg="del mod">
          <ac:chgData name="Kanakubo Yuuka" userId="0125345b4684f247" providerId="LiveId" clId="{9F7F8426-3028-457F-A382-C9C151288D1D}" dt="2022-03-08T01:33:00.109" v="4468" actId="478"/>
          <ac:spMkLst>
            <pc:docMk/>
            <pc:sldMk cId="1786325943" sldId="461"/>
            <ac:spMk id="13" creationId="{F8BCA030-243B-45AD-A368-DF1C11308466}"/>
          </ac:spMkLst>
        </pc:spChg>
        <pc:spChg chg="mod">
          <ac:chgData name="Kanakubo Yuuka" userId="0125345b4684f247" providerId="LiveId" clId="{9F7F8426-3028-457F-A382-C9C151288D1D}" dt="2022-03-08T01:32:50.429" v="4467" actId="1035"/>
          <ac:spMkLst>
            <pc:docMk/>
            <pc:sldMk cId="1786325943" sldId="461"/>
            <ac:spMk id="14" creationId="{3228F91A-3ACD-43C7-8A57-97D5EC9F4FAB}"/>
          </ac:spMkLst>
        </pc:spChg>
        <pc:spChg chg="add mod">
          <ac:chgData name="Kanakubo Yuuka" userId="0125345b4684f247" providerId="LiveId" clId="{9F7F8426-3028-457F-A382-C9C151288D1D}" dt="2022-03-08T01:39:26.108" v="4806" actId="1076"/>
          <ac:spMkLst>
            <pc:docMk/>
            <pc:sldMk cId="1786325943" sldId="461"/>
            <ac:spMk id="15" creationId="{03B21E58-5512-4F99-B951-33F9A2A11DE2}"/>
          </ac:spMkLst>
        </pc:spChg>
        <pc:spChg chg="del">
          <ac:chgData name="Kanakubo Yuuka" userId="0125345b4684f247" providerId="LiveId" clId="{9F7F8426-3028-457F-A382-C9C151288D1D}" dt="2022-03-04T06:26:18.147" v="613" actId="478"/>
          <ac:spMkLst>
            <pc:docMk/>
            <pc:sldMk cId="1786325943" sldId="461"/>
            <ac:spMk id="15" creationId="{17748231-0A8A-4437-9709-DFFCDA36CACD}"/>
          </ac:spMkLst>
        </pc:spChg>
        <pc:spChg chg="add mod">
          <ac:chgData name="Kanakubo Yuuka" userId="0125345b4684f247" providerId="LiveId" clId="{9F7F8426-3028-457F-A382-C9C151288D1D}" dt="2022-03-08T01:39:19.728" v="4805" actId="1036"/>
          <ac:spMkLst>
            <pc:docMk/>
            <pc:sldMk cId="1786325943" sldId="461"/>
            <ac:spMk id="16" creationId="{2BC61D0A-8543-4197-ACD7-7467DD8C5CA5}"/>
          </ac:spMkLst>
        </pc:spChg>
        <pc:spChg chg="del mod">
          <ac:chgData name="Kanakubo Yuuka" userId="0125345b4684f247" providerId="LiveId" clId="{9F7F8426-3028-457F-A382-C9C151288D1D}" dt="2022-03-04T06:26:40.985" v="618" actId="478"/>
          <ac:spMkLst>
            <pc:docMk/>
            <pc:sldMk cId="1786325943" sldId="461"/>
            <ac:spMk id="16" creationId="{744A666C-BA94-4E40-92F4-EC9437175F5A}"/>
          </ac:spMkLst>
        </pc:spChg>
        <pc:spChg chg="add mod">
          <ac:chgData name="Kanakubo Yuuka" userId="0125345b4684f247" providerId="LiveId" clId="{9F7F8426-3028-457F-A382-C9C151288D1D}" dt="2022-03-08T01:39:19.728" v="4805" actId="1036"/>
          <ac:spMkLst>
            <pc:docMk/>
            <pc:sldMk cId="1786325943" sldId="461"/>
            <ac:spMk id="17" creationId="{41F6B379-169C-442E-A748-60653383439D}"/>
          </ac:spMkLst>
        </pc:spChg>
        <pc:spChg chg="del">
          <ac:chgData name="Kanakubo Yuuka" userId="0125345b4684f247" providerId="LiveId" clId="{9F7F8426-3028-457F-A382-C9C151288D1D}" dt="2022-03-04T06:26:15.760" v="611" actId="478"/>
          <ac:spMkLst>
            <pc:docMk/>
            <pc:sldMk cId="1786325943" sldId="461"/>
            <ac:spMk id="17" creationId="{96002662-080D-4EAD-8599-1D76514DEC8A}"/>
          </ac:spMkLst>
        </pc:spChg>
        <pc:spChg chg="del">
          <ac:chgData name="Kanakubo Yuuka" userId="0125345b4684f247" providerId="LiveId" clId="{9F7F8426-3028-457F-A382-C9C151288D1D}" dt="2022-03-04T06:26:17.351" v="612" actId="478"/>
          <ac:spMkLst>
            <pc:docMk/>
            <pc:sldMk cId="1786325943" sldId="461"/>
            <ac:spMk id="18" creationId="{6B6EE2ED-1550-42DE-BAC4-539056F91542}"/>
          </ac:spMkLst>
        </pc:spChg>
        <pc:spChg chg="add mod">
          <ac:chgData name="Kanakubo Yuuka" userId="0125345b4684f247" providerId="LiveId" clId="{9F7F8426-3028-457F-A382-C9C151288D1D}" dt="2022-03-08T07:39:05.430" v="5684" actId="20577"/>
          <ac:spMkLst>
            <pc:docMk/>
            <pc:sldMk cId="1786325943" sldId="461"/>
            <ac:spMk id="18" creationId="{F247B267-6FBC-4161-9F34-8695468420AD}"/>
          </ac:spMkLst>
        </pc:spChg>
        <pc:spChg chg="del">
          <ac:chgData name="Kanakubo Yuuka" userId="0125345b4684f247" providerId="LiveId" clId="{9F7F8426-3028-457F-A382-C9C151288D1D}" dt="2022-03-04T06:26:14.877" v="610" actId="478"/>
          <ac:spMkLst>
            <pc:docMk/>
            <pc:sldMk cId="1786325943" sldId="461"/>
            <ac:spMk id="19" creationId="{2F12CE63-791E-4DD5-970A-D4EF057CCC72}"/>
          </ac:spMkLst>
        </pc:spChg>
        <pc:spChg chg="add mod">
          <ac:chgData name="Kanakubo Yuuka" userId="0125345b4684f247" providerId="LiveId" clId="{9F7F8426-3028-457F-A382-C9C151288D1D}" dt="2022-03-12T00:41:06.225" v="5936" actId="1076"/>
          <ac:spMkLst>
            <pc:docMk/>
            <pc:sldMk cId="1786325943" sldId="461"/>
            <ac:spMk id="19" creationId="{7CF1515C-3AAB-4066-8669-A941E811B35F}"/>
          </ac:spMkLst>
        </pc:spChg>
        <pc:spChg chg="add del mod">
          <ac:chgData name="Kanakubo Yuuka" userId="0125345b4684f247" providerId="LiveId" clId="{9F7F8426-3028-457F-A382-C9C151288D1D}" dt="2022-03-08T01:38:09.623" v="4760"/>
          <ac:spMkLst>
            <pc:docMk/>
            <pc:sldMk cId="1786325943" sldId="461"/>
            <ac:spMk id="19" creationId="{B732C6EB-4CA1-4222-AFF7-71EB9451C410}"/>
          </ac:spMkLst>
        </pc:spChg>
        <pc:spChg chg="add mod">
          <ac:chgData name="Kanakubo Yuuka" userId="0125345b4684f247" providerId="LiveId" clId="{9F7F8426-3028-457F-A382-C9C151288D1D}" dt="2022-03-08T01:39:30.568" v="4819" actId="1036"/>
          <ac:spMkLst>
            <pc:docMk/>
            <pc:sldMk cId="1786325943" sldId="461"/>
            <ac:spMk id="20" creationId="{2FC31CE5-D8C3-4D5B-B7E4-E89AB069C7ED}"/>
          </ac:spMkLst>
        </pc:spChg>
        <pc:spChg chg="add del mod">
          <ac:chgData name="Kanakubo Yuuka" userId="0125345b4684f247" providerId="LiveId" clId="{9F7F8426-3028-457F-A382-C9C151288D1D}" dt="2022-03-08T01:39:30.568" v="4819" actId="1036"/>
          <ac:spMkLst>
            <pc:docMk/>
            <pc:sldMk cId="1786325943" sldId="461"/>
            <ac:spMk id="21" creationId="{06C9E098-50FC-4089-862D-94A1121A9646}"/>
          </ac:spMkLst>
        </pc:spChg>
        <pc:spChg chg="add mod">
          <ac:chgData name="Kanakubo Yuuka" userId="0125345b4684f247" providerId="LiveId" clId="{9F7F8426-3028-457F-A382-C9C151288D1D}" dt="2022-03-12T14:50:35.817" v="6358" actId="20577"/>
          <ac:spMkLst>
            <pc:docMk/>
            <pc:sldMk cId="1786325943" sldId="461"/>
            <ac:spMk id="22" creationId="{13F96347-6B2A-45C1-8105-54E2EAC6696F}"/>
          </ac:spMkLst>
        </pc:spChg>
        <pc:picChg chg="mod">
          <ac:chgData name="Kanakubo Yuuka" userId="0125345b4684f247" providerId="LiveId" clId="{9F7F8426-3028-457F-A382-C9C151288D1D}" dt="2022-03-12T00:42:36.440" v="5952" actId="1076"/>
          <ac:picMkLst>
            <pc:docMk/>
            <pc:sldMk cId="1786325943" sldId="461"/>
            <ac:picMk id="7" creationId="{72E27D21-1E25-405F-9208-67F4E9E7DE55}"/>
          </ac:picMkLst>
        </pc:picChg>
        <pc:picChg chg="mod">
          <ac:chgData name="Kanakubo Yuuka" userId="0125345b4684f247" providerId="LiveId" clId="{9F7F8426-3028-457F-A382-C9C151288D1D}" dt="2022-03-08T01:33:32.293" v="4496" actId="1076"/>
          <ac:picMkLst>
            <pc:docMk/>
            <pc:sldMk cId="1786325943" sldId="461"/>
            <ac:picMk id="9" creationId="{E7A9B37A-3A82-47F4-8AF1-B65043CEB081}"/>
          </ac:picMkLst>
        </pc:picChg>
      </pc:sldChg>
      <pc:sldChg chg="ord">
        <pc:chgData name="Kanakubo Yuuka" userId="0125345b4684f247" providerId="LiveId" clId="{9F7F8426-3028-457F-A382-C9C151288D1D}" dt="2022-03-04T06:29:16.072" v="755"/>
        <pc:sldMkLst>
          <pc:docMk/>
          <pc:sldMk cId="3904693083" sldId="463"/>
        </pc:sldMkLst>
      </pc:sldChg>
      <pc:sldChg chg="del ord">
        <pc:chgData name="Kanakubo Yuuka" userId="0125345b4684f247" providerId="LiveId" clId="{9F7F8426-3028-457F-A382-C9C151288D1D}" dt="2022-03-13T23:59:08.772" v="6476" actId="2696"/>
        <pc:sldMkLst>
          <pc:docMk/>
          <pc:sldMk cId="3631205787" sldId="464"/>
        </pc:sldMkLst>
      </pc:sldChg>
      <pc:sldChg chg="modSp mod ord">
        <pc:chgData name="Kanakubo Yuuka" userId="0125345b4684f247" providerId="LiveId" clId="{9F7F8426-3028-457F-A382-C9C151288D1D}" dt="2022-03-04T06:32:48.431" v="834" actId="1076"/>
        <pc:sldMkLst>
          <pc:docMk/>
          <pc:sldMk cId="4051741840" sldId="465"/>
        </pc:sldMkLst>
        <pc:spChg chg="mod">
          <ac:chgData name="Kanakubo Yuuka" userId="0125345b4684f247" providerId="LiveId" clId="{9F7F8426-3028-457F-A382-C9C151288D1D}" dt="2022-03-04T06:32:48.431" v="834" actId="1076"/>
          <ac:spMkLst>
            <pc:docMk/>
            <pc:sldMk cId="4051741840" sldId="465"/>
            <ac:spMk id="2" creationId="{1533947A-C5EF-4CBA-B311-12143B88BAC3}"/>
          </ac:spMkLst>
        </pc:spChg>
      </pc:sldChg>
      <pc:sldChg chg="addSp modSp del mod ord">
        <pc:chgData name="Kanakubo Yuuka" userId="0125345b4684f247" providerId="LiveId" clId="{9F7F8426-3028-457F-A382-C9C151288D1D}" dt="2022-03-14T00:17:18.704" v="6960" actId="2696"/>
        <pc:sldMkLst>
          <pc:docMk/>
          <pc:sldMk cId="2934290225" sldId="467"/>
        </pc:sldMkLst>
        <pc:spChg chg="add mod">
          <ac:chgData name="Kanakubo Yuuka" userId="0125345b4684f247" providerId="LiveId" clId="{9F7F8426-3028-457F-A382-C9C151288D1D}" dt="2022-03-04T06:25:21.196" v="606" actId="1076"/>
          <ac:spMkLst>
            <pc:docMk/>
            <pc:sldMk cId="2934290225" sldId="467"/>
            <ac:spMk id="4" creationId="{0CC47620-711A-45CB-9929-225B528D8479}"/>
          </ac:spMkLst>
        </pc:spChg>
      </pc:sldChg>
      <pc:sldChg chg="addSp delSp modSp mod">
        <pc:chgData name="Kanakubo Yuuka" userId="0125345b4684f247" providerId="LiveId" clId="{9F7F8426-3028-457F-A382-C9C151288D1D}" dt="2022-03-14T05:57:49.138" v="7484" actId="1037"/>
        <pc:sldMkLst>
          <pc:docMk/>
          <pc:sldMk cId="41164613" sldId="468"/>
        </pc:sldMkLst>
        <pc:spChg chg="mod">
          <ac:chgData name="Kanakubo Yuuka" userId="0125345b4684f247" providerId="LiveId" clId="{9F7F8426-3028-457F-A382-C9C151288D1D}" dt="2022-03-08T08:35:35.723" v="5707" actId="14100"/>
          <ac:spMkLst>
            <pc:docMk/>
            <pc:sldMk cId="41164613" sldId="468"/>
            <ac:spMk id="6" creationId="{EF0020A8-0E99-41AE-B77D-E69ADD6F1495}"/>
          </ac:spMkLst>
        </pc:spChg>
        <pc:spChg chg="mod">
          <ac:chgData name="Kanakubo Yuuka" userId="0125345b4684f247" providerId="LiveId" clId="{9F7F8426-3028-457F-A382-C9C151288D1D}" dt="2022-03-14T05:57:28.240" v="7482" actId="14100"/>
          <ac:spMkLst>
            <pc:docMk/>
            <pc:sldMk cId="41164613" sldId="468"/>
            <ac:spMk id="7" creationId="{F77E8361-4E59-4ACE-9759-204225D8030B}"/>
          </ac:spMkLst>
        </pc:spChg>
        <pc:spChg chg="del">
          <ac:chgData name="Kanakubo Yuuka" userId="0125345b4684f247" providerId="LiveId" clId="{9F7F8426-3028-457F-A382-C9C151288D1D}" dt="2022-03-07T04:24:53.566" v="2078" actId="478"/>
          <ac:spMkLst>
            <pc:docMk/>
            <pc:sldMk cId="41164613" sldId="468"/>
            <ac:spMk id="8" creationId="{DC23215B-6984-4B7C-9E7A-9D7924F567AE}"/>
          </ac:spMkLst>
        </pc:spChg>
        <pc:spChg chg="del">
          <ac:chgData name="Kanakubo Yuuka" userId="0125345b4684f247" providerId="LiveId" clId="{9F7F8426-3028-457F-A382-C9C151288D1D}" dt="2022-03-07T04:24:55.185" v="2079" actId="478"/>
          <ac:spMkLst>
            <pc:docMk/>
            <pc:sldMk cId="41164613" sldId="468"/>
            <ac:spMk id="9" creationId="{4048D307-D42C-411F-ADC0-D24E4CF98F13}"/>
          </ac:spMkLst>
        </pc:spChg>
        <pc:spChg chg="del">
          <ac:chgData name="Kanakubo Yuuka" userId="0125345b4684f247" providerId="LiveId" clId="{9F7F8426-3028-457F-A382-C9C151288D1D}" dt="2022-03-07T04:24:58.232" v="2080" actId="478"/>
          <ac:spMkLst>
            <pc:docMk/>
            <pc:sldMk cId="41164613" sldId="468"/>
            <ac:spMk id="10" creationId="{276727B1-D3EF-4E14-95E0-F2EBBB759E1F}"/>
          </ac:spMkLst>
        </pc:spChg>
        <pc:spChg chg="mod">
          <ac:chgData name="Kanakubo Yuuka" userId="0125345b4684f247" providerId="LiveId" clId="{9F7F8426-3028-457F-A382-C9C151288D1D}" dt="2022-03-14T00:18:19.592" v="6989" actId="20577"/>
          <ac:spMkLst>
            <pc:docMk/>
            <pc:sldMk cId="41164613" sldId="468"/>
            <ac:spMk id="12" creationId="{3B633420-46C8-4DA8-B7CA-B3C32D961BF8}"/>
          </ac:spMkLst>
        </pc:spChg>
        <pc:spChg chg="mod">
          <ac:chgData name="Kanakubo Yuuka" userId="0125345b4684f247" providerId="LiveId" clId="{9F7F8426-3028-457F-A382-C9C151288D1D}" dt="2022-03-12T01:15:47.835" v="6165" actId="1038"/>
          <ac:spMkLst>
            <pc:docMk/>
            <pc:sldMk cId="41164613" sldId="468"/>
            <ac:spMk id="14" creationId="{E91F29BF-0CF0-4E88-AC4B-827BD69AED30}"/>
          </ac:spMkLst>
        </pc:spChg>
        <pc:spChg chg="del">
          <ac:chgData name="Kanakubo Yuuka" userId="0125345b4684f247" providerId="LiveId" clId="{9F7F8426-3028-457F-A382-C9C151288D1D}" dt="2022-03-07T04:24:58.232" v="2080" actId="478"/>
          <ac:spMkLst>
            <pc:docMk/>
            <pc:sldMk cId="41164613" sldId="468"/>
            <ac:spMk id="15" creationId="{58318CF9-B92B-48B0-AC19-1F49B6D8C8A0}"/>
          </ac:spMkLst>
        </pc:spChg>
        <pc:spChg chg="del">
          <ac:chgData name="Kanakubo Yuuka" userId="0125345b4684f247" providerId="LiveId" clId="{9F7F8426-3028-457F-A382-C9C151288D1D}" dt="2022-03-07T04:24:58.232" v="2080" actId="478"/>
          <ac:spMkLst>
            <pc:docMk/>
            <pc:sldMk cId="41164613" sldId="468"/>
            <ac:spMk id="17" creationId="{B7C51796-1CBA-4CE1-8115-614FCE78F238}"/>
          </ac:spMkLst>
        </pc:spChg>
        <pc:spChg chg="del">
          <ac:chgData name="Kanakubo Yuuka" userId="0125345b4684f247" providerId="LiveId" clId="{9F7F8426-3028-457F-A382-C9C151288D1D}" dt="2022-03-07T04:24:58.232" v="2080" actId="478"/>
          <ac:spMkLst>
            <pc:docMk/>
            <pc:sldMk cId="41164613" sldId="468"/>
            <ac:spMk id="18" creationId="{6095E0B1-4D10-4451-83FB-40E236FCBC5B}"/>
          </ac:spMkLst>
        </pc:spChg>
        <pc:spChg chg="del">
          <ac:chgData name="Kanakubo Yuuka" userId="0125345b4684f247" providerId="LiveId" clId="{9F7F8426-3028-457F-A382-C9C151288D1D}" dt="2022-03-07T04:24:58.232" v="2080" actId="478"/>
          <ac:spMkLst>
            <pc:docMk/>
            <pc:sldMk cId="41164613" sldId="468"/>
            <ac:spMk id="19" creationId="{BE0AE023-4331-48B6-A09B-DFAF405CCE45}"/>
          </ac:spMkLst>
        </pc:spChg>
        <pc:spChg chg="add mod">
          <ac:chgData name="Kanakubo Yuuka" userId="0125345b4684f247" providerId="LiveId" clId="{9F7F8426-3028-457F-A382-C9C151288D1D}" dt="2022-03-14T04:51:07.593" v="7427" actId="1036"/>
          <ac:spMkLst>
            <pc:docMk/>
            <pc:sldMk cId="41164613" sldId="468"/>
            <ac:spMk id="20" creationId="{F9DAC92E-949E-4391-A7F7-E3A1DBB1C1DF}"/>
          </ac:spMkLst>
        </pc:spChg>
        <pc:spChg chg="add mod">
          <ac:chgData name="Kanakubo Yuuka" userId="0125345b4684f247" providerId="LiveId" clId="{9F7F8426-3028-457F-A382-C9C151288D1D}" dt="2022-03-12T01:14:55.949" v="6113" actId="1036"/>
          <ac:spMkLst>
            <pc:docMk/>
            <pc:sldMk cId="41164613" sldId="468"/>
            <ac:spMk id="21" creationId="{75706A3D-4B4E-456E-AA6D-6F0A31AD93A2}"/>
          </ac:spMkLst>
        </pc:spChg>
        <pc:spChg chg="add del mod">
          <ac:chgData name="Kanakubo Yuuka" userId="0125345b4684f247" providerId="LiveId" clId="{9F7F8426-3028-457F-A382-C9C151288D1D}" dt="2022-03-07T04:52:42.553" v="2800" actId="478"/>
          <ac:spMkLst>
            <pc:docMk/>
            <pc:sldMk cId="41164613" sldId="468"/>
            <ac:spMk id="23" creationId="{106F95CB-54AE-4F55-8E3B-8693E5C44209}"/>
          </ac:spMkLst>
        </pc:spChg>
        <pc:spChg chg="add del mod">
          <ac:chgData name="Kanakubo Yuuka" userId="0125345b4684f247" providerId="LiveId" clId="{9F7F8426-3028-457F-A382-C9C151288D1D}" dt="2022-03-07T04:52:41.438" v="2799" actId="478"/>
          <ac:spMkLst>
            <pc:docMk/>
            <pc:sldMk cId="41164613" sldId="468"/>
            <ac:spMk id="24" creationId="{232FD9BE-8CD1-448D-8124-E9C281DF6074}"/>
          </ac:spMkLst>
        </pc:spChg>
        <pc:spChg chg="add del mod">
          <ac:chgData name="Kanakubo Yuuka" userId="0125345b4684f247" providerId="LiveId" clId="{9F7F8426-3028-457F-A382-C9C151288D1D}" dt="2022-03-07T04:52:39.894" v="2798" actId="478"/>
          <ac:spMkLst>
            <pc:docMk/>
            <pc:sldMk cId="41164613" sldId="468"/>
            <ac:spMk id="25" creationId="{B7129A49-FD4A-4718-B4DE-A5365DADB0EB}"/>
          </ac:spMkLst>
        </pc:spChg>
        <pc:spChg chg="add mod">
          <ac:chgData name="Kanakubo Yuuka" userId="0125345b4684f247" providerId="LiveId" clId="{9F7F8426-3028-457F-A382-C9C151288D1D}" dt="2022-03-12T01:16:25.093" v="6212" actId="164"/>
          <ac:spMkLst>
            <pc:docMk/>
            <pc:sldMk cId="41164613" sldId="468"/>
            <ac:spMk id="30" creationId="{E41BEA77-A715-43BA-8D69-95C657AC87B7}"/>
          </ac:spMkLst>
        </pc:spChg>
        <pc:spChg chg="add mod">
          <ac:chgData name="Kanakubo Yuuka" userId="0125345b4684f247" providerId="LiveId" clId="{9F7F8426-3028-457F-A382-C9C151288D1D}" dt="2022-03-14T05:24:45.733" v="7459" actId="1076"/>
          <ac:spMkLst>
            <pc:docMk/>
            <pc:sldMk cId="41164613" sldId="468"/>
            <ac:spMk id="31" creationId="{74E0AE71-2E6A-4371-A5B2-D8242AAFA807}"/>
          </ac:spMkLst>
        </pc:spChg>
        <pc:spChg chg="add del mod">
          <ac:chgData name="Kanakubo Yuuka" userId="0125345b4684f247" providerId="LiveId" clId="{9F7F8426-3028-457F-A382-C9C151288D1D}" dt="2022-03-07T04:56:17.695" v="2850"/>
          <ac:spMkLst>
            <pc:docMk/>
            <pc:sldMk cId="41164613" sldId="468"/>
            <ac:spMk id="32" creationId="{9B5811CF-04A0-49C7-9819-3EAE70CAA03F}"/>
          </ac:spMkLst>
        </pc:spChg>
        <pc:spChg chg="add del">
          <ac:chgData name="Kanakubo Yuuka" userId="0125345b4684f247" providerId="LiveId" clId="{9F7F8426-3028-457F-A382-C9C151288D1D}" dt="2022-03-07T04:56:17.695" v="2850"/>
          <ac:spMkLst>
            <pc:docMk/>
            <pc:sldMk cId="41164613" sldId="468"/>
            <ac:spMk id="33" creationId="{ADB0B43E-3BC2-457A-9473-0615FCF10B9A}"/>
          </ac:spMkLst>
        </pc:spChg>
        <pc:spChg chg="mod">
          <ac:chgData name="Kanakubo Yuuka" userId="0125345b4684f247" providerId="LiveId" clId="{9F7F8426-3028-457F-A382-C9C151288D1D}" dt="2022-03-14T05:57:49.138" v="7484" actId="1037"/>
          <ac:spMkLst>
            <pc:docMk/>
            <pc:sldMk cId="41164613" sldId="468"/>
            <ac:spMk id="34" creationId="{8CF88F07-1B6A-434A-84C7-F0096E93A26D}"/>
          </ac:spMkLst>
        </pc:spChg>
        <pc:spChg chg="del mod">
          <ac:chgData name="Kanakubo Yuuka" userId="0125345b4684f247" providerId="LiveId" clId="{9F7F8426-3028-457F-A382-C9C151288D1D}" dt="2022-03-07T04:56:19.961" v="2851" actId="478"/>
          <ac:spMkLst>
            <pc:docMk/>
            <pc:sldMk cId="41164613" sldId="468"/>
            <ac:spMk id="35" creationId="{64AD2D2F-8702-4552-9DE7-19D5AB0918AF}"/>
          </ac:spMkLst>
        </pc:spChg>
        <pc:spChg chg="del mod">
          <ac:chgData name="Kanakubo Yuuka" userId="0125345b4684f247" providerId="LiveId" clId="{9F7F8426-3028-457F-A382-C9C151288D1D}" dt="2022-03-07T04:56:20.574" v="2852" actId="478"/>
          <ac:spMkLst>
            <pc:docMk/>
            <pc:sldMk cId="41164613" sldId="468"/>
            <ac:spMk id="36" creationId="{A67F17ED-EE4B-4D49-814C-5CB17E1D4CDD}"/>
          </ac:spMkLst>
        </pc:spChg>
        <pc:spChg chg="add mod ord">
          <ac:chgData name="Kanakubo Yuuka" userId="0125345b4684f247" providerId="LiveId" clId="{9F7F8426-3028-457F-A382-C9C151288D1D}" dt="2022-03-14T05:24:36.520" v="7457" actId="14100"/>
          <ac:spMkLst>
            <pc:docMk/>
            <pc:sldMk cId="41164613" sldId="468"/>
            <ac:spMk id="37" creationId="{DB3E4F33-2A80-4739-976E-1B9706092171}"/>
          </ac:spMkLst>
        </pc:spChg>
        <pc:spChg chg="add mod">
          <ac:chgData name="Kanakubo Yuuka" userId="0125345b4684f247" providerId="LiveId" clId="{9F7F8426-3028-457F-A382-C9C151288D1D}" dt="2022-03-12T01:16:25.093" v="6212" actId="164"/>
          <ac:spMkLst>
            <pc:docMk/>
            <pc:sldMk cId="41164613" sldId="468"/>
            <ac:spMk id="38" creationId="{A73E681F-6E2A-4B9F-B7FE-D8D8FF30A922}"/>
          </ac:spMkLst>
        </pc:spChg>
        <pc:spChg chg="add mod">
          <ac:chgData name="Kanakubo Yuuka" userId="0125345b4684f247" providerId="LiveId" clId="{9F7F8426-3028-457F-A382-C9C151288D1D}" dt="2022-03-14T05:24:33.133" v="7456" actId="1076"/>
          <ac:spMkLst>
            <pc:docMk/>
            <pc:sldMk cId="41164613" sldId="468"/>
            <ac:spMk id="39" creationId="{7B631E5B-B04A-4AE3-93F8-090BCCBF6958}"/>
          </ac:spMkLst>
        </pc:spChg>
        <pc:spChg chg="add mod topLvl">
          <ac:chgData name="Kanakubo Yuuka" userId="0125345b4684f247" providerId="LiveId" clId="{9F7F8426-3028-457F-A382-C9C151288D1D}" dt="2022-03-14T05:57:33.430" v="7483" actId="1076"/>
          <ac:spMkLst>
            <pc:docMk/>
            <pc:sldMk cId="41164613" sldId="468"/>
            <ac:spMk id="40" creationId="{EF675673-C180-4605-BD26-81BFCBA0F133}"/>
          </ac:spMkLst>
        </pc:spChg>
        <pc:spChg chg="add mod topLvl">
          <ac:chgData name="Kanakubo Yuuka" userId="0125345b4684f247" providerId="LiveId" clId="{9F7F8426-3028-457F-A382-C9C151288D1D}" dt="2022-03-14T05:24:55.717" v="7477" actId="1036"/>
          <ac:spMkLst>
            <pc:docMk/>
            <pc:sldMk cId="41164613" sldId="468"/>
            <ac:spMk id="41" creationId="{B2E0CC9E-9CDC-498E-818F-BC6C33DF86DC}"/>
          </ac:spMkLst>
        </pc:spChg>
        <pc:spChg chg="add mod topLvl">
          <ac:chgData name="Kanakubo Yuuka" userId="0125345b4684f247" providerId="LiveId" clId="{9F7F8426-3028-457F-A382-C9C151288D1D}" dt="2022-03-14T05:25:16.026" v="7480" actId="20577"/>
          <ac:spMkLst>
            <pc:docMk/>
            <pc:sldMk cId="41164613" sldId="468"/>
            <ac:spMk id="42" creationId="{26A5E1BB-53F1-435E-97E4-883F90224302}"/>
          </ac:spMkLst>
        </pc:spChg>
        <pc:spChg chg="add del mod">
          <ac:chgData name="Kanakubo Yuuka" userId="0125345b4684f247" providerId="LiveId" clId="{9F7F8426-3028-457F-A382-C9C151288D1D}" dt="2022-03-07T05:55:19.048" v="4091" actId="478"/>
          <ac:spMkLst>
            <pc:docMk/>
            <pc:sldMk cId="41164613" sldId="468"/>
            <ac:spMk id="43" creationId="{8E7F8B2D-A605-4A60-B35C-86028292F783}"/>
          </ac:spMkLst>
        </pc:spChg>
        <pc:grpChg chg="add mod">
          <ac:chgData name="Kanakubo Yuuka" userId="0125345b4684f247" providerId="LiveId" clId="{9F7F8426-3028-457F-A382-C9C151288D1D}" dt="2022-03-14T05:24:50.024" v="7462" actId="1036"/>
          <ac:grpSpMkLst>
            <pc:docMk/>
            <pc:sldMk cId="41164613" sldId="468"/>
            <ac:grpSpMk id="5" creationId="{6DBEA717-2545-4CA3-8C02-2BD507CC22F0}"/>
          </ac:grpSpMkLst>
        </pc:grpChg>
        <pc:grpChg chg="add del mod">
          <ac:chgData name="Kanakubo Yuuka" userId="0125345b4684f247" providerId="LiveId" clId="{9F7F8426-3028-457F-A382-C9C151288D1D}" dt="2022-03-14T03:58:43.290" v="7339" actId="165"/>
          <ac:grpSpMkLst>
            <pc:docMk/>
            <pc:sldMk cId="41164613" sldId="468"/>
            <ac:grpSpMk id="8" creationId="{3861A2D2-92DC-433D-B7CE-C261C77A6B1E}"/>
          </ac:grpSpMkLst>
        </pc:grpChg>
        <pc:picChg chg="add del mod">
          <ac:chgData name="Kanakubo Yuuka" userId="0125345b4684f247" providerId="LiveId" clId="{9F7F8426-3028-457F-A382-C9C151288D1D}" dt="2022-03-08T01:46:08.106" v="4963" actId="478"/>
          <ac:picMkLst>
            <pc:docMk/>
            <pc:sldMk cId="41164613" sldId="468"/>
            <ac:picMk id="16" creationId="{423BB64D-33FE-4BEA-9EDB-A2AFB1F892B3}"/>
          </ac:picMkLst>
        </pc:picChg>
        <pc:picChg chg="add del mod">
          <ac:chgData name="Kanakubo Yuuka" userId="0125345b4684f247" providerId="LiveId" clId="{9F7F8426-3028-457F-A382-C9C151288D1D}" dt="2022-03-07T05:00:31.950" v="2992" actId="478"/>
          <ac:picMkLst>
            <pc:docMk/>
            <pc:sldMk cId="41164613" sldId="468"/>
            <ac:picMk id="22" creationId="{B1E40DA2-CEEC-48B9-9D2F-B215CCF82D72}"/>
          </ac:picMkLst>
        </pc:picChg>
        <pc:cxnChg chg="add mod">
          <ac:chgData name="Kanakubo Yuuka" userId="0125345b4684f247" providerId="LiveId" clId="{9F7F8426-3028-457F-A382-C9C151288D1D}" dt="2022-03-12T01:16:25.093" v="6212" actId="164"/>
          <ac:cxnSpMkLst>
            <pc:docMk/>
            <pc:sldMk cId="41164613" sldId="468"/>
            <ac:cxnSpMk id="27" creationId="{98F6BE41-D959-4A41-91DB-B3789CA1EE81}"/>
          </ac:cxnSpMkLst>
        </pc:cxnChg>
        <pc:cxnChg chg="add mod">
          <ac:chgData name="Kanakubo Yuuka" userId="0125345b4684f247" providerId="LiveId" clId="{9F7F8426-3028-457F-A382-C9C151288D1D}" dt="2022-03-14T05:24:40.422" v="7458" actId="14100"/>
          <ac:cxnSpMkLst>
            <pc:docMk/>
            <pc:sldMk cId="41164613" sldId="468"/>
            <ac:cxnSpMk id="28" creationId="{5A49E3C7-A23C-4925-A7E4-B655542B8FAF}"/>
          </ac:cxnSpMkLst>
        </pc:cxnChg>
      </pc:sldChg>
      <pc:sldChg chg="del">
        <pc:chgData name="Kanakubo Yuuka" userId="0125345b4684f247" providerId="LiveId" clId="{9F7F8426-3028-457F-A382-C9C151288D1D}" dt="2022-03-13T23:57:21.778" v="6464" actId="2696"/>
        <pc:sldMkLst>
          <pc:docMk/>
          <pc:sldMk cId="1699425690" sldId="470"/>
        </pc:sldMkLst>
      </pc:sldChg>
      <pc:sldChg chg="del">
        <pc:chgData name="Kanakubo Yuuka" userId="0125345b4684f247" providerId="LiveId" clId="{9F7F8426-3028-457F-A382-C9C151288D1D}" dt="2022-03-13T23:57:21.778" v="6464" actId="2696"/>
        <pc:sldMkLst>
          <pc:docMk/>
          <pc:sldMk cId="2569600245" sldId="471"/>
        </pc:sldMkLst>
      </pc:sldChg>
      <pc:sldChg chg="ord">
        <pc:chgData name="Kanakubo Yuuka" userId="0125345b4684f247" providerId="LiveId" clId="{9F7F8426-3028-457F-A382-C9C151288D1D}" dt="2022-03-04T06:18:12.996" v="414"/>
        <pc:sldMkLst>
          <pc:docMk/>
          <pc:sldMk cId="1038650002" sldId="472"/>
        </pc:sldMkLst>
      </pc:sldChg>
      <pc:sldChg chg="ord">
        <pc:chgData name="Kanakubo Yuuka" userId="0125345b4684f247" providerId="LiveId" clId="{9F7F8426-3028-457F-A382-C9C151288D1D}" dt="2022-03-04T06:01:10.563" v="111"/>
        <pc:sldMkLst>
          <pc:docMk/>
          <pc:sldMk cId="4263284453" sldId="475"/>
        </pc:sldMkLst>
      </pc:sldChg>
      <pc:sldChg chg="del">
        <pc:chgData name="Kanakubo Yuuka" userId="0125345b4684f247" providerId="LiveId" clId="{9F7F8426-3028-457F-A382-C9C151288D1D}" dt="2022-03-13T23:57:38.566" v="6468" actId="2696"/>
        <pc:sldMkLst>
          <pc:docMk/>
          <pc:sldMk cId="1779789321" sldId="476"/>
        </pc:sldMkLst>
      </pc:sldChg>
      <pc:sldChg chg="ord">
        <pc:chgData name="Kanakubo Yuuka" userId="0125345b4684f247" providerId="LiveId" clId="{9F7F8426-3028-457F-A382-C9C151288D1D}" dt="2022-03-04T06:01:10.563" v="111"/>
        <pc:sldMkLst>
          <pc:docMk/>
          <pc:sldMk cId="938854438" sldId="477"/>
        </pc:sldMkLst>
      </pc:sldChg>
      <pc:sldChg chg="modSp mod ord">
        <pc:chgData name="Kanakubo Yuuka" userId="0125345b4684f247" providerId="LiveId" clId="{9F7F8426-3028-457F-A382-C9C151288D1D}" dt="2022-03-14T00:05:24.782" v="6631"/>
        <pc:sldMkLst>
          <pc:docMk/>
          <pc:sldMk cId="781371284" sldId="478"/>
        </pc:sldMkLst>
        <pc:spChg chg="mod">
          <ac:chgData name="Kanakubo Yuuka" userId="0125345b4684f247" providerId="LiveId" clId="{9F7F8426-3028-457F-A382-C9C151288D1D}" dt="2022-03-12T00:02:55.096" v="5864" actId="403"/>
          <ac:spMkLst>
            <pc:docMk/>
            <pc:sldMk cId="781371284" sldId="478"/>
            <ac:spMk id="2" creationId="{632C49DD-998F-4584-94E4-39D86EDF01CE}"/>
          </ac:spMkLst>
        </pc:spChg>
        <pc:spChg chg="mod">
          <ac:chgData name="Kanakubo Yuuka" userId="0125345b4684f247" providerId="LiveId" clId="{9F7F8426-3028-457F-A382-C9C151288D1D}" dt="2022-03-08T01:29:08.279" v="4405" actId="1076"/>
          <ac:spMkLst>
            <pc:docMk/>
            <pc:sldMk cId="781371284" sldId="478"/>
            <ac:spMk id="35" creationId="{A3A21E9C-5B44-43C7-A502-AFF4C6366940}"/>
          </ac:spMkLst>
        </pc:spChg>
        <pc:spChg chg="mod">
          <ac:chgData name="Kanakubo Yuuka" userId="0125345b4684f247" providerId="LiveId" clId="{9F7F8426-3028-457F-A382-C9C151288D1D}" dt="2022-03-04T06:16:30.651" v="412" actId="1076"/>
          <ac:spMkLst>
            <pc:docMk/>
            <pc:sldMk cId="781371284" sldId="478"/>
            <ac:spMk id="60" creationId="{1EFD5703-674C-4E9E-AEEB-61AE5B33AAE2}"/>
          </ac:spMkLst>
        </pc:spChg>
      </pc:sldChg>
      <pc:sldChg chg="del">
        <pc:chgData name="Kanakubo Yuuka" userId="0125345b4684f247" providerId="LiveId" clId="{9F7F8426-3028-457F-A382-C9C151288D1D}" dt="2022-03-13T23:57:30.773" v="6465" actId="2696"/>
        <pc:sldMkLst>
          <pc:docMk/>
          <pc:sldMk cId="4091517439" sldId="482"/>
        </pc:sldMkLst>
      </pc:sldChg>
      <pc:sldChg chg="del">
        <pc:chgData name="Kanakubo Yuuka" userId="0125345b4684f247" providerId="LiveId" clId="{9F7F8426-3028-457F-A382-C9C151288D1D}" dt="2022-03-13T23:56:47.315" v="6463" actId="2696"/>
        <pc:sldMkLst>
          <pc:docMk/>
          <pc:sldMk cId="1363576621" sldId="483"/>
        </pc:sldMkLst>
      </pc:sldChg>
      <pc:sldChg chg="del">
        <pc:chgData name="Kanakubo Yuuka" userId="0125345b4684f247" providerId="LiveId" clId="{9F7F8426-3028-457F-A382-C9C151288D1D}" dt="2022-03-13T23:56:47.315" v="6463" actId="2696"/>
        <pc:sldMkLst>
          <pc:docMk/>
          <pc:sldMk cId="1675717721" sldId="484"/>
        </pc:sldMkLst>
      </pc:sldChg>
      <pc:sldChg chg="addSp delSp modSp mod ord">
        <pc:chgData name="Kanakubo Yuuka" userId="0125345b4684f247" providerId="LiveId" clId="{9F7F8426-3028-457F-A382-C9C151288D1D}" dt="2022-03-14T00:08:45.052" v="6718"/>
        <pc:sldMkLst>
          <pc:docMk/>
          <pc:sldMk cId="1933392938" sldId="485"/>
        </pc:sldMkLst>
        <pc:spChg chg="mod">
          <ac:chgData name="Kanakubo Yuuka" userId="0125345b4684f247" providerId="LiveId" clId="{9F7F8426-3028-457F-A382-C9C151288D1D}" dt="2022-03-08T06:24:53.991" v="5639" actId="20577"/>
          <ac:spMkLst>
            <pc:docMk/>
            <pc:sldMk cId="1933392938" sldId="485"/>
            <ac:spMk id="202" creationId="{0F182044-2504-451E-A291-985A0D4BE7CB}"/>
          </ac:spMkLst>
        </pc:spChg>
        <pc:spChg chg="mod">
          <ac:chgData name="Kanakubo Yuuka" userId="0125345b4684f247" providerId="LiveId" clId="{9F7F8426-3028-457F-A382-C9C151288D1D}" dt="2022-03-08T01:31:08.548" v="4454" actId="1035"/>
          <ac:spMkLst>
            <pc:docMk/>
            <pc:sldMk cId="1933392938" sldId="485"/>
            <ac:spMk id="203" creationId="{BE09DD1E-0D8B-4D10-9169-6F3F6096B7DA}"/>
          </ac:spMkLst>
        </pc:spChg>
        <pc:spChg chg="mod">
          <ac:chgData name="Kanakubo Yuuka" userId="0125345b4684f247" providerId="LiveId" clId="{9F7F8426-3028-457F-A382-C9C151288D1D}" dt="2022-03-08T01:31:08.548" v="4454" actId="1035"/>
          <ac:spMkLst>
            <pc:docMk/>
            <pc:sldMk cId="1933392938" sldId="485"/>
            <ac:spMk id="205" creationId="{79AE2625-27E1-42A9-A9E4-86DC0DFC781E}"/>
          </ac:spMkLst>
        </pc:spChg>
        <pc:spChg chg="mod">
          <ac:chgData name="Kanakubo Yuuka" userId="0125345b4684f247" providerId="LiveId" clId="{9F7F8426-3028-457F-A382-C9C151288D1D}" dt="2022-03-08T01:31:08.548" v="4454" actId="1035"/>
          <ac:spMkLst>
            <pc:docMk/>
            <pc:sldMk cId="1933392938" sldId="485"/>
            <ac:spMk id="207" creationId="{190D57D9-F1EA-47E0-9828-44EA46BECF72}"/>
          </ac:spMkLst>
        </pc:spChg>
        <pc:spChg chg="mod">
          <ac:chgData name="Kanakubo Yuuka" userId="0125345b4684f247" providerId="LiveId" clId="{9F7F8426-3028-457F-A382-C9C151288D1D}" dt="2022-03-08T01:31:08.548" v="4454" actId="1035"/>
          <ac:spMkLst>
            <pc:docMk/>
            <pc:sldMk cId="1933392938" sldId="485"/>
            <ac:spMk id="211" creationId="{6CB12004-1314-4DDE-A1BF-468020228C31}"/>
          </ac:spMkLst>
        </pc:spChg>
        <pc:spChg chg="mod">
          <ac:chgData name="Kanakubo Yuuka" userId="0125345b4684f247" providerId="LiveId" clId="{9F7F8426-3028-457F-A382-C9C151288D1D}" dt="2022-03-08T01:31:38.469" v="4458" actId="14100"/>
          <ac:spMkLst>
            <pc:docMk/>
            <pc:sldMk cId="1933392938" sldId="485"/>
            <ac:spMk id="212" creationId="{28D695F9-742F-4ED2-96A4-FD6307870E94}"/>
          </ac:spMkLst>
        </pc:spChg>
        <pc:spChg chg="mod">
          <ac:chgData name="Kanakubo Yuuka" userId="0125345b4684f247" providerId="LiveId" clId="{9F7F8426-3028-457F-A382-C9C151288D1D}" dt="2022-03-08T01:31:17.519" v="4456" actId="14100"/>
          <ac:spMkLst>
            <pc:docMk/>
            <pc:sldMk cId="1933392938" sldId="485"/>
            <ac:spMk id="215" creationId="{6BE91DA6-503A-43DE-872E-5AB57F640FAB}"/>
          </ac:spMkLst>
        </pc:spChg>
        <pc:spChg chg="mod">
          <ac:chgData name="Kanakubo Yuuka" userId="0125345b4684f247" providerId="LiveId" clId="{9F7F8426-3028-457F-A382-C9C151288D1D}" dt="2022-03-08T01:31:08.548" v="4454" actId="1035"/>
          <ac:spMkLst>
            <pc:docMk/>
            <pc:sldMk cId="1933392938" sldId="485"/>
            <ac:spMk id="216" creationId="{6923D21D-F021-4CCD-AB22-A9FA1C1CFFB3}"/>
          </ac:spMkLst>
        </pc:spChg>
        <pc:spChg chg="add del">
          <ac:chgData name="Kanakubo Yuuka" userId="0125345b4684f247" providerId="LiveId" clId="{9F7F8426-3028-457F-A382-C9C151288D1D}" dt="2022-03-08T01:30:05.639" v="4407" actId="22"/>
          <ac:spMkLst>
            <pc:docMk/>
            <pc:sldMk cId="1933392938" sldId="485"/>
            <ac:spMk id="217" creationId="{A809339A-E451-401B-976E-ECFA3D83336A}"/>
          </ac:spMkLst>
        </pc:spChg>
        <pc:spChg chg="add mod">
          <ac:chgData name="Kanakubo Yuuka" userId="0125345b4684f247" providerId="LiveId" clId="{9F7F8426-3028-457F-A382-C9C151288D1D}" dt="2022-03-08T06:25:02.705" v="5642" actId="1035"/>
          <ac:spMkLst>
            <pc:docMk/>
            <pc:sldMk cId="1933392938" sldId="485"/>
            <ac:spMk id="218" creationId="{470ED434-B64B-469D-AAF4-247488102192}"/>
          </ac:spMkLst>
        </pc:spChg>
      </pc:sldChg>
      <pc:sldChg chg="ord">
        <pc:chgData name="Kanakubo Yuuka" userId="0125345b4684f247" providerId="LiveId" clId="{9F7F8426-3028-457F-A382-C9C151288D1D}" dt="2022-03-04T06:29:16.072" v="755"/>
        <pc:sldMkLst>
          <pc:docMk/>
          <pc:sldMk cId="941935327" sldId="486"/>
        </pc:sldMkLst>
      </pc:sldChg>
      <pc:sldChg chg="del">
        <pc:chgData name="Kanakubo Yuuka" userId="0125345b4684f247" providerId="LiveId" clId="{9F7F8426-3028-457F-A382-C9C151288D1D}" dt="2022-03-13T23:57:49.696" v="6470" actId="2696"/>
        <pc:sldMkLst>
          <pc:docMk/>
          <pc:sldMk cId="3064355071" sldId="487"/>
        </pc:sldMkLst>
      </pc:sldChg>
      <pc:sldChg chg="addSp delSp modSp mod ord">
        <pc:chgData name="Kanakubo Yuuka" userId="0125345b4684f247" providerId="LiveId" clId="{9F7F8426-3028-457F-A382-C9C151288D1D}" dt="2022-03-14T04:17:21.205" v="7392" actId="20577"/>
        <pc:sldMkLst>
          <pc:docMk/>
          <pc:sldMk cId="3886285670" sldId="491"/>
        </pc:sldMkLst>
        <pc:spChg chg="mod">
          <ac:chgData name="Kanakubo Yuuka" userId="0125345b4684f247" providerId="LiveId" clId="{9F7F8426-3028-457F-A382-C9C151288D1D}" dt="2022-03-14T04:15:17.437" v="7374" actId="1036"/>
          <ac:spMkLst>
            <pc:docMk/>
            <pc:sldMk cId="3886285670" sldId="491"/>
            <ac:spMk id="2" creationId="{A26607EB-4DC6-41E8-BC45-7808A13A4126}"/>
          </ac:spMkLst>
        </pc:spChg>
        <pc:spChg chg="del">
          <ac:chgData name="Kanakubo Yuuka" userId="0125345b4684f247" providerId="LiveId" clId="{9F7F8426-3028-457F-A382-C9C151288D1D}" dt="2022-03-14T00:05:42.192" v="6634" actId="478"/>
          <ac:spMkLst>
            <pc:docMk/>
            <pc:sldMk cId="3886285670" sldId="491"/>
            <ac:spMk id="6" creationId="{E3081F4B-D0AA-4A8D-A8C0-7E07C75A5316}"/>
          </ac:spMkLst>
        </pc:spChg>
        <pc:spChg chg="mod">
          <ac:chgData name="Kanakubo Yuuka" userId="0125345b4684f247" providerId="LiveId" clId="{9F7F8426-3028-457F-A382-C9C151288D1D}" dt="2022-03-14T00:07:12.142" v="6706" actId="1036"/>
          <ac:spMkLst>
            <pc:docMk/>
            <pc:sldMk cId="3886285670" sldId="491"/>
            <ac:spMk id="7" creationId="{B9D9D7BE-CA1A-4453-A2B4-70FD5C970091}"/>
          </ac:spMkLst>
        </pc:spChg>
        <pc:spChg chg="mod">
          <ac:chgData name="Kanakubo Yuuka" userId="0125345b4684f247" providerId="LiveId" clId="{9F7F8426-3028-457F-A382-C9C151288D1D}" dt="2022-03-14T04:16:17.447" v="7379" actId="688"/>
          <ac:spMkLst>
            <pc:docMk/>
            <pc:sldMk cId="3886285670" sldId="491"/>
            <ac:spMk id="9" creationId="{9D09BF1E-699E-4CCF-B8C1-241C498C93D7}"/>
          </ac:spMkLst>
        </pc:spChg>
        <pc:spChg chg="mod">
          <ac:chgData name="Kanakubo Yuuka" userId="0125345b4684f247" providerId="LiveId" clId="{9F7F8426-3028-457F-A382-C9C151288D1D}" dt="2022-03-14T04:17:21.205" v="7392" actId="20577"/>
          <ac:spMkLst>
            <pc:docMk/>
            <pc:sldMk cId="3886285670" sldId="491"/>
            <ac:spMk id="10" creationId="{4144A17F-9824-4120-A64F-BFB4A825335B}"/>
          </ac:spMkLst>
        </pc:spChg>
        <pc:spChg chg="mod">
          <ac:chgData name="Kanakubo Yuuka" userId="0125345b4684f247" providerId="LiveId" clId="{9F7F8426-3028-457F-A382-C9C151288D1D}" dt="2022-03-14T04:16:39.844" v="7388" actId="1036"/>
          <ac:spMkLst>
            <pc:docMk/>
            <pc:sldMk cId="3886285670" sldId="491"/>
            <ac:spMk id="47" creationId="{8AAF22C1-7A72-487F-98F5-FC0E04441E3E}"/>
          </ac:spMkLst>
        </pc:spChg>
        <pc:spChg chg="del">
          <ac:chgData name="Kanakubo Yuuka" userId="0125345b4684f247" providerId="LiveId" clId="{9F7F8426-3028-457F-A382-C9C151288D1D}" dt="2022-03-14T00:07:30.612" v="6711" actId="478"/>
          <ac:spMkLst>
            <pc:docMk/>
            <pc:sldMk cId="3886285670" sldId="491"/>
            <ac:spMk id="48" creationId="{4CBD20AF-8A64-4EED-9AD3-F042A14235AD}"/>
          </ac:spMkLst>
        </pc:spChg>
        <pc:spChg chg="del">
          <ac:chgData name="Kanakubo Yuuka" userId="0125345b4684f247" providerId="LiveId" clId="{9F7F8426-3028-457F-A382-C9C151288D1D}" dt="2022-03-14T00:07:29.392" v="6710" actId="478"/>
          <ac:spMkLst>
            <pc:docMk/>
            <pc:sldMk cId="3886285670" sldId="491"/>
            <ac:spMk id="49" creationId="{B7BCD616-EA75-42F8-934F-824C3DB35524}"/>
          </ac:spMkLst>
        </pc:spChg>
        <pc:spChg chg="del">
          <ac:chgData name="Kanakubo Yuuka" userId="0125345b4684f247" providerId="LiveId" clId="{9F7F8426-3028-457F-A382-C9C151288D1D}" dt="2022-03-14T00:07:27.513" v="6709" actId="478"/>
          <ac:spMkLst>
            <pc:docMk/>
            <pc:sldMk cId="3886285670" sldId="491"/>
            <ac:spMk id="50" creationId="{87A9CFF7-B007-4152-9019-06F3BB18012C}"/>
          </ac:spMkLst>
        </pc:spChg>
        <pc:spChg chg="mod">
          <ac:chgData name="Kanakubo Yuuka" userId="0125345b4684f247" providerId="LiveId" clId="{9F7F8426-3028-457F-A382-C9C151288D1D}" dt="2022-03-14T04:17:16.781" v="7391" actId="1076"/>
          <ac:spMkLst>
            <pc:docMk/>
            <pc:sldMk cId="3886285670" sldId="491"/>
            <ac:spMk id="52" creationId="{756C78F8-8AE7-4C8A-94D2-743DDC7D48A8}"/>
          </ac:spMkLst>
        </pc:spChg>
        <pc:spChg chg="add mod">
          <ac:chgData name="Kanakubo Yuuka" userId="0125345b4684f247" providerId="LiveId" clId="{9F7F8426-3028-457F-A382-C9C151288D1D}" dt="2022-03-14T00:07:04.523" v="6697" actId="1076"/>
          <ac:spMkLst>
            <pc:docMk/>
            <pc:sldMk cId="3886285670" sldId="491"/>
            <ac:spMk id="54" creationId="{0F903321-05CB-4978-A9B4-FB04DDCCA5FC}"/>
          </ac:spMkLst>
        </pc:spChg>
        <pc:spChg chg="add mod">
          <ac:chgData name="Kanakubo Yuuka" userId="0125345b4684f247" providerId="LiveId" clId="{9F7F8426-3028-457F-A382-C9C151288D1D}" dt="2022-03-14T04:15:29.611" v="7375" actId="404"/>
          <ac:spMkLst>
            <pc:docMk/>
            <pc:sldMk cId="3886285670" sldId="491"/>
            <ac:spMk id="55" creationId="{6F6DD9CD-5450-4587-9371-FBA20E65FCAB}"/>
          </ac:spMkLst>
        </pc:spChg>
        <pc:grpChg chg="add del mod">
          <ac:chgData name="Kanakubo Yuuka" userId="0125345b4684f247" providerId="LiveId" clId="{9F7F8426-3028-457F-A382-C9C151288D1D}" dt="2022-03-14T00:28:55.042" v="7069" actId="1035"/>
          <ac:grpSpMkLst>
            <pc:docMk/>
            <pc:sldMk cId="3886285670" sldId="491"/>
            <ac:grpSpMk id="11" creationId="{DB58B2AF-C296-411F-99EB-B08813C8AAAC}"/>
          </ac:grpSpMkLst>
        </pc:grpChg>
      </pc:sldChg>
      <pc:sldChg chg="del">
        <pc:chgData name="Kanakubo Yuuka" userId="0125345b4684f247" providerId="LiveId" clId="{9F7F8426-3028-457F-A382-C9C151288D1D}" dt="2022-03-13T23:57:49.696" v="6470" actId="2696"/>
        <pc:sldMkLst>
          <pc:docMk/>
          <pc:sldMk cId="3639885463" sldId="494"/>
        </pc:sldMkLst>
      </pc:sldChg>
      <pc:sldChg chg="addSp delSp modSp del mod ord addAnim delAnim modAnim">
        <pc:chgData name="Kanakubo Yuuka" userId="0125345b4684f247" providerId="LiveId" clId="{9F7F8426-3028-457F-A382-C9C151288D1D}" dt="2022-03-07T00:19:43.905" v="1521" actId="2696"/>
        <pc:sldMkLst>
          <pc:docMk/>
          <pc:sldMk cId="3082161362" sldId="496"/>
        </pc:sldMkLst>
        <pc:spChg chg="mod">
          <ac:chgData name="Kanakubo Yuuka" userId="0125345b4684f247" providerId="LiveId" clId="{9F7F8426-3028-457F-A382-C9C151288D1D}" dt="2022-03-04T06:36:27.501" v="941" actId="27636"/>
          <ac:spMkLst>
            <pc:docMk/>
            <pc:sldMk cId="3082161362" sldId="496"/>
            <ac:spMk id="2" creationId="{37EA976D-3C99-4DB4-A664-A41E5A87FBF1}"/>
          </ac:spMkLst>
        </pc:spChg>
        <pc:spChg chg="del mod">
          <ac:chgData name="Kanakubo Yuuka" userId="0125345b4684f247" providerId="LiveId" clId="{9F7F8426-3028-457F-A382-C9C151288D1D}" dt="2022-03-07T00:06:11.813" v="1137" actId="21"/>
          <ac:spMkLst>
            <pc:docMk/>
            <pc:sldMk cId="3082161362" sldId="496"/>
            <ac:spMk id="10" creationId="{DA6793F5-2DDF-436C-938A-2B5D87B56A96}"/>
          </ac:spMkLst>
        </pc:spChg>
        <pc:spChg chg="del mod">
          <ac:chgData name="Kanakubo Yuuka" userId="0125345b4684f247" providerId="LiveId" clId="{9F7F8426-3028-457F-A382-C9C151288D1D}" dt="2022-03-07T00:06:11.813" v="1137" actId="21"/>
          <ac:spMkLst>
            <pc:docMk/>
            <pc:sldMk cId="3082161362" sldId="496"/>
            <ac:spMk id="11" creationId="{9F26B592-1532-47B9-97C0-63572B0DB5E1}"/>
          </ac:spMkLst>
        </pc:spChg>
        <pc:spChg chg="del">
          <ac:chgData name="Kanakubo Yuuka" userId="0125345b4684f247" providerId="LiveId" clId="{9F7F8426-3028-457F-A382-C9C151288D1D}" dt="2022-03-04T06:33:00.390" v="835" actId="478"/>
          <ac:spMkLst>
            <pc:docMk/>
            <pc:sldMk cId="3082161362" sldId="496"/>
            <ac:spMk id="12" creationId="{CB312D9B-BF8F-447E-9825-739B09B22C41}"/>
          </ac:spMkLst>
        </pc:spChg>
        <pc:spChg chg="del mod">
          <ac:chgData name="Kanakubo Yuuka" userId="0125345b4684f247" providerId="LiveId" clId="{9F7F8426-3028-457F-A382-C9C151288D1D}" dt="2022-03-07T00:06:57.819" v="1150" actId="21"/>
          <ac:spMkLst>
            <pc:docMk/>
            <pc:sldMk cId="3082161362" sldId="496"/>
            <ac:spMk id="13" creationId="{4FE1EABD-90DF-41B2-83E2-2C2972540096}"/>
          </ac:spMkLst>
        </pc:spChg>
        <pc:spChg chg="del">
          <ac:chgData name="Kanakubo Yuuka" userId="0125345b4684f247" providerId="LiveId" clId="{9F7F8426-3028-457F-A382-C9C151288D1D}" dt="2022-03-07T00:06:57.819" v="1150" actId="21"/>
          <ac:spMkLst>
            <pc:docMk/>
            <pc:sldMk cId="3082161362" sldId="496"/>
            <ac:spMk id="14" creationId="{C3AAF550-7EEF-47EE-8BB8-55F83BC5C821}"/>
          </ac:spMkLst>
        </pc:spChg>
        <pc:spChg chg="del">
          <ac:chgData name="Kanakubo Yuuka" userId="0125345b4684f247" providerId="LiveId" clId="{9F7F8426-3028-457F-A382-C9C151288D1D}" dt="2022-03-07T00:06:57.819" v="1150" actId="21"/>
          <ac:spMkLst>
            <pc:docMk/>
            <pc:sldMk cId="3082161362" sldId="496"/>
            <ac:spMk id="15" creationId="{2BCD10F7-5333-4252-B4FB-417B5D4B7CDA}"/>
          </ac:spMkLst>
        </pc:spChg>
        <pc:spChg chg="mod">
          <ac:chgData name="Kanakubo Yuuka" userId="0125345b4684f247" providerId="LiveId" clId="{9F7F8426-3028-457F-A382-C9C151288D1D}" dt="2022-03-04T06:33:04.968" v="837"/>
          <ac:spMkLst>
            <pc:docMk/>
            <pc:sldMk cId="3082161362" sldId="496"/>
            <ac:spMk id="24" creationId="{54E92270-D982-45FB-A700-E76FE346848D}"/>
          </ac:spMkLst>
        </pc:spChg>
        <pc:spChg chg="add mod">
          <ac:chgData name="Kanakubo Yuuka" userId="0125345b4684f247" providerId="LiveId" clId="{9F7F8426-3028-457F-A382-C9C151288D1D}" dt="2022-03-04T06:33:08.002" v="838" actId="1076"/>
          <ac:spMkLst>
            <pc:docMk/>
            <pc:sldMk cId="3082161362" sldId="496"/>
            <ac:spMk id="25" creationId="{0C73C8A3-572A-482C-83A2-88B9842690FD}"/>
          </ac:spMkLst>
        </pc:spChg>
        <pc:spChg chg="mod">
          <ac:chgData name="Kanakubo Yuuka" userId="0125345b4684f247" providerId="LiveId" clId="{9F7F8426-3028-457F-A382-C9C151288D1D}" dt="2022-03-04T06:33:04.968" v="837"/>
          <ac:spMkLst>
            <pc:docMk/>
            <pc:sldMk cId="3082161362" sldId="496"/>
            <ac:spMk id="27" creationId="{11B39CE3-E060-45FD-A959-455B98E2F38B}"/>
          </ac:spMkLst>
        </pc:spChg>
        <pc:spChg chg="mod">
          <ac:chgData name="Kanakubo Yuuka" userId="0125345b4684f247" providerId="LiveId" clId="{9F7F8426-3028-457F-A382-C9C151288D1D}" dt="2022-03-04T06:33:04.968" v="837"/>
          <ac:spMkLst>
            <pc:docMk/>
            <pc:sldMk cId="3082161362" sldId="496"/>
            <ac:spMk id="28" creationId="{C88CEDFE-9EDE-4175-899C-CD4F410D62CC}"/>
          </ac:spMkLst>
        </pc:spChg>
        <pc:spChg chg="add del mod">
          <ac:chgData name="Kanakubo Yuuka" userId="0125345b4684f247" providerId="LiveId" clId="{9F7F8426-3028-457F-A382-C9C151288D1D}" dt="2022-03-07T00:04:58.560" v="1104" actId="21"/>
          <ac:spMkLst>
            <pc:docMk/>
            <pc:sldMk cId="3082161362" sldId="496"/>
            <ac:spMk id="29" creationId="{D7C91765-54B1-4733-9DDB-5D227F788C50}"/>
          </ac:spMkLst>
        </pc:spChg>
        <pc:grpChg chg="add del mod">
          <ac:chgData name="Kanakubo Yuuka" userId="0125345b4684f247" providerId="LiveId" clId="{9F7F8426-3028-457F-A382-C9C151288D1D}" dt="2022-03-07T00:04:58.560" v="1104" actId="21"/>
          <ac:grpSpMkLst>
            <pc:docMk/>
            <pc:sldMk cId="3082161362" sldId="496"/>
            <ac:grpSpMk id="17" creationId="{A66A58EB-0A6A-4ABB-9441-7C95F5BAE953}"/>
          </ac:grpSpMkLst>
        </pc:grpChg>
        <pc:grpChg chg="add del mod">
          <ac:chgData name="Kanakubo Yuuka" userId="0125345b4684f247" providerId="LiveId" clId="{9F7F8426-3028-457F-A382-C9C151288D1D}" dt="2022-03-07T00:04:58.560" v="1104" actId="21"/>
          <ac:grpSpMkLst>
            <pc:docMk/>
            <pc:sldMk cId="3082161362" sldId="496"/>
            <ac:grpSpMk id="26" creationId="{3300BDC9-EEE0-4B14-8D61-6D9EAA300A09}"/>
          </ac:grpSpMkLst>
        </pc:grpChg>
        <pc:picChg chg="del">
          <ac:chgData name="Kanakubo Yuuka" userId="0125345b4684f247" providerId="LiveId" clId="{9F7F8426-3028-457F-A382-C9C151288D1D}" dt="2022-03-04T06:33:00.390" v="835" actId="478"/>
          <ac:picMkLst>
            <pc:docMk/>
            <pc:sldMk cId="3082161362" sldId="496"/>
            <ac:picMk id="6" creationId="{357AC56A-F647-49D8-AADE-AF8CB38C22A5}"/>
          </ac:picMkLst>
        </pc:picChg>
        <pc:picChg chg="del mod">
          <ac:chgData name="Kanakubo Yuuka" userId="0125345b4684f247" providerId="LiveId" clId="{9F7F8426-3028-457F-A382-C9C151288D1D}" dt="2022-03-07T00:06:11.813" v="1137" actId="21"/>
          <ac:picMkLst>
            <pc:docMk/>
            <pc:sldMk cId="3082161362" sldId="496"/>
            <ac:picMk id="7" creationId="{A24EB8B5-91A6-4737-A798-EFF39CE9F6E6}"/>
          </ac:picMkLst>
        </pc:picChg>
        <pc:picChg chg="del mod">
          <ac:chgData name="Kanakubo Yuuka" userId="0125345b4684f247" providerId="LiveId" clId="{9F7F8426-3028-457F-A382-C9C151288D1D}" dt="2022-03-07T00:06:11.813" v="1137" actId="21"/>
          <ac:picMkLst>
            <pc:docMk/>
            <pc:sldMk cId="3082161362" sldId="496"/>
            <ac:picMk id="8" creationId="{857CE683-5620-4BD8-87EA-F81AD48ADE12}"/>
          </ac:picMkLst>
        </pc:picChg>
        <pc:picChg chg="add del mod ord modCrop">
          <ac:chgData name="Kanakubo Yuuka" userId="0125345b4684f247" providerId="LiveId" clId="{9F7F8426-3028-457F-A382-C9C151288D1D}" dt="2022-03-07T00:03:48.527" v="1083" actId="21"/>
          <ac:picMkLst>
            <pc:docMk/>
            <pc:sldMk cId="3082161362" sldId="496"/>
            <ac:picMk id="30" creationId="{37946B80-9A4A-47A7-AA11-EDD2FA8F6BFE}"/>
          </ac:picMkLst>
        </pc:picChg>
        <pc:cxnChg chg="mod">
          <ac:chgData name="Kanakubo Yuuka" userId="0125345b4684f247" providerId="LiveId" clId="{9F7F8426-3028-457F-A382-C9C151288D1D}" dt="2022-03-04T06:33:04.968" v="837"/>
          <ac:cxnSpMkLst>
            <pc:docMk/>
            <pc:sldMk cId="3082161362" sldId="496"/>
            <ac:cxnSpMk id="18" creationId="{3998B8BF-B178-4984-AC5E-1CDC39F9A2BE}"/>
          </ac:cxnSpMkLst>
        </pc:cxnChg>
        <pc:cxnChg chg="mod">
          <ac:chgData name="Kanakubo Yuuka" userId="0125345b4684f247" providerId="LiveId" clId="{9F7F8426-3028-457F-A382-C9C151288D1D}" dt="2022-03-04T06:33:04.968" v="837"/>
          <ac:cxnSpMkLst>
            <pc:docMk/>
            <pc:sldMk cId="3082161362" sldId="496"/>
            <ac:cxnSpMk id="19" creationId="{35DC0960-47BA-4469-A41C-A48823B91102}"/>
          </ac:cxnSpMkLst>
        </pc:cxnChg>
        <pc:cxnChg chg="mod">
          <ac:chgData name="Kanakubo Yuuka" userId="0125345b4684f247" providerId="LiveId" clId="{9F7F8426-3028-457F-A382-C9C151288D1D}" dt="2022-03-04T06:33:04.968" v="837"/>
          <ac:cxnSpMkLst>
            <pc:docMk/>
            <pc:sldMk cId="3082161362" sldId="496"/>
            <ac:cxnSpMk id="20" creationId="{B940A45F-3143-4B1E-BEC4-831AA7EDB8EE}"/>
          </ac:cxnSpMkLst>
        </pc:cxnChg>
        <pc:cxnChg chg="mod">
          <ac:chgData name="Kanakubo Yuuka" userId="0125345b4684f247" providerId="LiveId" clId="{9F7F8426-3028-457F-A382-C9C151288D1D}" dt="2022-03-04T06:33:04.968" v="837"/>
          <ac:cxnSpMkLst>
            <pc:docMk/>
            <pc:sldMk cId="3082161362" sldId="496"/>
            <ac:cxnSpMk id="21" creationId="{7BD614D1-40D6-419D-B01B-8109CDF9569C}"/>
          </ac:cxnSpMkLst>
        </pc:cxnChg>
        <pc:cxnChg chg="mod">
          <ac:chgData name="Kanakubo Yuuka" userId="0125345b4684f247" providerId="LiveId" clId="{9F7F8426-3028-457F-A382-C9C151288D1D}" dt="2022-03-04T06:33:04.968" v="837"/>
          <ac:cxnSpMkLst>
            <pc:docMk/>
            <pc:sldMk cId="3082161362" sldId="496"/>
            <ac:cxnSpMk id="22" creationId="{3A96E780-FBF5-4C0C-932C-F470B06C10B2}"/>
          </ac:cxnSpMkLst>
        </pc:cxnChg>
        <pc:cxnChg chg="mod">
          <ac:chgData name="Kanakubo Yuuka" userId="0125345b4684f247" providerId="LiveId" clId="{9F7F8426-3028-457F-A382-C9C151288D1D}" dt="2022-03-04T06:33:04.968" v="837"/>
          <ac:cxnSpMkLst>
            <pc:docMk/>
            <pc:sldMk cId="3082161362" sldId="496"/>
            <ac:cxnSpMk id="23" creationId="{BF76D771-5397-4262-9E01-BC73DF0F6CBA}"/>
          </ac:cxnSpMkLst>
        </pc:cxnChg>
      </pc:sldChg>
      <pc:sldChg chg="del">
        <pc:chgData name="Kanakubo Yuuka" userId="0125345b4684f247" providerId="LiveId" clId="{9F7F8426-3028-457F-A382-C9C151288D1D}" dt="2022-03-13T23:56:47.315" v="6463" actId="2696"/>
        <pc:sldMkLst>
          <pc:docMk/>
          <pc:sldMk cId="4193511740" sldId="497"/>
        </pc:sldMkLst>
      </pc:sldChg>
      <pc:sldChg chg="ord">
        <pc:chgData name="Kanakubo Yuuka" userId="0125345b4684f247" providerId="LiveId" clId="{9F7F8426-3028-457F-A382-C9C151288D1D}" dt="2022-03-07T00:23:56.491" v="1532"/>
        <pc:sldMkLst>
          <pc:docMk/>
          <pc:sldMk cId="1699836206" sldId="502"/>
        </pc:sldMkLst>
      </pc:sldChg>
      <pc:sldChg chg="addSp delSp modSp mod ord">
        <pc:chgData name="Kanakubo Yuuka" userId="0125345b4684f247" providerId="LiveId" clId="{9F7F8426-3028-457F-A382-C9C151288D1D}" dt="2022-03-14T04:12:43.036" v="7360" actId="1076"/>
        <pc:sldMkLst>
          <pc:docMk/>
          <pc:sldMk cId="1367489432" sldId="503"/>
        </pc:sldMkLst>
        <pc:spChg chg="del">
          <ac:chgData name="Kanakubo Yuuka" userId="0125345b4684f247" providerId="LiveId" clId="{9F7F8426-3028-457F-A382-C9C151288D1D}" dt="2022-03-04T06:03:33.109" v="115" actId="478"/>
          <ac:spMkLst>
            <pc:docMk/>
            <pc:sldMk cId="1367489432" sldId="503"/>
            <ac:spMk id="2" creationId="{33499C5C-2B53-41BA-8022-36658BB60D49}"/>
          </ac:spMkLst>
        </pc:spChg>
        <pc:spChg chg="del">
          <ac:chgData name="Kanakubo Yuuka" userId="0125345b4684f247" providerId="LiveId" clId="{9F7F8426-3028-457F-A382-C9C151288D1D}" dt="2022-03-04T06:03:33.109" v="115" actId="478"/>
          <ac:spMkLst>
            <pc:docMk/>
            <pc:sldMk cId="1367489432" sldId="503"/>
            <ac:spMk id="10" creationId="{4965CC07-2A96-4E14-AFCD-D424D0BA0C7A}"/>
          </ac:spMkLst>
        </pc:spChg>
        <pc:spChg chg="del">
          <ac:chgData name="Kanakubo Yuuka" userId="0125345b4684f247" providerId="LiveId" clId="{9F7F8426-3028-457F-A382-C9C151288D1D}" dt="2022-03-04T06:03:33.109" v="115" actId="478"/>
          <ac:spMkLst>
            <pc:docMk/>
            <pc:sldMk cId="1367489432" sldId="503"/>
            <ac:spMk id="19" creationId="{8E6ECE04-2E2B-4C28-861E-EF3E3BB7A7BE}"/>
          </ac:spMkLst>
        </pc:spChg>
        <pc:spChg chg="del">
          <ac:chgData name="Kanakubo Yuuka" userId="0125345b4684f247" providerId="LiveId" clId="{9F7F8426-3028-457F-A382-C9C151288D1D}" dt="2022-03-04T06:03:33.109" v="115" actId="478"/>
          <ac:spMkLst>
            <pc:docMk/>
            <pc:sldMk cId="1367489432" sldId="503"/>
            <ac:spMk id="20" creationId="{51988C4E-7EAC-432C-A68B-D3FE10520C44}"/>
          </ac:spMkLst>
        </pc:spChg>
        <pc:spChg chg="del">
          <ac:chgData name="Kanakubo Yuuka" userId="0125345b4684f247" providerId="LiveId" clId="{9F7F8426-3028-457F-A382-C9C151288D1D}" dt="2022-03-04T06:03:33.109" v="115" actId="478"/>
          <ac:spMkLst>
            <pc:docMk/>
            <pc:sldMk cId="1367489432" sldId="503"/>
            <ac:spMk id="21" creationId="{04CAE93D-4CBA-4536-BA46-FADBE42C9269}"/>
          </ac:spMkLst>
        </pc:spChg>
        <pc:spChg chg="del">
          <ac:chgData name="Kanakubo Yuuka" userId="0125345b4684f247" providerId="LiveId" clId="{9F7F8426-3028-457F-A382-C9C151288D1D}" dt="2022-03-04T06:03:33.109" v="115" actId="478"/>
          <ac:spMkLst>
            <pc:docMk/>
            <pc:sldMk cId="1367489432" sldId="503"/>
            <ac:spMk id="22" creationId="{5109B3AB-D53C-4FCB-A132-40D4417A529C}"/>
          </ac:spMkLst>
        </pc:spChg>
        <pc:spChg chg="del">
          <ac:chgData name="Kanakubo Yuuka" userId="0125345b4684f247" providerId="LiveId" clId="{9F7F8426-3028-457F-A382-C9C151288D1D}" dt="2022-03-04T06:03:33.109" v="115" actId="478"/>
          <ac:spMkLst>
            <pc:docMk/>
            <pc:sldMk cId="1367489432" sldId="503"/>
            <ac:spMk id="23" creationId="{F90FD5BF-641D-46F5-9508-F97F43691145}"/>
          </ac:spMkLst>
        </pc:spChg>
        <pc:spChg chg="del">
          <ac:chgData name="Kanakubo Yuuka" userId="0125345b4684f247" providerId="LiveId" clId="{9F7F8426-3028-457F-A382-C9C151288D1D}" dt="2022-03-04T06:03:33.109" v="115" actId="478"/>
          <ac:spMkLst>
            <pc:docMk/>
            <pc:sldMk cId="1367489432" sldId="503"/>
            <ac:spMk id="24" creationId="{00036B23-2B50-4A4C-95A6-56EC6A6A1114}"/>
          </ac:spMkLst>
        </pc:spChg>
        <pc:spChg chg="del">
          <ac:chgData name="Kanakubo Yuuka" userId="0125345b4684f247" providerId="LiveId" clId="{9F7F8426-3028-457F-A382-C9C151288D1D}" dt="2022-03-04T06:03:33.109" v="115" actId="478"/>
          <ac:spMkLst>
            <pc:docMk/>
            <pc:sldMk cId="1367489432" sldId="503"/>
            <ac:spMk id="25" creationId="{FAFB56CF-23B8-4E70-8977-B5F5B874DCA3}"/>
          </ac:spMkLst>
        </pc:spChg>
        <pc:spChg chg="del">
          <ac:chgData name="Kanakubo Yuuka" userId="0125345b4684f247" providerId="LiveId" clId="{9F7F8426-3028-457F-A382-C9C151288D1D}" dt="2022-03-04T06:03:33.109" v="115" actId="478"/>
          <ac:spMkLst>
            <pc:docMk/>
            <pc:sldMk cId="1367489432" sldId="503"/>
            <ac:spMk id="26" creationId="{0B493F57-5ED6-4A55-9E2B-3A53EA0490C7}"/>
          </ac:spMkLst>
        </pc:spChg>
        <pc:spChg chg="del">
          <ac:chgData name="Kanakubo Yuuka" userId="0125345b4684f247" providerId="LiveId" clId="{9F7F8426-3028-457F-A382-C9C151288D1D}" dt="2022-03-04T06:03:33.109" v="115" actId="478"/>
          <ac:spMkLst>
            <pc:docMk/>
            <pc:sldMk cId="1367489432" sldId="503"/>
            <ac:spMk id="27" creationId="{3F108055-7D15-480B-9E38-88E29D7B49EA}"/>
          </ac:spMkLst>
        </pc:spChg>
        <pc:spChg chg="add mod">
          <ac:chgData name="Kanakubo Yuuka" userId="0125345b4684f247" providerId="LiveId" clId="{9F7F8426-3028-457F-A382-C9C151288D1D}" dt="2022-03-08T05:50:07.745" v="5353" actId="403"/>
          <ac:spMkLst>
            <pc:docMk/>
            <pc:sldMk cId="1367489432" sldId="503"/>
            <ac:spMk id="29" creationId="{DAB8FC60-A217-4CEB-9769-90C51B0AEA50}"/>
          </ac:spMkLst>
        </pc:spChg>
        <pc:spChg chg="add mod">
          <ac:chgData name="Kanakubo Yuuka" userId="0125345b4684f247" providerId="LiveId" clId="{9F7F8426-3028-457F-A382-C9C151288D1D}" dt="2022-03-14T00:20:00.992" v="7020" actId="1037"/>
          <ac:spMkLst>
            <pc:docMk/>
            <pc:sldMk cId="1367489432" sldId="503"/>
            <ac:spMk id="30" creationId="{1485E8AE-A0F7-460B-8419-B1153344F958}"/>
          </ac:spMkLst>
        </pc:spChg>
        <pc:spChg chg="add del mod">
          <ac:chgData name="Kanakubo Yuuka" userId="0125345b4684f247" providerId="LiveId" clId="{9F7F8426-3028-457F-A382-C9C151288D1D}" dt="2022-03-11T23:53:49.244" v="5722" actId="478"/>
          <ac:spMkLst>
            <pc:docMk/>
            <pc:sldMk cId="1367489432" sldId="503"/>
            <ac:spMk id="31" creationId="{925465C8-30F2-4989-9F2B-723057279045}"/>
          </ac:spMkLst>
        </pc:spChg>
        <pc:spChg chg="add del mod">
          <ac:chgData name="Kanakubo Yuuka" userId="0125345b4684f247" providerId="LiveId" clId="{9F7F8426-3028-457F-A382-C9C151288D1D}" dt="2022-03-08T05:58:23.588" v="5389" actId="21"/>
          <ac:spMkLst>
            <pc:docMk/>
            <pc:sldMk cId="1367489432" sldId="503"/>
            <ac:spMk id="32" creationId="{509F8D55-9EC8-4953-A134-82A872A567A6}"/>
          </ac:spMkLst>
        </pc:spChg>
        <pc:spChg chg="add mod">
          <ac:chgData name="Kanakubo Yuuka" userId="0125345b4684f247" providerId="LiveId" clId="{9F7F8426-3028-457F-A382-C9C151288D1D}" dt="2022-03-08T05:58:07.034" v="5383" actId="14100"/>
          <ac:spMkLst>
            <pc:docMk/>
            <pc:sldMk cId="1367489432" sldId="503"/>
            <ac:spMk id="33" creationId="{077BC99D-ADB8-4AF5-83D8-6DFA51F0DE17}"/>
          </ac:spMkLst>
        </pc:spChg>
        <pc:spChg chg="add del mod">
          <ac:chgData name="Kanakubo Yuuka" userId="0125345b4684f247" providerId="LiveId" clId="{9F7F8426-3028-457F-A382-C9C151288D1D}" dt="2022-03-08T05:46:43.810" v="5210" actId="478"/>
          <ac:spMkLst>
            <pc:docMk/>
            <pc:sldMk cId="1367489432" sldId="503"/>
            <ac:spMk id="34" creationId="{3846C977-BF52-425F-BF47-FF78B162CE5F}"/>
          </ac:spMkLst>
        </pc:spChg>
        <pc:spChg chg="add del mod">
          <ac:chgData name="Kanakubo Yuuka" userId="0125345b4684f247" providerId="LiveId" clId="{9F7F8426-3028-457F-A382-C9C151288D1D}" dt="2022-03-08T05:46:45.106" v="5211" actId="478"/>
          <ac:spMkLst>
            <pc:docMk/>
            <pc:sldMk cId="1367489432" sldId="503"/>
            <ac:spMk id="35" creationId="{C51060F7-06E2-48AD-80C4-E0D37E01D415}"/>
          </ac:spMkLst>
        </pc:spChg>
        <pc:spChg chg="add del mod">
          <ac:chgData name="Kanakubo Yuuka" userId="0125345b4684f247" providerId="LiveId" clId="{9F7F8426-3028-457F-A382-C9C151288D1D}" dt="2022-03-12T00:10:26.075" v="5934" actId="5793"/>
          <ac:spMkLst>
            <pc:docMk/>
            <pc:sldMk cId="1367489432" sldId="503"/>
            <ac:spMk id="36" creationId="{A5388543-9D00-4BEB-923C-0872FCAC6619}"/>
          </ac:spMkLst>
        </pc:spChg>
        <pc:spChg chg="add del mod">
          <ac:chgData name="Kanakubo Yuuka" userId="0125345b4684f247" providerId="LiveId" clId="{9F7F8426-3028-457F-A382-C9C151288D1D}" dt="2022-03-04T06:06:14.136" v="209" actId="478"/>
          <ac:spMkLst>
            <pc:docMk/>
            <pc:sldMk cId="1367489432" sldId="503"/>
            <ac:spMk id="36" creationId="{DC71AC7C-D60C-4C63-A662-3AC2EAF7B43F}"/>
          </ac:spMkLst>
        </pc:spChg>
        <pc:spChg chg="add mod">
          <ac:chgData name="Kanakubo Yuuka" userId="0125345b4684f247" providerId="LiveId" clId="{9F7F8426-3028-457F-A382-C9C151288D1D}" dt="2022-03-12T00:10:11.324" v="5925" actId="21"/>
          <ac:spMkLst>
            <pc:docMk/>
            <pc:sldMk cId="1367489432" sldId="503"/>
            <ac:spMk id="37" creationId="{C8802917-495E-428E-A4F2-02ACD4E1CBF6}"/>
          </ac:spMkLst>
        </pc:spChg>
        <pc:spChg chg="mod">
          <ac:chgData name="Kanakubo Yuuka" userId="0125345b4684f247" providerId="LiveId" clId="{9F7F8426-3028-457F-A382-C9C151288D1D}" dt="2022-03-04T06:03:50.907" v="119"/>
          <ac:spMkLst>
            <pc:docMk/>
            <pc:sldMk cId="1367489432" sldId="503"/>
            <ac:spMk id="39" creationId="{07271DF1-3413-406B-81B2-622A3E1DAA69}"/>
          </ac:spMkLst>
        </pc:spChg>
        <pc:spChg chg="mod">
          <ac:chgData name="Kanakubo Yuuka" userId="0125345b4684f247" providerId="LiveId" clId="{9F7F8426-3028-457F-A382-C9C151288D1D}" dt="2022-03-04T06:03:50.907" v="119"/>
          <ac:spMkLst>
            <pc:docMk/>
            <pc:sldMk cId="1367489432" sldId="503"/>
            <ac:spMk id="40" creationId="{577EEB0F-A3DB-486B-9F45-C2BC32662AAC}"/>
          </ac:spMkLst>
        </pc:spChg>
        <pc:spChg chg="add del mod">
          <ac:chgData name="Kanakubo Yuuka" userId="0125345b4684f247" providerId="LiveId" clId="{9F7F8426-3028-457F-A382-C9C151288D1D}" dt="2022-03-04T06:12:05.959" v="320" actId="1076"/>
          <ac:spMkLst>
            <pc:docMk/>
            <pc:sldMk cId="1367489432" sldId="503"/>
            <ac:spMk id="41" creationId="{2189B983-B039-438C-97DB-2C6B2BF5306A}"/>
          </ac:spMkLst>
        </pc:spChg>
        <pc:spChg chg="add del mod">
          <ac:chgData name="Kanakubo Yuuka" userId="0125345b4684f247" providerId="LiveId" clId="{9F7F8426-3028-457F-A382-C9C151288D1D}" dt="2022-03-04T06:12:09.007" v="321" actId="1076"/>
          <ac:spMkLst>
            <pc:docMk/>
            <pc:sldMk cId="1367489432" sldId="503"/>
            <ac:spMk id="42" creationId="{2EC4582A-2A4D-463F-92D3-C405A87FCB37}"/>
          </ac:spMkLst>
        </pc:spChg>
        <pc:spChg chg="mod">
          <ac:chgData name="Kanakubo Yuuka" userId="0125345b4684f247" providerId="LiveId" clId="{9F7F8426-3028-457F-A382-C9C151288D1D}" dt="2022-03-04T06:03:50.907" v="119"/>
          <ac:spMkLst>
            <pc:docMk/>
            <pc:sldMk cId="1367489432" sldId="503"/>
            <ac:spMk id="44" creationId="{DE6F935C-2C82-4B05-9E5B-37FF7216EFE4}"/>
          </ac:spMkLst>
        </pc:spChg>
        <pc:spChg chg="add del mod">
          <ac:chgData name="Kanakubo Yuuka" userId="0125345b4684f247" providerId="LiveId" clId="{9F7F8426-3028-457F-A382-C9C151288D1D}" dt="2022-03-04T06:11:57.230" v="317" actId="1076"/>
          <ac:spMkLst>
            <pc:docMk/>
            <pc:sldMk cId="1367489432" sldId="503"/>
            <ac:spMk id="45" creationId="{0B1FAE78-3C7E-4983-B458-C9F2A82F5C8F}"/>
          </ac:spMkLst>
        </pc:spChg>
        <pc:spChg chg="add del mod ord">
          <ac:chgData name="Kanakubo Yuuka" userId="0125345b4684f247" providerId="LiveId" clId="{9F7F8426-3028-457F-A382-C9C151288D1D}" dt="2022-03-04T06:12:02.822" v="319" actId="166"/>
          <ac:spMkLst>
            <pc:docMk/>
            <pc:sldMk cId="1367489432" sldId="503"/>
            <ac:spMk id="46" creationId="{22648135-8C47-4AE8-84C1-F83CDCCBF076}"/>
          </ac:spMkLst>
        </pc:spChg>
        <pc:spChg chg="mod">
          <ac:chgData name="Kanakubo Yuuka" userId="0125345b4684f247" providerId="LiveId" clId="{9F7F8426-3028-457F-A382-C9C151288D1D}" dt="2022-03-04T06:03:50.907" v="119"/>
          <ac:spMkLst>
            <pc:docMk/>
            <pc:sldMk cId="1367489432" sldId="503"/>
            <ac:spMk id="47" creationId="{9F83C99A-C981-471F-BE5A-C61C84EB9BB6}"/>
          </ac:spMkLst>
        </pc:spChg>
        <pc:spChg chg="add mod">
          <ac:chgData name="Kanakubo Yuuka" userId="0125345b4684f247" providerId="LiveId" clId="{9F7F8426-3028-457F-A382-C9C151288D1D}" dt="2022-03-14T04:12:29.473" v="7358" actId="1036"/>
          <ac:spMkLst>
            <pc:docMk/>
            <pc:sldMk cId="1367489432" sldId="503"/>
            <ac:spMk id="48" creationId="{19D0B0CC-F21F-4AAA-98D3-C2CC8C7F3AF0}"/>
          </ac:spMkLst>
        </pc:spChg>
        <pc:spChg chg="add mod">
          <ac:chgData name="Kanakubo Yuuka" userId="0125345b4684f247" providerId="LiveId" clId="{9F7F8426-3028-457F-A382-C9C151288D1D}" dt="2022-03-14T00:19:55.023" v="7013" actId="1076"/>
          <ac:spMkLst>
            <pc:docMk/>
            <pc:sldMk cId="1367489432" sldId="503"/>
            <ac:spMk id="49" creationId="{5FCA7E0E-66AB-4FEB-86D0-8CD1B60ACCFA}"/>
          </ac:spMkLst>
        </pc:spChg>
        <pc:spChg chg="add del mod">
          <ac:chgData name="Kanakubo Yuuka" userId="0125345b4684f247" providerId="LiveId" clId="{9F7F8426-3028-457F-A382-C9C151288D1D}" dt="2022-03-04T06:07:12.845" v="218" actId="478"/>
          <ac:spMkLst>
            <pc:docMk/>
            <pc:sldMk cId="1367489432" sldId="503"/>
            <ac:spMk id="50" creationId="{4B201000-F3FF-4AED-B2F6-93CB6CFFC493}"/>
          </ac:spMkLst>
        </pc:spChg>
        <pc:spChg chg="add del mod">
          <ac:chgData name="Kanakubo Yuuka" userId="0125345b4684f247" providerId="LiveId" clId="{9F7F8426-3028-457F-A382-C9C151288D1D}" dt="2022-03-04T06:06:12.433" v="207" actId="478"/>
          <ac:spMkLst>
            <pc:docMk/>
            <pc:sldMk cId="1367489432" sldId="503"/>
            <ac:spMk id="51" creationId="{533BA07E-B794-49C5-831D-01F097142FF1}"/>
          </ac:spMkLst>
        </pc:spChg>
        <pc:spChg chg="add del mod">
          <ac:chgData name="Kanakubo Yuuka" userId="0125345b4684f247" providerId="LiveId" clId="{9F7F8426-3028-457F-A382-C9C151288D1D}" dt="2022-03-04T06:14:49.861" v="376" actId="478"/>
          <ac:spMkLst>
            <pc:docMk/>
            <pc:sldMk cId="1367489432" sldId="503"/>
            <ac:spMk id="52" creationId="{2A130FF1-969C-4466-A9B1-5DD1AAA12649}"/>
          </ac:spMkLst>
        </pc:spChg>
        <pc:spChg chg="add mod">
          <ac:chgData name="Kanakubo Yuuka" userId="0125345b4684f247" providerId="LiveId" clId="{9F7F8426-3028-457F-A382-C9C151288D1D}" dt="2022-03-14T04:12:29.473" v="7358" actId="1036"/>
          <ac:spMkLst>
            <pc:docMk/>
            <pc:sldMk cId="1367489432" sldId="503"/>
            <ac:spMk id="53" creationId="{B79C52B9-A7BC-415F-83FD-1B7F1BC7B93A}"/>
          </ac:spMkLst>
        </pc:spChg>
        <pc:spChg chg="add mod">
          <ac:chgData name="Kanakubo Yuuka" userId="0125345b4684f247" providerId="LiveId" clId="{9F7F8426-3028-457F-A382-C9C151288D1D}" dt="2022-03-11T23:53:57.081" v="5749" actId="1036"/>
          <ac:spMkLst>
            <pc:docMk/>
            <pc:sldMk cId="1367489432" sldId="503"/>
            <ac:spMk id="54" creationId="{A6B91C15-5DB1-4D7B-B26F-B9239700A033}"/>
          </ac:spMkLst>
        </pc:spChg>
        <pc:spChg chg="add mod">
          <ac:chgData name="Kanakubo Yuuka" userId="0125345b4684f247" providerId="LiveId" clId="{9F7F8426-3028-457F-A382-C9C151288D1D}" dt="2022-03-11T23:53:57.081" v="5749" actId="1036"/>
          <ac:spMkLst>
            <pc:docMk/>
            <pc:sldMk cId="1367489432" sldId="503"/>
            <ac:spMk id="55" creationId="{133A9462-E5E7-4360-9777-3C1303607D17}"/>
          </ac:spMkLst>
        </pc:spChg>
        <pc:spChg chg="add mod">
          <ac:chgData name="Kanakubo Yuuka" userId="0125345b4684f247" providerId="LiveId" clId="{9F7F8426-3028-457F-A382-C9C151288D1D}" dt="2022-03-11T23:53:57.081" v="5749" actId="1036"/>
          <ac:spMkLst>
            <pc:docMk/>
            <pc:sldMk cId="1367489432" sldId="503"/>
            <ac:spMk id="56" creationId="{FDCB011C-4ACE-455B-A371-CB43D17B7D49}"/>
          </ac:spMkLst>
        </pc:spChg>
        <pc:spChg chg="add mod">
          <ac:chgData name="Kanakubo Yuuka" userId="0125345b4684f247" providerId="LiveId" clId="{9F7F8426-3028-457F-A382-C9C151288D1D}" dt="2022-03-04T06:08:58.383" v="236" actId="571"/>
          <ac:spMkLst>
            <pc:docMk/>
            <pc:sldMk cId="1367489432" sldId="503"/>
            <ac:spMk id="59" creationId="{DF948946-FE68-41DD-9389-49A4F33DB520}"/>
          </ac:spMkLst>
        </pc:spChg>
        <pc:spChg chg="add mod">
          <ac:chgData name="Kanakubo Yuuka" userId="0125345b4684f247" providerId="LiveId" clId="{9F7F8426-3028-457F-A382-C9C151288D1D}" dt="2022-03-04T06:08:58.383" v="236" actId="571"/>
          <ac:spMkLst>
            <pc:docMk/>
            <pc:sldMk cId="1367489432" sldId="503"/>
            <ac:spMk id="60" creationId="{EE630CEE-734E-45F7-B0D4-AE8D5037E39F}"/>
          </ac:spMkLst>
        </pc:spChg>
        <pc:spChg chg="add mod">
          <ac:chgData name="Kanakubo Yuuka" userId="0125345b4684f247" providerId="LiveId" clId="{9F7F8426-3028-457F-A382-C9C151288D1D}" dt="2022-03-04T06:13:31.395" v="334" actId="571"/>
          <ac:spMkLst>
            <pc:docMk/>
            <pc:sldMk cId="1367489432" sldId="503"/>
            <ac:spMk id="61" creationId="{73991C80-A48D-4AF8-8EDF-DDC1A11012EA}"/>
          </ac:spMkLst>
        </pc:spChg>
        <pc:spChg chg="add mod">
          <ac:chgData name="Kanakubo Yuuka" userId="0125345b4684f247" providerId="LiveId" clId="{9F7F8426-3028-457F-A382-C9C151288D1D}" dt="2022-03-14T04:12:43.036" v="7360" actId="1076"/>
          <ac:spMkLst>
            <pc:docMk/>
            <pc:sldMk cId="1367489432" sldId="503"/>
            <ac:spMk id="64" creationId="{E104E84A-A90A-4414-8854-F55D810DC6A3}"/>
          </ac:spMkLst>
        </pc:spChg>
        <pc:grpChg chg="del">
          <ac:chgData name="Kanakubo Yuuka" userId="0125345b4684f247" providerId="LiveId" clId="{9F7F8426-3028-457F-A382-C9C151288D1D}" dt="2022-03-04T06:03:33.109" v="115" actId="478"/>
          <ac:grpSpMkLst>
            <pc:docMk/>
            <pc:sldMk cId="1367489432" sldId="503"/>
            <ac:grpSpMk id="28" creationId="{E4BC561D-7DBC-46DB-9FF8-0EC6482CCB07}"/>
          </ac:grpSpMkLst>
        </pc:grpChg>
        <pc:grpChg chg="add mod">
          <ac:chgData name="Kanakubo Yuuka" userId="0125345b4684f247" providerId="LiveId" clId="{9F7F8426-3028-457F-A382-C9C151288D1D}" dt="2022-03-14T04:12:29.473" v="7358" actId="1036"/>
          <ac:grpSpMkLst>
            <pc:docMk/>
            <pc:sldMk cId="1367489432" sldId="503"/>
            <ac:grpSpMk id="38" creationId="{591B030B-7A89-43B6-9391-0274A1BF0F48}"/>
          </ac:grpSpMkLst>
        </pc:grpChg>
        <pc:grpChg chg="add mod">
          <ac:chgData name="Kanakubo Yuuka" userId="0125345b4684f247" providerId="LiveId" clId="{9F7F8426-3028-457F-A382-C9C151288D1D}" dt="2022-03-14T00:19:47.252" v="7009" actId="1076"/>
          <ac:grpSpMkLst>
            <pc:docMk/>
            <pc:sldMk cId="1367489432" sldId="503"/>
            <ac:grpSpMk id="43" creationId="{B39A8254-98D7-4897-8094-807BF51C80B0}"/>
          </ac:grpSpMkLst>
        </pc:grpChg>
        <pc:picChg chg="del">
          <ac:chgData name="Kanakubo Yuuka" userId="0125345b4684f247" providerId="LiveId" clId="{9F7F8426-3028-457F-A382-C9C151288D1D}" dt="2022-03-04T06:03:33.109" v="115" actId="478"/>
          <ac:picMkLst>
            <pc:docMk/>
            <pc:sldMk cId="1367489432" sldId="503"/>
            <ac:picMk id="30" creationId="{F0409FE3-159D-42AD-8F0E-ACCC1B70E79E}"/>
          </ac:picMkLst>
        </pc:picChg>
        <pc:picChg chg="del">
          <ac:chgData name="Kanakubo Yuuka" userId="0125345b4684f247" providerId="LiveId" clId="{9F7F8426-3028-457F-A382-C9C151288D1D}" dt="2022-03-04T06:03:33.109" v="115" actId="478"/>
          <ac:picMkLst>
            <pc:docMk/>
            <pc:sldMk cId="1367489432" sldId="503"/>
            <ac:picMk id="32" creationId="{EEF143D5-F4A9-41E0-950E-4E88A3F84561}"/>
          </ac:picMkLst>
        </pc:picChg>
        <pc:picChg chg="add mod">
          <ac:chgData name="Kanakubo Yuuka" userId="0125345b4684f247" providerId="LiveId" clId="{9F7F8426-3028-457F-A382-C9C151288D1D}" dt="2022-03-11T23:53:57.081" v="5749" actId="1036"/>
          <ac:picMkLst>
            <pc:docMk/>
            <pc:sldMk cId="1367489432" sldId="503"/>
            <ac:picMk id="57" creationId="{89E0132E-7AF4-4689-806D-045370A2AD59}"/>
          </ac:picMkLst>
        </pc:picChg>
        <pc:picChg chg="add mod">
          <ac:chgData name="Kanakubo Yuuka" userId="0125345b4684f247" providerId="LiveId" clId="{9F7F8426-3028-457F-A382-C9C151288D1D}" dt="2022-03-11T23:53:57.081" v="5749" actId="1036"/>
          <ac:picMkLst>
            <pc:docMk/>
            <pc:sldMk cId="1367489432" sldId="503"/>
            <ac:picMk id="58" creationId="{C8ECC944-5A81-429C-B1DE-3A709517B6C5}"/>
          </ac:picMkLst>
        </pc:picChg>
        <pc:picChg chg="add mod">
          <ac:chgData name="Kanakubo Yuuka" userId="0125345b4684f247" providerId="LiveId" clId="{9F7F8426-3028-457F-A382-C9C151288D1D}" dt="2022-03-04T06:13:31.395" v="334" actId="571"/>
          <ac:picMkLst>
            <pc:docMk/>
            <pc:sldMk cId="1367489432" sldId="503"/>
            <ac:picMk id="62" creationId="{493BE9A3-8139-485A-A119-9B451E365082}"/>
          </ac:picMkLst>
        </pc:picChg>
        <pc:picChg chg="add mod">
          <ac:chgData name="Kanakubo Yuuka" userId="0125345b4684f247" providerId="LiveId" clId="{9F7F8426-3028-457F-A382-C9C151288D1D}" dt="2022-03-04T06:13:31.395" v="334" actId="571"/>
          <ac:picMkLst>
            <pc:docMk/>
            <pc:sldMk cId="1367489432" sldId="503"/>
            <ac:picMk id="63" creationId="{EAFAB076-72C9-4B2B-94B3-442B5767963C}"/>
          </ac:picMkLst>
        </pc:picChg>
      </pc:sldChg>
      <pc:sldChg chg="del">
        <pc:chgData name="Kanakubo Yuuka" userId="0125345b4684f247" providerId="LiveId" clId="{9F7F8426-3028-457F-A382-C9C151288D1D}" dt="2022-03-13T23:57:41.628" v="6469" actId="2696"/>
        <pc:sldMkLst>
          <pc:docMk/>
          <pc:sldMk cId="3379787861" sldId="504"/>
        </pc:sldMkLst>
      </pc:sldChg>
      <pc:sldChg chg="add ord">
        <pc:chgData name="Kanakubo Yuuka" userId="0125345b4684f247" providerId="LiveId" clId="{9F7F8426-3028-457F-A382-C9C151288D1D}" dt="2022-03-04T06:14:31.105" v="375"/>
        <pc:sldMkLst>
          <pc:docMk/>
          <pc:sldMk cId="2629067897" sldId="505"/>
        </pc:sldMkLst>
      </pc:sldChg>
      <pc:sldChg chg="add ord">
        <pc:chgData name="Kanakubo Yuuka" userId="0125345b4684f247" providerId="LiveId" clId="{9F7F8426-3028-457F-A382-C9C151288D1D}" dt="2022-03-04T06:26:10.065" v="609"/>
        <pc:sldMkLst>
          <pc:docMk/>
          <pc:sldMk cId="1197216143" sldId="506"/>
        </pc:sldMkLst>
      </pc:sldChg>
      <pc:sldChg chg="addSp delSp modSp add mod modAnim">
        <pc:chgData name="Kanakubo Yuuka" userId="0125345b4684f247" providerId="LiveId" clId="{9F7F8426-3028-457F-A382-C9C151288D1D}" dt="2022-03-14T06:02:43.800" v="7485" actId="20577"/>
        <pc:sldMkLst>
          <pc:docMk/>
          <pc:sldMk cId="1419782419" sldId="507"/>
        </pc:sldMkLst>
        <pc:spChg chg="mod">
          <ac:chgData name="Kanakubo Yuuka" userId="0125345b4684f247" providerId="LiveId" clId="{9F7F8426-3028-457F-A382-C9C151288D1D}" dt="2022-03-13T23:34:36.366" v="6436" actId="20577"/>
          <ac:spMkLst>
            <pc:docMk/>
            <pc:sldMk cId="1419782419" sldId="507"/>
            <ac:spMk id="2" creationId="{AAFC2C62-E3F1-4333-A414-85674F4ACD81}"/>
          </ac:spMkLst>
        </pc:spChg>
        <pc:spChg chg="add mod">
          <ac:chgData name="Kanakubo Yuuka" userId="0125345b4684f247" providerId="LiveId" clId="{9F7F8426-3028-457F-A382-C9C151288D1D}" dt="2022-03-14T06:02:43.800" v="7485" actId="20577"/>
          <ac:spMkLst>
            <pc:docMk/>
            <pc:sldMk cId="1419782419" sldId="507"/>
            <ac:spMk id="7" creationId="{80A4821C-E766-4AFD-9D5E-8363153E7A05}"/>
          </ac:spMkLst>
        </pc:spChg>
        <pc:spChg chg="del">
          <ac:chgData name="Kanakubo Yuuka" userId="0125345b4684f247" providerId="LiveId" clId="{9F7F8426-3028-457F-A382-C9C151288D1D}" dt="2022-03-04T06:30:30.980" v="806" actId="478"/>
          <ac:spMkLst>
            <pc:docMk/>
            <pc:sldMk cId="1419782419" sldId="507"/>
            <ac:spMk id="10" creationId="{A0FB3BD3-B5EE-4AB6-BBA7-81AB0205BDEA}"/>
          </ac:spMkLst>
        </pc:spChg>
        <pc:spChg chg="add mod">
          <ac:chgData name="Kanakubo Yuuka" userId="0125345b4684f247" providerId="LiveId" clId="{9F7F8426-3028-457F-A382-C9C151288D1D}" dt="2022-03-07T04:12:52.684" v="1926" actId="1076"/>
          <ac:spMkLst>
            <pc:docMk/>
            <pc:sldMk cId="1419782419" sldId="507"/>
            <ac:spMk id="11" creationId="{2A192887-53E0-4CA1-BB5F-84EF9917DD0B}"/>
          </ac:spMkLst>
        </pc:spChg>
        <pc:spChg chg="del">
          <ac:chgData name="Kanakubo Yuuka" userId="0125345b4684f247" providerId="LiveId" clId="{9F7F8426-3028-457F-A382-C9C151288D1D}" dt="2022-03-04T06:30:31.761" v="807" actId="478"/>
          <ac:spMkLst>
            <pc:docMk/>
            <pc:sldMk cId="1419782419" sldId="507"/>
            <ac:spMk id="11" creationId="{ADF532DC-FC96-4603-8282-8B07F69F6725}"/>
          </ac:spMkLst>
        </pc:spChg>
        <pc:spChg chg="add del mod">
          <ac:chgData name="Kanakubo Yuuka" userId="0125345b4684f247" providerId="LiveId" clId="{9F7F8426-3028-457F-A382-C9C151288D1D}" dt="2022-03-07T00:24:57.180" v="1538" actId="478"/>
          <ac:spMkLst>
            <pc:docMk/>
            <pc:sldMk cId="1419782419" sldId="507"/>
            <ac:spMk id="12" creationId="{A5D96807-9D71-42F9-A8EE-A234F6526F9A}"/>
          </ac:spMkLst>
        </pc:spChg>
        <pc:spChg chg="add del mod">
          <ac:chgData name="Kanakubo Yuuka" userId="0125345b4684f247" providerId="LiveId" clId="{9F7F8426-3028-457F-A382-C9C151288D1D}" dt="2022-03-08T07:54:11.284" v="5688" actId="478"/>
          <ac:spMkLst>
            <pc:docMk/>
            <pc:sldMk cId="1419782419" sldId="507"/>
            <ac:spMk id="13" creationId="{F1E7F713-0BE4-4C86-9CE3-A3C57799A3AA}"/>
          </ac:spMkLst>
        </pc:spChg>
        <pc:spChg chg="del">
          <ac:chgData name="Kanakubo Yuuka" userId="0125345b4684f247" providerId="LiveId" clId="{9F7F8426-3028-457F-A382-C9C151288D1D}" dt="2022-03-04T06:30:34.811" v="808" actId="478"/>
          <ac:spMkLst>
            <pc:docMk/>
            <pc:sldMk cId="1419782419" sldId="507"/>
            <ac:spMk id="13" creationId="{F8BCA030-243B-45AD-A368-DF1C11308466}"/>
          </ac:spMkLst>
        </pc:spChg>
        <pc:spChg chg="del">
          <ac:chgData name="Kanakubo Yuuka" userId="0125345b4684f247" providerId="LiveId" clId="{9F7F8426-3028-457F-A382-C9C151288D1D}" dt="2022-03-04T06:30:34.811" v="808" actId="478"/>
          <ac:spMkLst>
            <pc:docMk/>
            <pc:sldMk cId="1419782419" sldId="507"/>
            <ac:spMk id="14" creationId="{3228F91A-3ACD-43C7-8A57-97D5EC9F4FAB}"/>
          </ac:spMkLst>
        </pc:spChg>
        <pc:spChg chg="add mod">
          <ac:chgData name="Kanakubo Yuuka" userId="0125345b4684f247" providerId="LiveId" clId="{9F7F8426-3028-457F-A382-C9C151288D1D}" dt="2022-03-08T01:42:15.508" v="4887" actId="20577"/>
          <ac:spMkLst>
            <pc:docMk/>
            <pc:sldMk cId="1419782419" sldId="507"/>
            <ac:spMk id="15" creationId="{5E751B6C-647B-486F-883E-50F1D9EE82A8}"/>
          </ac:spMkLst>
        </pc:spChg>
        <pc:spChg chg="add mod">
          <ac:chgData name="Kanakubo Yuuka" userId="0125345b4684f247" providerId="LiveId" clId="{9F7F8426-3028-457F-A382-C9C151288D1D}" dt="2022-03-08T05:50:36.164" v="5356" actId="1076"/>
          <ac:spMkLst>
            <pc:docMk/>
            <pc:sldMk cId="1419782419" sldId="507"/>
            <ac:spMk id="16" creationId="{5AFDFE43-33CF-47A4-843F-25F32DDB57FA}"/>
          </ac:spMkLst>
        </pc:spChg>
        <pc:spChg chg="add mod">
          <ac:chgData name="Kanakubo Yuuka" userId="0125345b4684f247" providerId="LiveId" clId="{9F7F8426-3028-457F-A382-C9C151288D1D}" dt="2022-03-07T04:18:04.728" v="2054" actId="1076"/>
          <ac:spMkLst>
            <pc:docMk/>
            <pc:sldMk cId="1419782419" sldId="507"/>
            <ac:spMk id="17" creationId="{52F72A7C-FA0E-4A9E-8D1F-0C06A66C7E02}"/>
          </ac:spMkLst>
        </pc:spChg>
        <pc:spChg chg="add mod">
          <ac:chgData name="Kanakubo Yuuka" userId="0125345b4684f247" providerId="LiveId" clId="{9F7F8426-3028-457F-A382-C9C151288D1D}" dt="2022-03-07T04:18:04.728" v="2054" actId="1076"/>
          <ac:spMkLst>
            <pc:docMk/>
            <pc:sldMk cId="1419782419" sldId="507"/>
            <ac:spMk id="18" creationId="{FAAD58A7-4AF2-419D-A902-C4671198DD04}"/>
          </ac:spMkLst>
        </pc:spChg>
        <pc:spChg chg="add mod">
          <ac:chgData name="Kanakubo Yuuka" userId="0125345b4684f247" providerId="LiveId" clId="{9F7F8426-3028-457F-A382-C9C151288D1D}" dt="2022-03-07T04:18:04.728" v="2054" actId="1076"/>
          <ac:spMkLst>
            <pc:docMk/>
            <pc:sldMk cId="1419782419" sldId="507"/>
            <ac:spMk id="19" creationId="{49EA9E35-2048-4558-89EF-518E9206A488}"/>
          </ac:spMkLst>
        </pc:spChg>
        <pc:spChg chg="del">
          <ac:chgData name="Kanakubo Yuuka" userId="0125345b4684f247" providerId="LiveId" clId="{9F7F8426-3028-457F-A382-C9C151288D1D}" dt="2022-03-04T06:30:34.811" v="808" actId="478"/>
          <ac:spMkLst>
            <pc:docMk/>
            <pc:sldMk cId="1419782419" sldId="507"/>
            <ac:spMk id="20" creationId="{2FC31CE5-D8C3-4D5B-B7E4-E89AB069C7ED}"/>
          </ac:spMkLst>
        </pc:spChg>
        <pc:spChg chg="add mod">
          <ac:chgData name="Kanakubo Yuuka" userId="0125345b4684f247" providerId="LiveId" clId="{9F7F8426-3028-457F-A382-C9C151288D1D}" dt="2022-03-07T04:18:04.728" v="2054" actId="1076"/>
          <ac:spMkLst>
            <pc:docMk/>
            <pc:sldMk cId="1419782419" sldId="507"/>
            <ac:spMk id="20" creationId="{77C23F07-F1E9-47AD-AA07-823079C89893}"/>
          </ac:spMkLst>
        </pc:spChg>
        <pc:spChg chg="del">
          <ac:chgData name="Kanakubo Yuuka" userId="0125345b4684f247" providerId="LiveId" clId="{9F7F8426-3028-457F-A382-C9C151288D1D}" dt="2022-03-04T06:30:34.811" v="808" actId="478"/>
          <ac:spMkLst>
            <pc:docMk/>
            <pc:sldMk cId="1419782419" sldId="507"/>
            <ac:spMk id="21" creationId="{06C9E098-50FC-4089-862D-94A1121A9646}"/>
          </ac:spMkLst>
        </pc:spChg>
        <pc:spChg chg="add mod">
          <ac:chgData name="Kanakubo Yuuka" userId="0125345b4684f247" providerId="LiveId" clId="{9F7F8426-3028-457F-A382-C9C151288D1D}" dt="2022-03-07T04:18:04.728" v="2054" actId="1076"/>
          <ac:spMkLst>
            <pc:docMk/>
            <pc:sldMk cId="1419782419" sldId="507"/>
            <ac:spMk id="21" creationId="{5E62DC94-B90F-4148-9740-6D599E8D04E1}"/>
          </ac:spMkLst>
        </pc:spChg>
        <pc:spChg chg="add mod">
          <ac:chgData name="Kanakubo Yuuka" userId="0125345b4684f247" providerId="LiveId" clId="{9F7F8426-3028-457F-A382-C9C151288D1D}" dt="2022-03-07T04:18:04.728" v="2054" actId="1076"/>
          <ac:spMkLst>
            <pc:docMk/>
            <pc:sldMk cId="1419782419" sldId="507"/>
            <ac:spMk id="22" creationId="{B2FF1FAC-A66D-4E61-BC69-A8029A0EC75F}"/>
          </ac:spMkLst>
        </pc:spChg>
        <pc:spChg chg="add mod">
          <ac:chgData name="Kanakubo Yuuka" userId="0125345b4684f247" providerId="LiveId" clId="{9F7F8426-3028-457F-A382-C9C151288D1D}" dt="2022-03-08T01:42:11.526" v="4886" actId="14100"/>
          <ac:spMkLst>
            <pc:docMk/>
            <pc:sldMk cId="1419782419" sldId="507"/>
            <ac:spMk id="23" creationId="{DB3B58D3-3A90-40F1-B33A-1C69954B20AB}"/>
          </ac:spMkLst>
        </pc:spChg>
        <pc:spChg chg="add mod">
          <ac:chgData name="Kanakubo Yuuka" userId="0125345b4684f247" providerId="LiveId" clId="{9F7F8426-3028-457F-A382-C9C151288D1D}" dt="2022-03-08T07:52:41.400" v="5687" actId="1076"/>
          <ac:spMkLst>
            <pc:docMk/>
            <pc:sldMk cId="1419782419" sldId="507"/>
            <ac:spMk id="25" creationId="{2F6AA96C-B1E3-45C3-BFC8-5ACBE3B3697C}"/>
          </ac:spMkLst>
        </pc:spChg>
        <pc:spChg chg="add mod">
          <ac:chgData name="Kanakubo Yuuka" userId="0125345b4684f247" providerId="LiveId" clId="{9F7F8426-3028-457F-A382-C9C151288D1D}" dt="2022-03-08T07:52:35.758" v="5686" actId="1076"/>
          <ac:spMkLst>
            <pc:docMk/>
            <pc:sldMk cId="1419782419" sldId="507"/>
            <ac:spMk id="26" creationId="{A4E314C3-CF12-4C13-ABC4-CD433B5ADD5C}"/>
          </ac:spMkLst>
        </pc:spChg>
        <pc:picChg chg="add mod">
          <ac:chgData name="Kanakubo Yuuka" userId="0125345b4684f247" providerId="LiveId" clId="{9F7F8426-3028-457F-A382-C9C151288D1D}" dt="2022-03-08T07:54:19.685" v="5692" actId="14100"/>
          <ac:picMkLst>
            <pc:docMk/>
            <pc:sldMk cId="1419782419" sldId="507"/>
            <ac:picMk id="5" creationId="{3F72CB28-824F-4A27-80E9-6EAF21622E9E}"/>
          </ac:picMkLst>
        </pc:picChg>
        <pc:picChg chg="del">
          <ac:chgData name="Kanakubo Yuuka" userId="0125345b4684f247" providerId="LiveId" clId="{9F7F8426-3028-457F-A382-C9C151288D1D}" dt="2022-03-04T06:30:34.811" v="808" actId="478"/>
          <ac:picMkLst>
            <pc:docMk/>
            <pc:sldMk cId="1419782419" sldId="507"/>
            <ac:picMk id="7" creationId="{72E27D21-1E25-405F-9208-67F4E9E7DE55}"/>
          </ac:picMkLst>
        </pc:picChg>
        <pc:picChg chg="add del mod">
          <ac:chgData name="Kanakubo Yuuka" userId="0125345b4684f247" providerId="LiveId" clId="{9F7F8426-3028-457F-A382-C9C151288D1D}" dt="2022-03-08T01:42:22.438" v="4888" actId="478"/>
          <ac:picMkLst>
            <pc:docMk/>
            <pc:sldMk cId="1419782419" sldId="507"/>
            <ac:picMk id="8" creationId="{7284B7A4-5557-4D2C-A59E-9E764DC1C37C}"/>
          </ac:picMkLst>
        </pc:picChg>
        <pc:picChg chg="add del mod">
          <ac:chgData name="Kanakubo Yuuka" userId="0125345b4684f247" providerId="LiveId" clId="{9F7F8426-3028-457F-A382-C9C151288D1D}" dt="2022-03-06T23:57:04.882" v="995" actId="478"/>
          <ac:picMkLst>
            <pc:docMk/>
            <pc:sldMk cId="1419782419" sldId="507"/>
            <ac:picMk id="9" creationId="{3205D394-3570-4186-B5A5-0FD2136753E4}"/>
          </ac:picMkLst>
        </pc:picChg>
        <pc:picChg chg="del">
          <ac:chgData name="Kanakubo Yuuka" userId="0125345b4684f247" providerId="LiveId" clId="{9F7F8426-3028-457F-A382-C9C151288D1D}" dt="2022-03-04T06:30:34.811" v="808" actId="478"/>
          <ac:picMkLst>
            <pc:docMk/>
            <pc:sldMk cId="1419782419" sldId="507"/>
            <ac:picMk id="9" creationId="{E7A9B37A-3A82-47F4-8AF1-B65043CEB081}"/>
          </ac:picMkLst>
        </pc:picChg>
        <pc:picChg chg="add del mod">
          <ac:chgData name="Kanakubo Yuuka" userId="0125345b4684f247" providerId="LiveId" clId="{9F7F8426-3028-457F-A382-C9C151288D1D}" dt="2022-03-08T03:23:33.923" v="4996" actId="478"/>
          <ac:picMkLst>
            <pc:docMk/>
            <pc:sldMk cId="1419782419" sldId="507"/>
            <ac:picMk id="10" creationId="{5DD91BE1-7D77-4FFE-BAFF-BFD02D2917CC}"/>
          </ac:picMkLst>
        </pc:picChg>
        <pc:picChg chg="add del mod">
          <ac:chgData name="Kanakubo Yuuka" userId="0125345b4684f247" providerId="LiveId" clId="{9F7F8426-3028-457F-A382-C9C151288D1D}" dt="2022-03-13T23:34:32.825" v="6433" actId="478"/>
          <ac:picMkLst>
            <pc:docMk/>
            <pc:sldMk cId="1419782419" sldId="507"/>
            <ac:picMk id="24" creationId="{4BD6C221-82D6-42F8-AC90-5AB26B37775F}"/>
          </ac:picMkLst>
        </pc:picChg>
        <pc:picChg chg="add mod">
          <ac:chgData name="Kanakubo Yuuka" userId="0125345b4684f247" providerId="LiveId" clId="{9F7F8426-3028-457F-A382-C9C151288D1D}" dt="2022-03-07T04:18:04.728" v="2054" actId="1076"/>
          <ac:picMkLst>
            <pc:docMk/>
            <pc:sldMk cId="1419782419" sldId="507"/>
            <ac:picMk id="1026" creationId="{DAD652FA-49A0-4DDB-BDFD-51C4D7F23672}"/>
          </ac:picMkLst>
        </pc:picChg>
      </pc:sldChg>
      <pc:sldChg chg="addSp delSp modSp add del mod ord">
        <pc:chgData name="Kanakubo Yuuka" userId="0125345b4684f247" providerId="LiveId" clId="{9F7F8426-3028-457F-A382-C9C151288D1D}" dt="2022-03-07T00:02:07.470" v="1035" actId="2696"/>
        <pc:sldMkLst>
          <pc:docMk/>
          <pc:sldMk cId="48205327" sldId="508"/>
        </pc:sldMkLst>
        <pc:spChg chg="del">
          <ac:chgData name="Kanakubo Yuuka" userId="0125345b4684f247" providerId="LiveId" clId="{9F7F8426-3028-457F-A382-C9C151288D1D}" dt="2022-03-04T06:35:54.642" v="916" actId="478"/>
          <ac:spMkLst>
            <pc:docMk/>
            <pc:sldMk cId="48205327" sldId="508"/>
            <ac:spMk id="2" creationId="{2BECA616-3595-4A12-BA93-FC0F0D5C6885}"/>
          </ac:spMkLst>
        </pc:spChg>
        <pc:spChg chg="del">
          <ac:chgData name="Kanakubo Yuuka" userId="0125345b4684f247" providerId="LiveId" clId="{9F7F8426-3028-457F-A382-C9C151288D1D}" dt="2022-03-04T06:35:55.634" v="917" actId="478"/>
          <ac:spMkLst>
            <pc:docMk/>
            <pc:sldMk cId="48205327" sldId="508"/>
            <ac:spMk id="3" creationId="{78590712-DF6D-457F-B1F9-47EA2F2F4D1E}"/>
          </ac:spMkLst>
        </pc:spChg>
        <pc:spChg chg="add mod">
          <ac:chgData name="Kanakubo Yuuka" userId="0125345b4684f247" providerId="LiveId" clId="{9F7F8426-3028-457F-A382-C9C151288D1D}" dt="2022-03-07T00:01:58.826" v="1032"/>
          <ac:spMkLst>
            <pc:docMk/>
            <pc:sldMk cId="48205327" sldId="508"/>
            <ac:spMk id="4" creationId="{D9E1D8D3-D9D8-4A1D-AF72-F9243EC941AC}"/>
          </ac:spMkLst>
        </pc:spChg>
        <pc:spChg chg="mod">
          <ac:chgData name="Kanakubo Yuuka" userId="0125345b4684f247" providerId="LiveId" clId="{9F7F8426-3028-457F-A382-C9C151288D1D}" dt="2022-03-07T00:02:03.600" v="1034" actId="1076"/>
          <ac:spMkLst>
            <pc:docMk/>
            <pc:sldMk cId="48205327" sldId="508"/>
            <ac:spMk id="6" creationId="{C6F2E7FE-9280-4FC1-A4B2-65CDFAE3439C}"/>
          </ac:spMkLst>
        </pc:spChg>
        <pc:spChg chg="add mod">
          <ac:chgData name="Kanakubo Yuuka" userId="0125345b4684f247" providerId="LiveId" clId="{9F7F8426-3028-457F-A382-C9C151288D1D}" dt="2022-03-07T00:01:58.826" v="1032"/>
          <ac:spMkLst>
            <pc:docMk/>
            <pc:sldMk cId="48205327" sldId="508"/>
            <ac:spMk id="7" creationId="{D2019445-36FA-4BE7-A275-34CF4AEDBB0F}"/>
          </ac:spMkLst>
        </pc:spChg>
        <pc:spChg chg="del">
          <ac:chgData name="Kanakubo Yuuka" userId="0125345b4684f247" providerId="LiveId" clId="{9F7F8426-3028-457F-A382-C9C151288D1D}" dt="2022-03-04T06:35:48.527" v="912" actId="478"/>
          <ac:spMkLst>
            <pc:docMk/>
            <pc:sldMk cId="48205327" sldId="508"/>
            <ac:spMk id="8" creationId="{94342945-AA18-4522-BD2D-FF13B298BE0E}"/>
          </ac:spMkLst>
        </pc:spChg>
        <pc:spChg chg="add mod">
          <ac:chgData name="Kanakubo Yuuka" userId="0125345b4684f247" providerId="LiveId" clId="{9F7F8426-3028-457F-A382-C9C151288D1D}" dt="2022-03-07T00:01:58.826" v="1032"/>
          <ac:spMkLst>
            <pc:docMk/>
            <pc:sldMk cId="48205327" sldId="508"/>
            <ac:spMk id="9" creationId="{7E9B7D3E-EBE2-4FEE-8C66-EEC837C27484}"/>
          </ac:spMkLst>
        </pc:spChg>
        <pc:spChg chg="add mod">
          <ac:chgData name="Kanakubo Yuuka" userId="0125345b4684f247" providerId="LiveId" clId="{9F7F8426-3028-457F-A382-C9C151288D1D}" dt="2022-03-07T00:01:58.826" v="1032"/>
          <ac:spMkLst>
            <pc:docMk/>
            <pc:sldMk cId="48205327" sldId="508"/>
            <ac:spMk id="10" creationId="{09151787-8E75-4A36-8118-938D3C187A81}"/>
          </ac:spMkLst>
        </pc:spChg>
        <pc:spChg chg="del mod">
          <ac:chgData name="Kanakubo Yuuka" userId="0125345b4684f247" providerId="LiveId" clId="{9F7F8426-3028-457F-A382-C9C151288D1D}" dt="2022-03-04T06:35:52.974" v="915" actId="478"/>
          <ac:spMkLst>
            <pc:docMk/>
            <pc:sldMk cId="48205327" sldId="508"/>
            <ac:spMk id="10" creationId="{959F1503-5A8D-42E2-9404-2829CAF6B6C7}"/>
          </ac:spMkLst>
        </pc:spChg>
        <pc:picChg chg="add mod">
          <ac:chgData name="Kanakubo Yuuka" userId="0125345b4684f247" providerId="LiveId" clId="{9F7F8426-3028-457F-A382-C9C151288D1D}" dt="2022-03-07T00:01:58.826" v="1032"/>
          <ac:picMkLst>
            <pc:docMk/>
            <pc:sldMk cId="48205327" sldId="508"/>
            <ac:picMk id="8" creationId="{4E6165B5-625C-4B54-81A0-5DF29C1ACFF3}"/>
          </ac:picMkLst>
        </pc:picChg>
        <pc:picChg chg="del">
          <ac:chgData name="Kanakubo Yuuka" userId="0125345b4684f247" providerId="LiveId" clId="{9F7F8426-3028-457F-A382-C9C151288D1D}" dt="2022-03-04T06:35:48.527" v="912" actId="478"/>
          <ac:picMkLst>
            <pc:docMk/>
            <pc:sldMk cId="48205327" sldId="508"/>
            <ac:picMk id="2050" creationId="{8A6FA22B-F9A5-4043-82BD-9B4FDE23BEBA}"/>
          </ac:picMkLst>
        </pc:picChg>
        <pc:picChg chg="del mod">
          <ac:chgData name="Kanakubo Yuuka" userId="0125345b4684f247" providerId="LiveId" clId="{9F7F8426-3028-457F-A382-C9C151288D1D}" dt="2022-03-04T06:35:48.951" v="913" actId="478"/>
          <ac:picMkLst>
            <pc:docMk/>
            <pc:sldMk cId="48205327" sldId="508"/>
            <ac:picMk id="2052" creationId="{B5957126-92BF-4097-A50A-F63D59C51F2D}"/>
          </ac:picMkLst>
        </pc:picChg>
      </pc:sldChg>
      <pc:sldChg chg="addSp delSp modSp add mod modAnim">
        <pc:chgData name="Kanakubo Yuuka" userId="0125345b4684f247" providerId="LiveId" clId="{9F7F8426-3028-457F-A382-C9C151288D1D}" dt="2022-03-14T00:17:51.262" v="6965" actId="20577"/>
        <pc:sldMkLst>
          <pc:docMk/>
          <pc:sldMk cId="4103501378" sldId="508"/>
        </pc:sldMkLst>
        <pc:spChg chg="mod">
          <ac:chgData name="Kanakubo Yuuka" userId="0125345b4684f247" providerId="LiveId" clId="{9F7F8426-3028-457F-A382-C9C151288D1D}" dt="2022-03-13T23:34:46.511" v="6441" actId="20577"/>
          <ac:spMkLst>
            <pc:docMk/>
            <pc:sldMk cId="4103501378" sldId="508"/>
            <ac:spMk id="2" creationId="{AAFC2C62-E3F1-4333-A414-85674F4ACD81}"/>
          </ac:spMkLst>
        </pc:spChg>
        <pc:spChg chg="add del mod ord">
          <ac:chgData name="Kanakubo Yuuka" userId="0125345b4684f247" providerId="LiveId" clId="{9F7F8426-3028-457F-A382-C9C151288D1D}" dt="2022-03-07T05:21:54.903" v="3264" actId="478"/>
          <ac:spMkLst>
            <pc:docMk/>
            <pc:sldMk cId="4103501378" sldId="508"/>
            <ac:spMk id="5" creationId="{21C9E089-5F28-4049-A104-203F309E0D49}"/>
          </ac:spMkLst>
        </pc:spChg>
        <pc:spChg chg="mod">
          <ac:chgData name="Kanakubo Yuuka" userId="0125345b4684f247" providerId="LiveId" clId="{9F7F8426-3028-457F-A382-C9C151288D1D}" dt="2022-03-14T00:17:51.262" v="6965" actId="20577"/>
          <ac:spMkLst>
            <pc:docMk/>
            <pc:sldMk cId="4103501378" sldId="508"/>
            <ac:spMk id="7" creationId="{80A4821C-E766-4AFD-9D5E-8363153E7A05}"/>
          </ac:spMkLst>
        </pc:spChg>
        <pc:spChg chg="del">
          <ac:chgData name="Kanakubo Yuuka" userId="0125345b4684f247" providerId="LiveId" clId="{9F7F8426-3028-457F-A382-C9C151288D1D}" dt="2022-03-07T00:02:34.684" v="1065" actId="478"/>
          <ac:spMkLst>
            <pc:docMk/>
            <pc:sldMk cId="4103501378" sldId="508"/>
            <ac:spMk id="11" creationId="{2A192887-53E0-4CA1-BB5F-84EF9917DD0B}"/>
          </ac:spMkLst>
        </pc:spChg>
        <pc:spChg chg="del mod">
          <ac:chgData name="Kanakubo Yuuka" userId="0125345b4684f247" providerId="LiveId" clId="{9F7F8426-3028-457F-A382-C9C151288D1D}" dt="2022-03-08T01:45:36.100" v="4957" actId="478"/>
          <ac:spMkLst>
            <pc:docMk/>
            <pc:sldMk cId="4103501378" sldId="508"/>
            <ac:spMk id="12" creationId="{A5D96807-9D71-42F9-A8EE-A234F6526F9A}"/>
          </ac:spMkLst>
        </pc:spChg>
        <pc:spChg chg="add del mod">
          <ac:chgData name="Kanakubo Yuuka" userId="0125345b4684f247" providerId="LiveId" clId="{9F7F8426-3028-457F-A382-C9C151288D1D}" dt="2022-03-07T05:22:23.353" v="3270" actId="478"/>
          <ac:spMkLst>
            <pc:docMk/>
            <pc:sldMk cId="4103501378" sldId="508"/>
            <ac:spMk id="13" creationId="{2652A558-A274-4006-BA6A-F6B4C7CE8246}"/>
          </ac:spMkLst>
        </pc:spChg>
        <pc:spChg chg="del">
          <ac:chgData name="Kanakubo Yuuka" userId="0125345b4684f247" providerId="LiveId" clId="{9F7F8426-3028-457F-A382-C9C151288D1D}" dt="2022-03-07T00:02:32.026" v="1064" actId="478"/>
          <ac:spMkLst>
            <pc:docMk/>
            <pc:sldMk cId="4103501378" sldId="508"/>
            <ac:spMk id="13" creationId="{F1E7F713-0BE4-4C86-9CE3-A3C57799A3AA}"/>
          </ac:spMkLst>
        </pc:spChg>
        <pc:spChg chg="add mod">
          <ac:chgData name="Kanakubo Yuuka" userId="0125345b4684f247" providerId="LiveId" clId="{9F7F8426-3028-457F-A382-C9C151288D1D}" dt="2022-03-08T01:49:29.278" v="4987" actId="1035"/>
          <ac:spMkLst>
            <pc:docMk/>
            <pc:sldMk cId="4103501378" sldId="508"/>
            <ac:spMk id="16" creationId="{5A3D95FA-C239-4BA9-892F-835B8E8AECEB}"/>
          </ac:spMkLst>
        </pc:spChg>
        <pc:spChg chg="add mod">
          <ac:chgData name="Kanakubo Yuuka" userId="0125345b4684f247" providerId="LiveId" clId="{9F7F8426-3028-457F-A382-C9C151288D1D}" dt="2022-03-07T05:33:10.637" v="3618" actId="1035"/>
          <ac:spMkLst>
            <pc:docMk/>
            <pc:sldMk cId="4103501378" sldId="508"/>
            <ac:spMk id="17" creationId="{69CF851B-74B6-417F-BD34-F016E42F99DA}"/>
          </ac:spMkLst>
        </pc:spChg>
        <pc:spChg chg="add mod">
          <ac:chgData name="Kanakubo Yuuka" userId="0125345b4684f247" providerId="LiveId" clId="{9F7F8426-3028-457F-A382-C9C151288D1D}" dt="2022-03-07T05:33:10.637" v="3618" actId="1035"/>
          <ac:spMkLst>
            <pc:docMk/>
            <pc:sldMk cId="4103501378" sldId="508"/>
            <ac:spMk id="18" creationId="{617E2DC3-F48E-4659-BFA4-6EDF3CC40B30}"/>
          </ac:spMkLst>
        </pc:spChg>
        <pc:spChg chg="mod">
          <ac:chgData name="Kanakubo Yuuka" userId="0125345b4684f247" providerId="LiveId" clId="{9F7F8426-3028-457F-A382-C9C151288D1D}" dt="2022-03-07T05:33:10.637" v="3618" actId="1035"/>
          <ac:spMkLst>
            <pc:docMk/>
            <pc:sldMk cId="4103501378" sldId="508"/>
            <ac:spMk id="20" creationId="{ECEF4FB4-5358-47D6-AED7-60E43590610D}"/>
          </ac:spMkLst>
        </pc:spChg>
        <pc:spChg chg="mod">
          <ac:chgData name="Kanakubo Yuuka" userId="0125345b4684f247" providerId="LiveId" clId="{9F7F8426-3028-457F-A382-C9C151288D1D}" dt="2022-03-07T05:33:10.637" v="3618" actId="1035"/>
          <ac:spMkLst>
            <pc:docMk/>
            <pc:sldMk cId="4103501378" sldId="508"/>
            <ac:spMk id="21" creationId="{04F4BFD8-454D-4526-877F-D58667908814}"/>
          </ac:spMkLst>
        </pc:spChg>
        <pc:spChg chg="add del mod">
          <ac:chgData name="Kanakubo Yuuka" userId="0125345b4684f247" providerId="LiveId" clId="{9F7F8426-3028-457F-A382-C9C151288D1D}" dt="2022-03-07T05:32:44.783" v="3590" actId="478"/>
          <ac:spMkLst>
            <pc:docMk/>
            <pc:sldMk cId="4103501378" sldId="508"/>
            <ac:spMk id="22" creationId="{ECAB2948-BF70-4A11-BAAC-4B7DB66732EB}"/>
          </ac:spMkLst>
        </pc:spChg>
        <pc:spChg chg="add mod">
          <ac:chgData name="Kanakubo Yuuka" userId="0125345b4684f247" providerId="LiveId" clId="{9F7F8426-3028-457F-A382-C9C151288D1D}" dt="2022-03-12T01:33:12.166" v="6261" actId="114"/>
          <ac:spMkLst>
            <pc:docMk/>
            <pc:sldMk cId="4103501378" sldId="508"/>
            <ac:spMk id="23" creationId="{200D4FCB-A261-486E-873D-181FE9835E77}"/>
          </ac:spMkLst>
        </pc:spChg>
        <pc:spChg chg="add mod">
          <ac:chgData name="Kanakubo Yuuka" userId="0125345b4684f247" providerId="LiveId" clId="{9F7F8426-3028-457F-A382-C9C151288D1D}" dt="2022-03-08T01:45:36.210" v="4958"/>
          <ac:spMkLst>
            <pc:docMk/>
            <pc:sldMk cId="4103501378" sldId="508"/>
            <ac:spMk id="25" creationId="{5A375C6E-4EF8-4D55-810B-C83382850299}"/>
          </ac:spMkLst>
        </pc:spChg>
        <pc:spChg chg="add del">
          <ac:chgData name="Kanakubo Yuuka" userId="0125345b4684f247" providerId="LiveId" clId="{9F7F8426-3028-457F-A382-C9C151288D1D}" dt="2022-03-08T01:49:03.218" v="4974" actId="22"/>
          <ac:spMkLst>
            <pc:docMk/>
            <pc:sldMk cId="4103501378" sldId="508"/>
            <ac:spMk id="26" creationId="{B254D5BB-90F9-4425-A4EF-68643B8126CA}"/>
          </ac:spMkLst>
        </pc:spChg>
        <pc:spChg chg="add mod">
          <ac:chgData name="Kanakubo Yuuka" userId="0125345b4684f247" providerId="LiveId" clId="{9F7F8426-3028-457F-A382-C9C151288D1D}" dt="2022-03-08T08:06:57.811" v="5693" actId="1076"/>
          <ac:spMkLst>
            <pc:docMk/>
            <pc:sldMk cId="4103501378" sldId="508"/>
            <ac:spMk id="27" creationId="{0D2198BB-2FF0-482C-BC62-8B4AB9AB1EF6}"/>
          </ac:spMkLst>
        </pc:spChg>
        <pc:grpChg chg="add mod">
          <ac:chgData name="Kanakubo Yuuka" userId="0125345b4684f247" providerId="LiveId" clId="{9F7F8426-3028-457F-A382-C9C151288D1D}" dt="2022-03-08T08:09:49.894" v="5694" actId="1076"/>
          <ac:grpSpMkLst>
            <pc:docMk/>
            <pc:sldMk cId="4103501378" sldId="508"/>
            <ac:grpSpMk id="19" creationId="{43D92E3B-F7D4-4941-BC58-BF170FBF467F}"/>
          </ac:grpSpMkLst>
        </pc:grpChg>
        <pc:picChg chg="del">
          <ac:chgData name="Kanakubo Yuuka" userId="0125345b4684f247" providerId="LiveId" clId="{9F7F8426-3028-457F-A382-C9C151288D1D}" dt="2022-03-08T01:42:58.081" v="4910" actId="478"/>
          <ac:picMkLst>
            <pc:docMk/>
            <pc:sldMk cId="4103501378" sldId="508"/>
            <ac:picMk id="8" creationId="{7284B7A4-5557-4D2C-A59E-9E764DC1C37C}"/>
          </ac:picMkLst>
        </pc:picChg>
        <pc:picChg chg="del">
          <ac:chgData name="Kanakubo Yuuka" userId="0125345b4684f247" providerId="LiveId" clId="{9F7F8426-3028-457F-A382-C9C151288D1D}" dt="2022-03-07T00:02:26.644" v="1063" actId="478"/>
          <ac:picMkLst>
            <pc:docMk/>
            <pc:sldMk cId="4103501378" sldId="508"/>
            <ac:picMk id="10" creationId="{5DD91BE1-7D77-4FFE-BAFF-BFD02D2917CC}"/>
          </ac:picMkLst>
        </pc:picChg>
        <pc:picChg chg="add del mod">
          <ac:chgData name="Kanakubo Yuuka" userId="0125345b4684f247" providerId="LiveId" clId="{9F7F8426-3028-457F-A382-C9C151288D1D}" dt="2022-03-13T23:34:43.314" v="6438" actId="478"/>
          <ac:picMkLst>
            <pc:docMk/>
            <pc:sldMk cId="4103501378" sldId="508"/>
            <ac:picMk id="22" creationId="{9662CA54-739E-4AE0-9705-0CC15D386263}"/>
          </ac:picMkLst>
        </pc:picChg>
        <pc:picChg chg="add mod">
          <ac:chgData name="Kanakubo Yuuka" userId="0125345b4684f247" providerId="LiveId" clId="{9F7F8426-3028-457F-A382-C9C151288D1D}" dt="2022-03-07T05:46:47.533" v="3898" actId="14826"/>
          <ac:picMkLst>
            <pc:docMk/>
            <pc:sldMk cId="4103501378" sldId="508"/>
            <ac:picMk id="24" creationId="{D176AF21-5085-403A-BDA0-E1652A239F65}"/>
          </ac:picMkLst>
        </pc:picChg>
        <pc:picChg chg="add mod">
          <ac:chgData name="Kanakubo Yuuka" userId="0125345b4684f247" providerId="LiveId" clId="{9F7F8426-3028-457F-A382-C9C151288D1D}" dt="2022-03-07T05:33:16.835" v="3622" actId="1035"/>
          <ac:picMkLst>
            <pc:docMk/>
            <pc:sldMk cId="4103501378" sldId="508"/>
            <ac:picMk id="1026" creationId="{9563F21A-0A0F-491B-8AE3-F513D7D2E011}"/>
          </ac:picMkLst>
        </pc:picChg>
        <pc:picChg chg="add del mod">
          <ac:chgData name="Kanakubo Yuuka" userId="0125345b4684f247" providerId="LiveId" clId="{9F7F8426-3028-457F-A382-C9C151288D1D}" dt="2022-03-07T05:18:15.824" v="3172" actId="478"/>
          <ac:picMkLst>
            <pc:docMk/>
            <pc:sldMk cId="4103501378" sldId="508"/>
            <ac:picMk id="1028" creationId="{FD1F8449-D874-419D-A3B1-A02FC8F932D2}"/>
          </ac:picMkLst>
        </pc:picChg>
        <pc:picChg chg="add del mod">
          <ac:chgData name="Kanakubo Yuuka" userId="0125345b4684f247" providerId="LiveId" clId="{9F7F8426-3028-457F-A382-C9C151288D1D}" dt="2022-03-07T05:46:29.937" v="3895" actId="478"/>
          <ac:picMkLst>
            <pc:docMk/>
            <pc:sldMk cId="4103501378" sldId="508"/>
            <ac:picMk id="1030" creationId="{3132E6B9-A029-40FB-99B6-1D8C048965EC}"/>
          </ac:picMkLst>
        </pc:picChg>
        <pc:cxnChg chg="add mod">
          <ac:chgData name="Kanakubo Yuuka" userId="0125345b4684f247" providerId="LiveId" clId="{9F7F8426-3028-457F-A382-C9C151288D1D}" dt="2022-03-07T05:33:10.637" v="3618" actId="1035"/>
          <ac:cxnSpMkLst>
            <pc:docMk/>
            <pc:sldMk cId="4103501378" sldId="508"/>
            <ac:cxnSpMk id="14" creationId="{E90C0712-64FD-4847-80ED-657B8E8A0283}"/>
          </ac:cxnSpMkLst>
        </pc:cxnChg>
        <pc:cxnChg chg="add mod">
          <ac:chgData name="Kanakubo Yuuka" userId="0125345b4684f247" providerId="LiveId" clId="{9F7F8426-3028-457F-A382-C9C151288D1D}" dt="2022-03-07T05:33:10.637" v="3618" actId="1035"/>
          <ac:cxnSpMkLst>
            <pc:docMk/>
            <pc:sldMk cId="4103501378" sldId="508"/>
            <ac:cxnSpMk id="15" creationId="{6FD2B32D-4321-402D-91A3-4A7859D6F8EC}"/>
          </ac:cxnSpMkLst>
        </pc:cxnChg>
      </pc:sldChg>
      <pc:sldChg chg="addSp delSp modSp add del mod ord delAnim modAnim">
        <pc:chgData name="Kanakubo Yuuka" userId="0125345b4684f247" providerId="LiveId" clId="{9F7F8426-3028-457F-A382-C9C151288D1D}" dt="2022-03-13T23:58:55.662" v="6475" actId="2696"/>
        <pc:sldMkLst>
          <pc:docMk/>
          <pc:sldMk cId="3917477734" sldId="509"/>
        </pc:sldMkLst>
        <pc:spChg chg="del mod">
          <ac:chgData name="Kanakubo Yuuka" userId="0125345b4684f247" providerId="LiveId" clId="{9F7F8426-3028-457F-A382-C9C151288D1D}" dt="2022-03-08T01:43:44.389" v="4924" actId="478"/>
          <ac:spMkLst>
            <pc:docMk/>
            <pc:sldMk cId="3917477734" sldId="509"/>
            <ac:spMk id="2" creationId="{AAFC2C62-E3F1-4333-A414-85674F4ACD81}"/>
          </ac:spMkLst>
        </pc:spChg>
        <pc:spChg chg="add del mod">
          <ac:chgData name="Kanakubo Yuuka" userId="0125345b4684f247" providerId="LiveId" clId="{9F7F8426-3028-457F-A382-C9C151288D1D}" dt="2022-03-07T06:01:16.422" v="4239" actId="478"/>
          <ac:spMkLst>
            <pc:docMk/>
            <pc:sldMk cId="3917477734" sldId="509"/>
            <ac:spMk id="5" creationId="{6FE2CD87-B2CB-4F14-8015-298509B72B19}"/>
          </ac:spMkLst>
        </pc:spChg>
        <pc:spChg chg="mod">
          <ac:chgData name="Kanakubo Yuuka" userId="0125345b4684f247" providerId="LiveId" clId="{9F7F8426-3028-457F-A382-C9C151288D1D}" dt="2022-03-08T01:43:50.490" v="4933" actId="20577"/>
          <ac:spMkLst>
            <pc:docMk/>
            <pc:sldMk cId="3917477734" sldId="509"/>
            <ac:spMk id="7" creationId="{80A4821C-E766-4AFD-9D5E-8363153E7A05}"/>
          </ac:spMkLst>
        </pc:spChg>
        <pc:spChg chg="mod">
          <ac:chgData name="Kanakubo Yuuka" userId="0125345b4684f247" providerId="LiveId" clId="{9F7F8426-3028-457F-A382-C9C151288D1D}" dt="2022-03-08T01:47:05.170" v="4972" actId="1076"/>
          <ac:spMkLst>
            <pc:docMk/>
            <pc:sldMk cId="3917477734" sldId="509"/>
            <ac:spMk id="12" creationId="{A5D96807-9D71-42F9-A8EE-A234F6526F9A}"/>
          </ac:spMkLst>
        </pc:spChg>
        <pc:spChg chg="mod">
          <ac:chgData name="Kanakubo Yuuka" userId="0125345b4684f247" providerId="LiveId" clId="{9F7F8426-3028-457F-A382-C9C151288D1D}" dt="2022-03-07T00:05:00.157" v="1105"/>
          <ac:spMkLst>
            <pc:docMk/>
            <pc:sldMk cId="3917477734" sldId="509"/>
            <ac:spMk id="18" creationId="{20F8A16F-D5A6-442D-A9C1-3427B5C7959C}"/>
          </ac:spMkLst>
        </pc:spChg>
        <pc:spChg chg="mod">
          <ac:chgData name="Kanakubo Yuuka" userId="0125345b4684f247" providerId="LiveId" clId="{9F7F8426-3028-457F-A382-C9C151288D1D}" dt="2022-03-07T00:05:00.157" v="1105"/>
          <ac:spMkLst>
            <pc:docMk/>
            <pc:sldMk cId="3917477734" sldId="509"/>
            <ac:spMk id="20" creationId="{5004002F-DD2D-495B-933C-4A35F1FD91C2}"/>
          </ac:spMkLst>
        </pc:spChg>
        <pc:spChg chg="mod">
          <ac:chgData name="Kanakubo Yuuka" userId="0125345b4684f247" providerId="LiveId" clId="{9F7F8426-3028-457F-A382-C9C151288D1D}" dt="2022-03-07T00:05:00.157" v="1105"/>
          <ac:spMkLst>
            <pc:docMk/>
            <pc:sldMk cId="3917477734" sldId="509"/>
            <ac:spMk id="21" creationId="{BB7F4160-2D69-48E5-871C-7BA969CECFF6}"/>
          </ac:spMkLst>
        </pc:spChg>
        <pc:spChg chg="add del mod">
          <ac:chgData name="Kanakubo Yuuka" userId="0125345b4684f247" providerId="LiveId" clId="{9F7F8426-3028-457F-A382-C9C151288D1D}" dt="2022-03-08T01:46:40.473" v="4967" actId="478"/>
          <ac:spMkLst>
            <pc:docMk/>
            <pc:sldMk cId="3917477734" sldId="509"/>
            <ac:spMk id="22" creationId="{3ACF78C4-D7F8-4107-9970-0DDB1E9526CF}"/>
          </ac:spMkLst>
        </pc:spChg>
        <pc:spChg chg="add del mod">
          <ac:chgData name="Kanakubo Yuuka" userId="0125345b4684f247" providerId="LiveId" clId="{9F7F8426-3028-457F-A382-C9C151288D1D}" dt="2022-03-08T01:46:40.473" v="4967" actId="478"/>
          <ac:spMkLst>
            <pc:docMk/>
            <pc:sldMk cId="3917477734" sldId="509"/>
            <ac:spMk id="23" creationId="{422E1E08-2111-4967-BE04-095D7635715E}"/>
          </ac:spMkLst>
        </pc:spChg>
        <pc:spChg chg="add mod">
          <ac:chgData name="Kanakubo Yuuka" userId="0125345b4684f247" providerId="LiveId" clId="{9F7F8426-3028-457F-A382-C9C151288D1D}" dt="2022-03-08T04:28:02.510" v="5033" actId="1076"/>
          <ac:spMkLst>
            <pc:docMk/>
            <pc:sldMk cId="3917477734" sldId="509"/>
            <ac:spMk id="26" creationId="{D94E257E-5A9D-4E16-B536-9936B934F464}"/>
          </ac:spMkLst>
        </pc:spChg>
        <pc:spChg chg="add mod ord">
          <ac:chgData name="Kanakubo Yuuka" userId="0125345b4684f247" providerId="LiveId" clId="{9F7F8426-3028-457F-A382-C9C151288D1D}" dt="2022-03-08T04:27:56.078" v="5030" actId="166"/>
          <ac:spMkLst>
            <pc:docMk/>
            <pc:sldMk cId="3917477734" sldId="509"/>
            <ac:spMk id="27" creationId="{F78EDCA5-0AB6-478B-97F7-9816E98489F7}"/>
          </ac:spMkLst>
        </pc:spChg>
        <pc:spChg chg="add del mod">
          <ac:chgData name="Kanakubo Yuuka" userId="0125345b4684f247" providerId="LiveId" clId="{9F7F8426-3028-457F-A382-C9C151288D1D}" dt="2022-03-07T00:07:28.090" v="1154" actId="478"/>
          <ac:spMkLst>
            <pc:docMk/>
            <pc:sldMk cId="3917477734" sldId="509"/>
            <ac:spMk id="28" creationId="{346A9D5F-0E8F-409B-9141-2C03435F1553}"/>
          </ac:spMkLst>
        </pc:spChg>
        <pc:spChg chg="add del mod">
          <ac:chgData name="Kanakubo Yuuka" userId="0125345b4684f247" providerId="LiveId" clId="{9F7F8426-3028-457F-A382-C9C151288D1D}" dt="2022-03-08T04:25:55.482" v="5023" actId="478"/>
          <ac:spMkLst>
            <pc:docMk/>
            <pc:sldMk cId="3917477734" sldId="509"/>
            <ac:spMk id="28" creationId="{5CAE1B97-4099-4208-AAC3-4797552E3054}"/>
          </ac:spMkLst>
        </pc:spChg>
        <pc:spChg chg="add mod">
          <ac:chgData name="Kanakubo Yuuka" userId="0125345b4684f247" providerId="LiveId" clId="{9F7F8426-3028-457F-A382-C9C151288D1D}" dt="2022-03-07T06:08:20.609" v="4329" actId="1076"/>
          <ac:spMkLst>
            <pc:docMk/>
            <pc:sldMk cId="3917477734" sldId="509"/>
            <ac:spMk id="29" creationId="{A85716C5-9CD6-4229-B679-CC434DA5AD03}"/>
          </ac:spMkLst>
        </pc:spChg>
        <pc:spChg chg="add del mod">
          <ac:chgData name="Kanakubo Yuuka" userId="0125345b4684f247" providerId="LiveId" clId="{9F7F8426-3028-457F-A382-C9C151288D1D}" dt="2022-03-08T01:43:45.898" v="4925" actId="478"/>
          <ac:spMkLst>
            <pc:docMk/>
            <pc:sldMk cId="3917477734" sldId="509"/>
            <ac:spMk id="30" creationId="{3F83FA64-3C92-4A7F-B5C0-2B2EFA050D61}"/>
          </ac:spMkLst>
        </pc:spChg>
        <pc:spChg chg="add del mod">
          <ac:chgData name="Kanakubo Yuuka" userId="0125345b4684f247" providerId="LiveId" clId="{9F7F8426-3028-457F-A382-C9C151288D1D}" dt="2022-03-07T00:08:06.557" v="1256" actId="478"/>
          <ac:spMkLst>
            <pc:docMk/>
            <pc:sldMk cId="3917477734" sldId="509"/>
            <ac:spMk id="30" creationId="{A5CD07A4-83D0-45DB-9349-11054C5DF5D4}"/>
          </ac:spMkLst>
        </pc:spChg>
        <pc:spChg chg="add del mod">
          <ac:chgData name="Kanakubo Yuuka" userId="0125345b4684f247" providerId="LiveId" clId="{9F7F8426-3028-457F-A382-C9C151288D1D}" dt="2022-03-07T06:01:15.747" v="4238" actId="478"/>
          <ac:spMkLst>
            <pc:docMk/>
            <pc:sldMk cId="3917477734" sldId="509"/>
            <ac:spMk id="31" creationId="{8EC46465-1FF9-4B00-AADF-D3124A818D26}"/>
          </ac:spMkLst>
        </pc:spChg>
        <pc:spChg chg="add del mod ord topLvl">
          <ac:chgData name="Kanakubo Yuuka" userId="0125345b4684f247" providerId="LiveId" clId="{9F7F8426-3028-457F-A382-C9C151288D1D}" dt="2022-03-08T04:25:53.829" v="5022" actId="478"/>
          <ac:spMkLst>
            <pc:docMk/>
            <pc:sldMk cId="3917477734" sldId="509"/>
            <ac:spMk id="33" creationId="{4E0ACEA8-BD56-460A-8DB4-1D9B21788560}"/>
          </ac:spMkLst>
        </pc:spChg>
        <pc:spChg chg="del mod topLvl">
          <ac:chgData name="Kanakubo Yuuka" userId="0125345b4684f247" providerId="LiveId" clId="{9F7F8426-3028-457F-A382-C9C151288D1D}" dt="2022-03-07T00:16:57.297" v="1485" actId="478"/>
          <ac:spMkLst>
            <pc:docMk/>
            <pc:sldMk cId="3917477734" sldId="509"/>
            <ac:spMk id="34" creationId="{38D52BF5-05FB-4A60-9411-72D40F7BBC0E}"/>
          </ac:spMkLst>
        </pc:spChg>
        <pc:spChg chg="add del mod ord">
          <ac:chgData name="Kanakubo Yuuka" userId="0125345b4684f247" providerId="LiveId" clId="{9F7F8426-3028-457F-A382-C9C151288D1D}" dt="2022-03-08T04:25:56.376" v="5024" actId="478"/>
          <ac:spMkLst>
            <pc:docMk/>
            <pc:sldMk cId="3917477734" sldId="509"/>
            <ac:spMk id="35" creationId="{6237DE76-25DB-43E2-9474-3274AF0D0577}"/>
          </ac:spMkLst>
        </pc:spChg>
        <pc:spChg chg="add mod">
          <ac:chgData name="Kanakubo Yuuka" userId="0125345b4684f247" providerId="LiveId" clId="{9F7F8426-3028-457F-A382-C9C151288D1D}" dt="2022-03-08T01:45:11.378" v="4949" actId="207"/>
          <ac:spMkLst>
            <pc:docMk/>
            <pc:sldMk cId="3917477734" sldId="509"/>
            <ac:spMk id="36" creationId="{6DDA798E-A693-4AC2-8DE9-E6C8DD905F58}"/>
          </ac:spMkLst>
        </pc:spChg>
        <pc:spChg chg="add del mod">
          <ac:chgData name="Kanakubo Yuuka" userId="0125345b4684f247" providerId="LiveId" clId="{9F7F8426-3028-457F-A382-C9C151288D1D}" dt="2022-03-07T04:19:32.624" v="2067" actId="478"/>
          <ac:spMkLst>
            <pc:docMk/>
            <pc:sldMk cId="3917477734" sldId="509"/>
            <ac:spMk id="36" creationId="{8B884021-2D17-4140-B75E-D5B9FBAAEBBF}"/>
          </ac:spMkLst>
        </pc:spChg>
        <pc:spChg chg="add del mod">
          <ac:chgData name="Kanakubo Yuuka" userId="0125345b4684f247" providerId="LiveId" clId="{9F7F8426-3028-457F-A382-C9C151288D1D}" dt="2022-03-07T04:19:31.235" v="2066" actId="478"/>
          <ac:spMkLst>
            <pc:docMk/>
            <pc:sldMk cId="3917477734" sldId="509"/>
            <ac:spMk id="37" creationId="{14B373CF-AC41-4BDC-88AD-FD58F81D341C}"/>
          </ac:spMkLst>
        </pc:spChg>
        <pc:spChg chg="add del mod">
          <ac:chgData name="Kanakubo Yuuka" userId="0125345b4684f247" providerId="LiveId" clId="{9F7F8426-3028-457F-A382-C9C151288D1D}" dt="2022-03-08T04:25:52.977" v="5021" actId="478"/>
          <ac:spMkLst>
            <pc:docMk/>
            <pc:sldMk cId="3917477734" sldId="509"/>
            <ac:spMk id="38" creationId="{A2EEE110-DA97-4819-B8E2-24EF818814C1}"/>
          </ac:spMkLst>
        </pc:spChg>
        <pc:spChg chg="add del mod">
          <ac:chgData name="Kanakubo Yuuka" userId="0125345b4684f247" providerId="LiveId" clId="{9F7F8426-3028-457F-A382-C9C151288D1D}" dt="2022-03-07T05:28:30.055" v="3456" actId="21"/>
          <ac:spMkLst>
            <pc:docMk/>
            <pc:sldMk cId="3917477734" sldId="509"/>
            <ac:spMk id="39" creationId="{019359B7-6F71-41E1-862F-E5A692F36DD5}"/>
          </ac:spMkLst>
        </pc:spChg>
        <pc:spChg chg="add mod">
          <ac:chgData name="Kanakubo Yuuka" userId="0125345b4684f247" providerId="LiveId" clId="{9F7F8426-3028-457F-A382-C9C151288D1D}" dt="2022-03-07T06:12:43.545" v="4349" actId="1076"/>
          <ac:spMkLst>
            <pc:docMk/>
            <pc:sldMk cId="3917477734" sldId="509"/>
            <ac:spMk id="40" creationId="{F08134F5-32FA-4024-A6B4-414F75005E9E}"/>
          </ac:spMkLst>
        </pc:spChg>
        <pc:spChg chg="add del">
          <ac:chgData name="Kanakubo Yuuka" userId="0125345b4684f247" providerId="LiveId" clId="{9F7F8426-3028-457F-A382-C9C151288D1D}" dt="2022-03-08T04:40:20.898" v="5039" actId="22"/>
          <ac:spMkLst>
            <pc:docMk/>
            <pc:sldMk cId="3917477734" sldId="509"/>
            <ac:spMk id="41" creationId="{D9C17015-6DC1-4717-B4BA-1336B5796AFD}"/>
          </ac:spMkLst>
        </pc:spChg>
        <pc:grpChg chg="add del mod">
          <ac:chgData name="Kanakubo Yuuka" userId="0125345b4684f247" providerId="LiveId" clId="{9F7F8426-3028-457F-A382-C9C151288D1D}" dt="2022-03-08T01:46:40.473" v="4967" actId="478"/>
          <ac:grpSpMkLst>
            <pc:docMk/>
            <pc:sldMk cId="3917477734" sldId="509"/>
            <ac:grpSpMk id="10" creationId="{33F2ED3C-7F72-4F36-BB38-DFCC90652DE8}"/>
          </ac:grpSpMkLst>
        </pc:grpChg>
        <pc:grpChg chg="add del mod">
          <ac:chgData name="Kanakubo Yuuka" userId="0125345b4684f247" providerId="LiveId" clId="{9F7F8426-3028-457F-A382-C9C151288D1D}" dt="2022-03-08T01:46:40.473" v="4967" actId="478"/>
          <ac:grpSpMkLst>
            <pc:docMk/>
            <pc:sldMk cId="3917477734" sldId="509"/>
            <ac:grpSpMk id="19" creationId="{78B219BD-BFCD-4231-B320-DA598367A34D}"/>
          </ac:grpSpMkLst>
        </pc:grpChg>
        <pc:grpChg chg="add del mod">
          <ac:chgData name="Kanakubo Yuuka" userId="0125345b4684f247" providerId="LiveId" clId="{9F7F8426-3028-457F-A382-C9C151288D1D}" dt="2022-03-07T00:16:57.297" v="1485" actId="478"/>
          <ac:grpSpMkLst>
            <pc:docMk/>
            <pc:sldMk cId="3917477734" sldId="509"/>
            <ac:grpSpMk id="32" creationId="{9C8481FD-57F2-49AE-A469-71DA9133DE2C}"/>
          </ac:grpSpMkLst>
        </pc:grpChg>
        <pc:picChg chg="del">
          <ac:chgData name="Kanakubo Yuuka" userId="0125345b4684f247" providerId="LiveId" clId="{9F7F8426-3028-457F-A382-C9C151288D1D}" dt="2022-03-08T01:43:46.487" v="4926" actId="478"/>
          <ac:picMkLst>
            <pc:docMk/>
            <pc:sldMk cId="3917477734" sldId="509"/>
            <ac:picMk id="8" creationId="{7284B7A4-5557-4D2C-A59E-9E764DC1C37C}"/>
          </ac:picMkLst>
        </pc:picChg>
        <pc:picChg chg="add del mod">
          <ac:chgData name="Kanakubo Yuuka" userId="0125345b4684f247" providerId="LiveId" clId="{9F7F8426-3028-457F-A382-C9C151288D1D}" dt="2022-03-08T01:46:41.148" v="4969" actId="478"/>
          <ac:picMkLst>
            <pc:docMk/>
            <pc:sldMk cId="3917477734" sldId="509"/>
            <ac:picMk id="9" creationId="{33132A13-20C6-4DB3-8B88-600F091C2795}"/>
          </ac:picMkLst>
        </pc:picChg>
        <pc:picChg chg="add del mod">
          <ac:chgData name="Kanakubo Yuuka" userId="0125345b4684f247" providerId="LiveId" clId="{9F7F8426-3028-457F-A382-C9C151288D1D}" dt="2022-03-08T04:25:57.470" v="5025" actId="478"/>
          <ac:picMkLst>
            <pc:docMk/>
            <pc:sldMk cId="3917477734" sldId="509"/>
            <ac:picMk id="24" creationId="{AC413355-7650-4603-AD6D-87932FF3AA03}"/>
          </ac:picMkLst>
        </pc:picChg>
        <pc:picChg chg="add del mod">
          <ac:chgData name="Kanakubo Yuuka" userId="0125345b4684f247" providerId="LiveId" clId="{9F7F8426-3028-457F-A382-C9C151288D1D}" dt="2022-03-08T04:25:12.733" v="5006" actId="478"/>
          <ac:picMkLst>
            <pc:docMk/>
            <pc:sldMk cId="3917477734" sldId="509"/>
            <ac:picMk id="25" creationId="{9C50221E-0850-41E0-A812-0F03662F25CA}"/>
          </ac:picMkLst>
        </pc:picChg>
        <pc:picChg chg="add mod">
          <ac:chgData name="Kanakubo Yuuka" userId="0125345b4684f247" providerId="LiveId" clId="{9F7F8426-3028-457F-A382-C9C151288D1D}" dt="2022-03-08T01:45:46.618" v="4959" actId="1076"/>
          <ac:picMkLst>
            <pc:docMk/>
            <pc:sldMk cId="3917477734" sldId="509"/>
            <ac:picMk id="37" creationId="{7B208478-4083-4B0C-A0F9-A414EAF0193A}"/>
          </ac:picMkLst>
        </pc:picChg>
        <pc:picChg chg="add mod">
          <ac:chgData name="Kanakubo Yuuka" userId="0125345b4684f247" providerId="LiveId" clId="{9F7F8426-3028-457F-A382-C9C151288D1D}" dt="2022-03-08T04:28:12.903" v="5036" actId="1076"/>
          <ac:picMkLst>
            <pc:docMk/>
            <pc:sldMk cId="3917477734" sldId="509"/>
            <ac:picMk id="3074" creationId="{5555B8F7-AD16-47A5-B368-3808DB47BF0E}"/>
          </ac:picMkLst>
        </pc:picChg>
        <pc:picChg chg="add mod">
          <ac:chgData name="Kanakubo Yuuka" userId="0125345b4684f247" providerId="LiveId" clId="{9F7F8426-3028-457F-A382-C9C151288D1D}" dt="2022-03-08T04:28:17.375" v="5037" actId="1076"/>
          <ac:picMkLst>
            <pc:docMk/>
            <pc:sldMk cId="3917477734" sldId="509"/>
            <ac:picMk id="3076" creationId="{B460C123-BC60-40E9-91C2-A3B48EBB6C6A}"/>
          </ac:picMkLst>
        </pc:picChg>
        <pc:cxnChg chg="mod">
          <ac:chgData name="Kanakubo Yuuka" userId="0125345b4684f247" providerId="LiveId" clId="{9F7F8426-3028-457F-A382-C9C151288D1D}" dt="2022-03-07T00:05:00.157" v="1105"/>
          <ac:cxnSpMkLst>
            <pc:docMk/>
            <pc:sldMk cId="3917477734" sldId="509"/>
            <ac:cxnSpMk id="11" creationId="{045390EF-0FA9-47B6-8287-36C9D41E52E6}"/>
          </ac:cxnSpMkLst>
        </pc:cxnChg>
        <pc:cxnChg chg="mod">
          <ac:chgData name="Kanakubo Yuuka" userId="0125345b4684f247" providerId="LiveId" clId="{9F7F8426-3028-457F-A382-C9C151288D1D}" dt="2022-03-07T00:05:00.157" v="1105"/>
          <ac:cxnSpMkLst>
            <pc:docMk/>
            <pc:sldMk cId="3917477734" sldId="509"/>
            <ac:cxnSpMk id="13" creationId="{ED91C5F0-9643-41FF-9972-FAACBD10E6C3}"/>
          </ac:cxnSpMkLst>
        </pc:cxnChg>
        <pc:cxnChg chg="mod">
          <ac:chgData name="Kanakubo Yuuka" userId="0125345b4684f247" providerId="LiveId" clId="{9F7F8426-3028-457F-A382-C9C151288D1D}" dt="2022-03-07T00:05:00.157" v="1105"/>
          <ac:cxnSpMkLst>
            <pc:docMk/>
            <pc:sldMk cId="3917477734" sldId="509"/>
            <ac:cxnSpMk id="14" creationId="{1AB6CDC6-F1E4-4462-A559-19B9A03FC6C6}"/>
          </ac:cxnSpMkLst>
        </pc:cxnChg>
        <pc:cxnChg chg="mod">
          <ac:chgData name="Kanakubo Yuuka" userId="0125345b4684f247" providerId="LiveId" clId="{9F7F8426-3028-457F-A382-C9C151288D1D}" dt="2022-03-07T00:05:00.157" v="1105"/>
          <ac:cxnSpMkLst>
            <pc:docMk/>
            <pc:sldMk cId="3917477734" sldId="509"/>
            <ac:cxnSpMk id="15" creationId="{D5893BAB-82EE-45F4-AC02-6CD599B844C0}"/>
          </ac:cxnSpMkLst>
        </pc:cxnChg>
        <pc:cxnChg chg="mod">
          <ac:chgData name="Kanakubo Yuuka" userId="0125345b4684f247" providerId="LiveId" clId="{9F7F8426-3028-457F-A382-C9C151288D1D}" dt="2022-03-07T00:05:00.157" v="1105"/>
          <ac:cxnSpMkLst>
            <pc:docMk/>
            <pc:sldMk cId="3917477734" sldId="509"/>
            <ac:cxnSpMk id="16" creationId="{B9B76DDB-1D1E-46CB-B7E1-414350C1BCA1}"/>
          </ac:cxnSpMkLst>
        </pc:cxnChg>
        <pc:cxnChg chg="mod">
          <ac:chgData name="Kanakubo Yuuka" userId="0125345b4684f247" providerId="LiveId" clId="{9F7F8426-3028-457F-A382-C9C151288D1D}" dt="2022-03-07T00:05:00.157" v="1105"/>
          <ac:cxnSpMkLst>
            <pc:docMk/>
            <pc:sldMk cId="3917477734" sldId="509"/>
            <ac:cxnSpMk id="17" creationId="{60E68E43-EE05-4E79-9F44-E861A1368C03}"/>
          </ac:cxnSpMkLst>
        </pc:cxnChg>
      </pc:sldChg>
      <pc:sldChg chg="addSp delSp modSp add mod ord delAnim modAnim">
        <pc:chgData name="Kanakubo Yuuka" userId="0125345b4684f247" providerId="LiveId" clId="{9F7F8426-3028-457F-A382-C9C151288D1D}" dt="2022-03-14T08:24:13.012" v="7518" actId="1076"/>
        <pc:sldMkLst>
          <pc:docMk/>
          <pc:sldMk cId="426737149" sldId="510"/>
        </pc:sldMkLst>
        <pc:spChg chg="del">
          <ac:chgData name="Kanakubo Yuuka" userId="0125345b4684f247" providerId="LiveId" clId="{9F7F8426-3028-457F-A382-C9C151288D1D}" dt="2022-03-08T01:43:27.395" v="4917" actId="478"/>
          <ac:spMkLst>
            <pc:docMk/>
            <pc:sldMk cId="426737149" sldId="510"/>
            <ac:spMk id="2" creationId="{AAFC2C62-E3F1-4333-A414-85674F4ACD81}"/>
          </ac:spMkLst>
        </pc:spChg>
        <pc:spChg chg="add del mod">
          <ac:chgData name="Kanakubo Yuuka" userId="0125345b4684f247" providerId="LiveId" clId="{9F7F8426-3028-457F-A382-C9C151288D1D}" dt="2022-03-14T08:23:12.020" v="7487" actId="478"/>
          <ac:spMkLst>
            <pc:docMk/>
            <pc:sldMk cId="426737149" sldId="510"/>
            <ac:spMk id="5" creationId="{49B088C3-383E-4612-8011-E799EECE4BE0}"/>
          </ac:spMkLst>
        </pc:spChg>
        <pc:spChg chg="del">
          <ac:chgData name="Kanakubo Yuuka" userId="0125345b4684f247" providerId="LiveId" clId="{9F7F8426-3028-457F-A382-C9C151288D1D}" dt="2022-03-08T01:43:26.537" v="4916" actId="478"/>
          <ac:spMkLst>
            <pc:docMk/>
            <pc:sldMk cId="426737149" sldId="510"/>
            <ac:spMk id="7" creationId="{80A4821C-E766-4AFD-9D5E-8363153E7A05}"/>
          </ac:spMkLst>
        </pc:spChg>
        <pc:spChg chg="add del mod">
          <ac:chgData name="Kanakubo Yuuka" userId="0125345b4684f247" providerId="LiveId" clId="{9F7F8426-3028-457F-A382-C9C151288D1D}" dt="2022-03-08T01:43:31.028" v="4919" actId="478"/>
          <ac:spMkLst>
            <pc:docMk/>
            <pc:sldMk cId="426737149" sldId="510"/>
            <ac:spMk id="9" creationId="{F09E144B-1910-4EA7-9337-6192A76F0F48}"/>
          </ac:spMkLst>
        </pc:spChg>
        <pc:spChg chg="del">
          <ac:chgData name="Kanakubo Yuuka" userId="0125345b4684f247" providerId="LiveId" clId="{9F7F8426-3028-457F-A382-C9C151288D1D}" dt="2022-03-08T01:45:32.958" v="4955" actId="478"/>
          <ac:spMkLst>
            <pc:docMk/>
            <pc:sldMk cId="426737149" sldId="510"/>
            <ac:spMk id="12" creationId="{A5D96807-9D71-42F9-A8EE-A234F6526F9A}"/>
          </ac:spMkLst>
        </pc:spChg>
        <pc:spChg chg="del">
          <ac:chgData name="Kanakubo Yuuka" userId="0125345b4684f247" providerId="LiveId" clId="{9F7F8426-3028-457F-A382-C9C151288D1D}" dt="2022-03-07T05:40:47.448" v="3865" actId="478"/>
          <ac:spMkLst>
            <pc:docMk/>
            <pc:sldMk cId="426737149" sldId="510"/>
            <ac:spMk id="16" creationId="{5A3D95FA-C239-4BA9-892F-835B8E8AECEB}"/>
          </ac:spMkLst>
        </pc:spChg>
        <pc:spChg chg="del">
          <ac:chgData name="Kanakubo Yuuka" userId="0125345b4684f247" providerId="LiveId" clId="{9F7F8426-3028-457F-A382-C9C151288D1D}" dt="2022-03-14T08:23:26.612" v="7507" actId="478"/>
          <ac:spMkLst>
            <pc:docMk/>
            <pc:sldMk cId="426737149" sldId="510"/>
            <ac:spMk id="17" creationId="{69CF851B-74B6-417F-BD34-F016E42F99DA}"/>
          </ac:spMkLst>
        </pc:spChg>
        <pc:spChg chg="del">
          <ac:chgData name="Kanakubo Yuuka" userId="0125345b4684f247" providerId="LiveId" clId="{9F7F8426-3028-457F-A382-C9C151288D1D}" dt="2022-03-14T08:23:26.612" v="7507" actId="478"/>
          <ac:spMkLst>
            <pc:docMk/>
            <pc:sldMk cId="426737149" sldId="510"/>
            <ac:spMk id="18" creationId="{617E2DC3-F48E-4659-BFA4-6EDF3CC40B30}"/>
          </ac:spMkLst>
        </pc:spChg>
        <pc:spChg chg="add del mod">
          <ac:chgData name="Kanakubo Yuuka" userId="0125345b4684f247" providerId="LiveId" clId="{9F7F8426-3028-457F-A382-C9C151288D1D}" dt="2022-03-14T08:23:07.343" v="7486" actId="478"/>
          <ac:spMkLst>
            <pc:docMk/>
            <pc:sldMk cId="426737149" sldId="510"/>
            <ac:spMk id="19" creationId="{09C24735-5005-40B8-97EA-79444F2565FE}"/>
          </ac:spMkLst>
        </pc:spChg>
        <pc:spChg chg="add del mod">
          <ac:chgData name="Kanakubo Yuuka" userId="0125345b4684f247" providerId="LiveId" clId="{9F7F8426-3028-457F-A382-C9C151288D1D}" dt="2022-03-14T08:23:13.266" v="7488" actId="478"/>
          <ac:spMkLst>
            <pc:docMk/>
            <pc:sldMk cId="426737149" sldId="510"/>
            <ac:spMk id="20" creationId="{82D5AE6F-8312-4F57-8CB5-E30387452470}"/>
          </ac:spMkLst>
        </pc:spChg>
        <pc:spChg chg="del">
          <ac:chgData name="Kanakubo Yuuka" userId="0125345b4684f247" providerId="LiveId" clId="{9F7F8426-3028-457F-A382-C9C151288D1D}" dt="2022-03-07T05:40:49.055" v="3866" actId="478"/>
          <ac:spMkLst>
            <pc:docMk/>
            <pc:sldMk cId="426737149" sldId="510"/>
            <ac:spMk id="23" creationId="{200D4FCB-A261-486E-873D-181FE9835E77}"/>
          </ac:spMkLst>
        </pc:spChg>
        <pc:spChg chg="add mod">
          <ac:chgData name="Kanakubo Yuuka" userId="0125345b4684f247" providerId="LiveId" clId="{9F7F8426-3028-457F-A382-C9C151288D1D}" dt="2022-03-14T08:23:22.923" v="7506" actId="20577"/>
          <ac:spMkLst>
            <pc:docMk/>
            <pc:sldMk cId="426737149" sldId="510"/>
            <ac:spMk id="23" creationId="{82452E96-49FD-41EB-99C1-1A38AF31FAD2}"/>
          </ac:spMkLst>
        </pc:spChg>
        <pc:grpChg chg="del">
          <ac:chgData name="Kanakubo Yuuka" userId="0125345b4684f247" providerId="LiveId" clId="{9F7F8426-3028-457F-A382-C9C151288D1D}" dt="2022-03-07T05:47:47.220" v="3900" actId="478"/>
          <ac:grpSpMkLst>
            <pc:docMk/>
            <pc:sldMk cId="426737149" sldId="510"/>
            <ac:grpSpMk id="19" creationId="{43D92E3B-F7D4-4941-BC58-BF170FBF467F}"/>
          </ac:grpSpMkLst>
        </pc:grpChg>
        <pc:picChg chg="del mod">
          <ac:chgData name="Kanakubo Yuuka" userId="0125345b4684f247" providerId="LiveId" clId="{9F7F8426-3028-457F-A382-C9C151288D1D}" dt="2022-03-08T01:43:30.068" v="4918" actId="478"/>
          <ac:picMkLst>
            <pc:docMk/>
            <pc:sldMk cId="426737149" sldId="510"/>
            <ac:picMk id="8" creationId="{7284B7A4-5557-4D2C-A59E-9E764DC1C37C}"/>
          </ac:picMkLst>
        </pc:picChg>
        <pc:picChg chg="add mod">
          <ac:chgData name="Kanakubo Yuuka" userId="0125345b4684f247" providerId="LiveId" clId="{9F7F8426-3028-457F-A382-C9C151288D1D}" dt="2022-03-14T08:24:13.012" v="7518" actId="1076"/>
          <ac:picMkLst>
            <pc:docMk/>
            <pc:sldMk cId="426737149" sldId="510"/>
            <ac:picMk id="8" creationId="{B840FAB1-879E-4CAB-A557-2996387B10D7}"/>
          </ac:picMkLst>
        </pc:picChg>
        <pc:picChg chg="add mod">
          <ac:chgData name="Kanakubo Yuuka" userId="0125345b4684f247" providerId="LiveId" clId="{9F7F8426-3028-457F-A382-C9C151288D1D}" dt="2022-03-14T08:24:03.877" v="7515" actId="1076"/>
          <ac:picMkLst>
            <pc:docMk/>
            <pc:sldMk cId="426737149" sldId="510"/>
            <ac:picMk id="10" creationId="{2CEE267F-1F13-414A-8988-5514C3AED3BE}"/>
          </ac:picMkLst>
        </pc:picChg>
        <pc:picChg chg="add del mod">
          <ac:chgData name="Kanakubo Yuuka" userId="0125345b4684f247" providerId="LiveId" clId="{9F7F8426-3028-457F-A382-C9C151288D1D}" dt="2022-03-14T08:23:13.987" v="7489" actId="478"/>
          <ac:picMkLst>
            <pc:docMk/>
            <pc:sldMk cId="426737149" sldId="510"/>
            <ac:picMk id="21" creationId="{89D6B379-830F-4589-8C39-BA3F47DA275E}"/>
          </ac:picMkLst>
        </pc:picChg>
        <pc:picChg chg="add del mod">
          <ac:chgData name="Kanakubo Yuuka" userId="0125345b4684f247" providerId="LiveId" clId="{9F7F8426-3028-457F-A382-C9C151288D1D}" dt="2022-03-14T08:23:26.612" v="7507" actId="478"/>
          <ac:picMkLst>
            <pc:docMk/>
            <pc:sldMk cId="426737149" sldId="510"/>
            <ac:picMk id="22" creationId="{99AA4ABC-B7E3-4FA9-B718-189D46DF7FE6}"/>
          </ac:picMkLst>
        </pc:picChg>
        <pc:picChg chg="del mod">
          <ac:chgData name="Kanakubo Yuuka" userId="0125345b4684f247" providerId="LiveId" clId="{9F7F8426-3028-457F-A382-C9C151288D1D}" dt="2022-03-14T08:23:26.612" v="7507" actId="478"/>
          <ac:picMkLst>
            <pc:docMk/>
            <pc:sldMk cId="426737149" sldId="510"/>
            <ac:picMk id="1026" creationId="{9563F21A-0A0F-491B-8AE3-F513D7D2E011}"/>
          </ac:picMkLst>
        </pc:picChg>
        <pc:picChg chg="del mod">
          <ac:chgData name="Kanakubo Yuuka" userId="0125345b4684f247" providerId="LiveId" clId="{9F7F8426-3028-457F-A382-C9C151288D1D}" dt="2022-03-07T05:44:11.344" v="3878" actId="478"/>
          <ac:picMkLst>
            <pc:docMk/>
            <pc:sldMk cId="426737149" sldId="510"/>
            <ac:picMk id="1030" creationId="{3132E6B9-A029-40FB-99B6-1D8C048965EC}"/>
          </ac:picMkLst>
        </pc:picChg>
        <pc:cxnChg chg="del">
          <ac:chgData name="Kanakubo Yuuka" userId="0125345b4684f247" providerId="LiveId" clId="{9F7F8426-3028-457F-A382-C9C151288D1D}" dt="2022-03-14T08:23:26.612" v="7507" actId="478"/>
          <ac:cxnSpMkLst>
            <pc:docMk/>
            <pc:sldMk cId="426737149" sldId="510"/>
            <ac:cxnSpMk id="14" creationId="{E90C0712-64FD-4847-80ED-657B8E8A0283}"/>
          </ac:cxnSpMkLst>
        </pc:cxnChg>
        <pc:cxnChg chg="del">
          <ac:chgData name="Kanakubo Yuuka" userId="0125345b4684f247" providerId="LiveId" clId="{9F7F8426-3028-457F-A382-C9C151288D1D}" dt="2022-03-14T08:23:26.612" v="7507" actId="478"/>
          <ac:cxnSpMkLst>
            <pc:docMk/>
            <pc:sldMk cId="426737149" sldId="510"/>
            <ac:cxnSpMk id="15" creationId="{6FD2B32D-4321-402D-91A3-4A7859D6F8EC}"/>
          </ac:cxnSpMkLst>
        </pc:cxnChg>
      </pc:sldChg>
      <pc:sldChg chg="add del">
        <pc:chgData name="Kanakubo Yuuka" userId="0125345b4684f247" providerId="LiveId" clId="{9F7F8426-3028-457F-A382-C9C151288D1D}" dt="2022-03-07T00:04:46.090" v="1097"/>
        <pc:sldMkLst>
          <pc:docMk/>
          <pc:sldMk cId="3873714115" sldId="510"/>
        </pc:sldMkLst>
      </pc:sldChg>
      <pc:sldChg chg="delSp modSp add del mod">
        <pc:chgData name="Kanakubo Yuuka" userId="0125345b4684f247" providerId="LiveId" clId="{9F7F8426-3028-457F-A382-C9C151288D1D}" dt="2022-03-07T00:25:00.882" v="1539" actId="2696"/>
        <pc:sldMkLst>
          <pc:docMk/>
          <pc:sldMk cId="4083612350" sldId="510"/>
        </pc:sldMkLst>
        <pc:spChg chg="del">
          <ac:chgData name="Kanakubo Yuuka" userId="0125345b4684f247" providerId="LiveId" clId="{9F7F8426-3028-457F-A382-C9C151288D1D}" dt="2022-03-07T00:24:54.751" v="1537" actId="478"/>
          <ac:spMkLst>
            <pc:docMk/>
            <pc:sldMk cId="4083612350" sldId="510"/>
            <ac:spMk id="12" creationId="{A5D96807-9D71-42F9-A8EE-A234F6526F9A}"/>
          </ac:spMkLst>
        </pc:spChg>
        <pc:picChg chg="del">
          <ac:chgData name="Kanakubo Yuuka" userId="0125345b4684f247" providerId="LiveId" clId="{9F7F8426-3028-457F-A382-C9C151288D1D}" dt="2022-03-07T00:24:25.997" v="1535" actId="478"/>
          <ac:picMkLst>
            <pc:docMk/>
            <pc:sldMk cId="4083612350" sldId="510"/>
            <ac:picMk id="10" creationId="{5DD91BE1-7D77-4FFE-BAFF-BFD02D2917CC}"/>
          </ac:picMkLst>
        </pc:picChg>
        <pc:picChg chg="mod">
          <ac:chgData name="Kanakubo Yuuka" userId="0125345b4684f247" providerId="LiveId" clId="{9F7F8426-3028-457F-A382-C9C151288D1D}" dt="2022-03-07T00:24:27.272" v="1536" actId="1076"/>
          <ac:picMkLst>
            <pc:docMk/>
            <pc:sldMk cId="4083612350" sldId="510"/>
            <ac:picMk id="1026" creationId="{DAD652FA-49A0-4DDB-BDFD-51C4D7F23672}"/>
          </ac:picMkLst>
        </pc:picChg>
      </pc:sldChg>
      <pc:sldChg chg="addSp delSp modSp add mod ord delAnim modAnim">
        <pc:chgData name="Kanakubo Yuuka" userId="0125345b4684f247" providerId="LiveId" clId="{9F7F8426-3028-457F-A382-C9C151288D1D}" dt="2022-03-12T13:49:17.233" v="6352"/>
        <pc:sldMkLst>
          <pc:docMk/>
          <pc:sldMk cId="573015311" sldId="511"/>
        </pc:sldMkLst>
        <pc:spChg chg="del">
          <ac:chgData name="Kanakubo Yuuka" userId="0125345b4684f247" providerId="LiveId" clId="{9F7F8426-3028-457F-A382-C9C151288D1D}" dt="2022-03-08T01:43:33.598" v="4920" actId="478"/>
          <ac:spMkLst>
            <pc:docMk/>
            <pc:sldMk cId="573015311" sldId="511"/>
            <ac:spMk id="2" creationId="{AAFC2C62-E3F1-4333-A414-85674F4ACD81}"/>
          </ac:spMkLst>
        </pc:spChg>
        <pc:spChg chg="del">
          <ac:chgData name="Kanakubo Yuuka" userId="0125345b4684f247" providerId="LiveId" clId="{9F7F8426-3028-457F-A382-C9C151288D1D}" dt="2022-03-08T01:43:36.698" v="4923" actId="478"/>
          <ac:spMkLst>
            <pc:docMk/>
            <pc:sldMk cId="573015311" sldId="511"/>
            <ac:spMk id="7" creationId="{80A4821C-E766-4AFD-9D5E-8363153E7A05}"/>
          </ac:spMkLst>
        </pc:spChg>
        <pc:spChg chg="add del mod">
          <ac:chgData name="Kanakubo Yuuka" userId="0125345b4684f247" providerId="LiveId" clId="{9F7F8426-3028-457F-A382-C9C151288D1D}" dt="2022-03-08T01:43:35.668" v="4922" actId="478"/>
          <ac:spMkLst>
            <pc:docMk/>
            <pc:sldMk cId="573015311" sldId="511"/>
            <ac:spMk id="9" creationId="{B3DFE107-8235-4873-8C56-1AF4D14E8E7A}"/>
          </ac:spMkLst>
        </pc:spChg>
        <pc:spChg chg="mod">
          <ac:chgData name="Kanakubo Yuuka" userId="0125345b4684f247" providerId="LiveId" clId="{9F7F8426-3028-457F-A382-C9C151288D1D}" dt="2022-03-08T01:45:27.918" v="4954" actId="1076"/>
          <ac:spMkLst>
            <pc:docMk/>
            <pc:sldMk cId="573015311" sldId="511"/>
            <ac:spMk id="12" creationId="{A5D96807-9D71-42F9-A8EE-A234F6526F9A}"/>
          </ac:spMkLst>
        </pc:spChg>
        <pc:spChg chg="add mod">
          <ac:chgData name="Kanakubo Yuuka" userId="0125345b4684f247" providerId="LiveId" clId="{9F7F8426-3028-457F-A382-C9C151288D1D}" dt="2022-03-07T05:49:14.516" v="3909" actId="1076"/>
          <ac:spMkLst>
            <pc:docMk/>
            <pc:sldMk cId="573015311" sldId="511"/>
            <ac:spMk id="25" creationId="{36442802-AAFC-4150-B2C4-957A65AD6A01}"/>
          </ac:spMkLst>
        </pc:spChg>
        <pc:spChg chg="add mod">
          <ac:chgData name="Kanakubo Yuuka" userId="0125345b4684f247" providerId="LiveId" clId="{9F7F8426-3028-457F-A382-C9C151288D1D}" dt="2022-03-07T05:49:24.253" v="3913" actId="1076"/>
          <ac:spMkLst>
            <pc:docMk/>
            <pc:sldMk cId="573015311" sldId="511"/>
            <ac:spMk id="26" creationId="{AB20A0D8-51FD-408B-96F4-B8482348AC12}"/>
          </ac:spMkLst>
        </pc:spChg>
        <pc:spChg chg="add mod">
          <ac:chgData name="Kanakubo Yuuka" userId="0125345b4684f247" providerId="LiveId" clId="{9F7F8426-3028-457F-A382-C9C151288D1D}" dt="2022-03-07T05:52:51.973" v="4043" actId="1076"/>
          <ac:spMkLst>
            <pc:docMk/>
            <pc:sldMk cId="573015311" sldId="511"/>
            <ac:spMk id="27" creationId="{A7F7DE07-F972-45DC-A56D-C6A1BD0C2CF4}"/>
          </ac:spMkLst>
        </pc:spChg>
        <pc:spChg chg="add mod">
          <ac:chgData name="Kanakubo Yuuka" userId="0125345b4684f247" providerId="LiveId" clId="{9F7F8426-3028-457F-A382-C9C151288D1D}" dt="2022-03-12T01:58:26.476" v="6350" actId="1037"/>
          <ac:spMkLst>
            <pc:docMk/>
            <pc:sldMk cId="573015311" sldId="511"/>
            <ac:spMk id="28" creationId="{5E5DD4DF-AF29-4B67-8FB5-DF1ED558F082}"/>
          </ac:spMkLst>
        </pc:spChg>
        <pc:spChg chg="add mod">
          <ac:chgData name="Kanakubo Yuuka" userId="0125345b4684f247" providerId="LiveId" clId="{9F7F8426-3028-457F-A382-C9C151288D1D}" dt="2022-03-08T01:44:00.578" v="4935"/>
          <ac:spMkLst>
            <pc:docMk/>
            <pc:sldMk cId="573015311" sldId="511"/>
            <ac:spMk id="29" creationId="{FD22FD85-2F38-47DD-9341-165E513EC012}"/>
          </ac:spMkLst>
        </pc:spChg>
        <pc:spChg chg="add mod">
          <ac:chgData name="Kanakubo Yuuka" userId="0125345b4684f247" providerId="LiveId" clId="{9F7F8426-3028-457F-A382-C9C151288D1D}" dt="2022-03-08T01:44:00.578" v="4935"/>
          <ac:spMkLst>
            <pc:docMk/>
            <pc:sldMk cId="573015311" sldId="511"/>
            <ac:spMk id="30" creationId="{4B5ADDB8-F6E0-4DE6-8826-25B5E96E3220}"/>
          </ac:spMkLst>
        </pc:spChg>
        <pc:grpChg chg="del">
          <ac:chgData name="Kanakubo Yuuka" userId="0125345b4684f247" providerId="LiveId" clId="{9F7F8426-3028-457F-A382-C9C151288D1D}" dt="2022-03-07T05:47:50.207" v="3901" actId="478"/>
          <ac:grpSpMkLst>
            <pc:docMk/>
            <pc:sldMk cId="573015311" sldId="511"/>
            <ac:grpSpMk id="19" creationId="{43D92E3B-F7D4-4941-BC58-BF170FBF467F}"/>
          </ac:grpSpMkLst>
        </pc:grpChg>
        <pc:picChg chg="del">
          <ac:chgData name="Kanakubo Yuuka" userId="0125345b4684f247" providerId="LiveId" clId="{9F7F8426-3028-457F-A382-C9C151288D1D}" dt="2022-03-08T01:43:34.757" v="4921" actId="478"/>
          <ac:picMkLst>
            <pc:docMk/>
            <pc:sldMk cId="573015311" sldId="511"/>
            <ac:picMk id="8" creationId="{7284B7A4-5557-4D2C-A59E-9E764DC1C37C}"/>
          </ac:picMkLst>
        </pc:picChg>
        <pc:picChg chg="mod">
          <ac:chgData name="Kanakubo Yuuka" userId="0125345b4684f247" providerId="LiveId" clId="{9F7F8426-3028-457F-A382-C9C151288D1D}" dt="2022-03-07T05:46:20.653" v="3894" actId="14826"/>
          <ac:picMkLst>
            <pc:docMk/>
            <pc:sldMk cId="573015311" sldId="511"/>
            <ac:picMk id="22" creationId="{99AA4ABC-B7E3-4FA9-B718-189D46DF7FE6}"/>
          </ac:picMkLst>
        </pc:picChg>
        <pc:picChg chg="add mod">
          <ac:chgData name="Kanakubo Yuuka" userId="0125345b4684f247" providerId="LiveId" clId="{9F7F8426-3028-457F-A382-C9C151288D1D}" dt="2022-03-08T01:44:00.578" v="4935"/>
          <ac:picMkLst>
            <pc:docMk/>
            <pc:sldMk cId="573015311" sldId="511"/>
            <ac:picMk id="31" creationId="{F8941103-2AD3-4EE7-BF12-CA83EB16F105}"/>
          </ac:picMkLst>
        </pc:picChg>
        <pc:picChg chg="mod">
          <ac:chgData name="Kanakubo Yuuka" userId="0125345b4684f247" providerId="LiveId" clId="{9F7F8426-3028-457F-A382-C9C151288D1D}" dt="2022-03-07T05:47:23.266" v="3899" actId="14826"/>
          <ac:picMkLst>
            <pc:docMk/>
            <pc:sldMk cId="573015311" sldId="511"/>
            <ac:picMk id="1026" creationId="{9563F21A-0A0F-491B-8AE3-F513D7D2E011}"/>
          </ac:picMkLst>
        </pc:picChg>
        <pc:cxnChg chg="add mod">
          <ac:chgData name="Kanakubo Yuuka" userId="0125345b4684f247" providerId="LiveId" clId="{9F7F8426-3028-457F-A382-C9C151288D1D}" dt="2022-03-07T05:48:28.203" v="3904" actId="208"/>
          <ac:cxnSpMkLst>
            <pc:docMk/>
            <pc:sldMk cId="573015311" sldId="511"/>
            <ac:cxnSpMk id="23" creationId="{3C3781B3-C7A4-47A7-AAE7-34E54A1E78BF}"/>
          </ac:cxnSpMkLst>
        </pc:cxnChg>
        <pc:cxnChg chg="add mod">
          <ac:chgData name="Kanakubo Yuuka" userId="0125345b4684f247" providerId="LiveId" clId="{9F7F8426-3028-457F-A382-C9C151288D1D}" dt="2022-03-07T05:48:40.811" v="3906" actId="1076"/>
          <ac:cxnSpMkLst>
            <pc:docMk/>
            <pc:sldMk cId="573015311" sldId="511"/>
            <ac:cxnSpMk id="24" creationId="{C54CCC1E-D866-4069-A009-DB81765C34C7}"/>
          </ac:cxnSpMkLst>
        </pc:cxnChg>
      </pc:sldChg>
      <pc:sldChg chg="add del ord">
        <pc:chgData name="Kanakubo Yuuka" userId="0125345b4684f247" providerId="LiveId" clId="{9F7F8426-3028-457F-A382-C9C151288D1D}" dt="2022-03-15T05:44:29.142" v="7581" actId="2696"/>
        <pc:sldMkLst>
          <pc:docMk/>
          <pc:sldMk cId="129773116" sldId="512"/>
        </pc:sldMkLst>
      </pc:sldChg>
      <pc:sldChg chg="addSp delSp modSp new ord">
        <pc:chgData name="Kanakubo Yuuka" userId="0125345b4684f247" providerId="LiveId" clId="{9F7F8426-3028-457F-A382-C9C151288D1D}" dt="2022-03-13T23:59:20.904" v="6478"/>
        <pc:sldMkLst>
          <pc:docMk/>
          <pc:sldMk cId="1472083681" sldId="513"/>
        </pc:sldMkLst>
        <pc:picChg chg="add mod">
          <ac:chgData name="Kanakubo Yuuka" userId="0125345b4684f247" providerId="LiveId" clId="{9F7F8426-3028-457F-A382-C9C151288D1D}" dt="2022-03-11T00:34:07.742" v="5719" actId="1076"/>
          <ac:picMkLst>
            <pc:docMk/>
            <pc:sldMk cId="1472083681" sldId="513"/>
            <ac:picMk id="1026" creationId="{931CC7D8-16E2-481E-BC38-54B9CFE9718D}"/>
          </ac:picMkLst>
        </pc:picChg>
        <pc:picChg chg="add del mod">
          <ac:chgData name="Kanakubo Yuuka" userId="0125345b4684f247" providerId="LiveId" clId="{9F7F8426-3028-457F-A382-C9C151288D1D}" dt="2022-03-11T00:34:00.160" v="5716" actId="478"/>
          <ac:picMkLst>
            <pc:docMk/>
            <pc:sldMk cId="1472083681" sldId="513"/>
            <ac:picMk id="2050" creationId="{77F2C8B9-B483-45B4-9D99-09B5F6A053EA}"/>
          </ac:picMkLst>
        </pc:picChg>
      </pc:sldChg>
      <pc:sldChg chg="addSp delSp modSp add mod modAnim">
        <pc:chgData name="Kanakubo Yuuka" userId="0125345b4684f247" providerId="LiveId" clId="{9F7F8426-3028-457F-A382-C9C151288D1D}" dt="2022-03-14T00:17:55.572" v="6967" actId="20577"/>
        <pc:sldMkLst>
          <pc:docMk/>
          <pc:sldMk cId="116736564" sldId="514"/>
        </pc:sldMkLst>
        <pc:spChg chg="mod">
          <ac:chgData name="Kanakubo Yuuka" userId="0125345b4684f247" providerId="LiveId" clId="{9F7F8426-3028-457F-A382-C9C151288D1D}" dt="2022-03-14T00:17:55.572" v="6967" actId="20577"/>
          <ac:spMkLst>
            <pc:docMk/>
            <pc:sldMk cId="116736564" sldId="514"/>
            <ac:spMk id="7" creationId="{80A4821C-E766-4AFD-9D5E-8363153E7A05}"/>
          </ac:spMkLst>
        </pc:spChg>
        <pc:spChg chg="mod">
          <ac:chgData name="Kanakubo Yuuka" userId="0125345b4684f247" providerId="LiveId" clId="{9F7F8426-3028-457F-A382-C9C151288D1D}" dt="2022-03-08T04:47:24.842" v="5099" actId="1076"/>
          <ac:spMkLst>
            <pc:docMk/>
            <pc:sldMk cId="116736564" sldId="514"/>
            <ac:spMk id="12" creationId="{A5D96807-9D71-42F9-A8EE-A234F6526F9A}"/>
          </ac:spMkLst>
        </pc:spChg>
        <pc:spChg chg="mod">
          <ac:chgData name="Kanakubo Yuuka" userId="0125345b4684f247" providerId="LiveId" clId="{9F7F8426-3028-457F-A382-C9C151288D1D}" dt="2022-03-12T15:14:50.974" v="6359"/>
          <ac:spMkLst>
            <pc:docMk/>
            <pc:sldMk cId="116736564" sldId="514"/>
            <ac:spMk id="19" creationId="{775C9150-3D7F-41DF-81C7-410833E18DE8}"/>
          </ac:spMkLst>
        </pc:spChg>
        <pc:spChg chg="mod">
          <ac:chgData name="Kanakubo Yuuka" userId="0125345b4684f247" providerId="LiveId" clId="{9F7F8426-3028-457F-A382-C9C151288D1D}" dt="2022-03-12T15:14:50.974" v="6359"/>
          <ac:spMkLst>
            <pc:docMk/>
            <pc:sldMk cId="116736564" sldId="514"/>
            <ac:spMk id="20" creationId="{545CEFD8-F542-4E74-AC0A-6AE50C6C9580}"/>
          </ac:spMkLst>
        </pc:spChg>
        <pc:spChg chg="mod">
          <ac:chgData name="Kanakubo Yuuka" userId="0125345b4684f247" providerId="LiveId" clId="{9F7F8426-3028-457F-A382-C9C151288D1D}" dt="2022-03-12T15:15:13.303" v="6363"/>
          <ac:spMkLst>
            <pc:docMk/>
            <pc:sldMk cId="116736564" sldId="514"/>
            <ac:spMk id="22" creationId="{D54851A4-C707-47F2-A6F9-32F1BD1E7371}"/>
          </ac:spMkLst>
        </pc:spChg>
        <pc:spChg chg="add mod">
          <ac:chgData name="Kanakubo Yuuka" userId="0125345b4684f247" providerId="LiveId" clId="{9F7F8426-3028-457F-A382-C9C151288D1D}" dt="2022-03-08T04:56:56.361" v="5156" actId="1076"/>
          <ac:spMkLst>
            <pc:docMk/>
            <pc:sldMk cId="116736564" sldId="514"/>
            <ac:spMk id="23" creationId="{FC74EA31-DB33-40E3-A3E9-E70D08C3049A}"/>
          </ac:spMkLst>
        </pc:spChg>
        <pc:spChg chg="add del mod">
          <ac:chgData name="Kanakubo Yuuka" userId="0125345b4684f247" providerId="LiveId" clId="{9F7F8426-3028-457F-A382-C9C151288D1D}" dt="2022-03-08T05:01:21.705" v="5190" actId="478"/>
          <ac:spMkLst>
            <pc:docMk/>
            <pc:sldMk cId="116736564" sldId="514"/>
            <ac:spMk id="24" creationId="{1C8E7F01-94C1-44BB-8B10-028D1C1EEA26}"/>
          </ac:spMkLst>
        </pc:spChg>
        <pc:spChg chg="mod">
          <ac:chgData name="Kanakubo Yuuka" userId="0125345b4684f247" providerId="LiveId" clId="{9F7F8426-3028-457F-A382-C9C151288D1D}" dt="2022-03-12T15:15:13.303" v="6363"/>
          <ac:spMkLst>
            <pc:docMk/>
            <pc:sldMk cId="116736564" sldId="514"/>
            <ac:spMk id="24" creationId="{6F1F36E1-52C4-476F-B874-7B9572F41DAB}"/>
          </ac:spMkLst>
        </pc:spChg>
        <pc:spChg chg="mod">
          <ac:chgData name="Kanakubo Yuuka" userId="0125345b4684f247" providerId="LiveId" clId="{9F7F8426-3028-457F-A382-C9C151288D1D}" dt="2022-03-08T04:58:04.803" v="5175" actId="1076"/>
          <ac:spMkLst>
            <pc:docMk/>
            <pc:sldMk cId="116736564" sldId="514"/>
            <ac:spMk id="26" creationId="{D94E257E-5A9D-4E16-B536-9936B934F464}"/>
          </ac:spMkLst>
        </pc:spChg>
        <pc:spChg chg="mod">
          <ac:chgData name="Kanakubo Yuuka" userId="0125345b4684f247" providerId="LiveId" clId="{9F7F8426-3028-457F-A382-C9C151288D1D}" dt="2022-03-08T04:57:40.949" v="5172" actId="1076"/>
          <ac:spMkLst>
            <pc:docMk/>
            <pc:sldMk cId="116736564" sldId="514"/>
            <ac:spMk id="27" creationId="{F78EDCA5-0AB6-478B-97F7-9816E98489F7}"/>
          </ac:spMkLst>
        </pc:spChg>
        <pc:spChg chg="mod">
          <ac:chgData name="Kanakubo Yuuka" userId="0125345b4684f247" providerId="LiveId" clId="{9F7F8426-3028-457F-A382-C9C151288D1D}" dt="2022-03-12T15:15:18.643" v="6365"/>
          <ac:spMkLst>
            <pc:docMk/>
            <pc:sldMk cId="116736564" sldId="514"/>
            <ac:spMk id="28" creationId="{81F5834D-E770-417C-88CE-43DD7E5444AE}"/>
          </ac:spMkLst>
        </pc:spChg>
        <pc:spChg chg="mod">
          <ac:chgData name="Kanakubo Yuuka" userId="0125345b4684f247" providerId="LiveId" clId="{9F7F8426-3028-457F-A382-C9C151288D1D}" dt="2022-03-12T15:15:18.643" v="6365"/>
          <ac:spMkLst>
            <pc:docMk/>
            <pc:sldMk cId="116736564" sldId="514"/>
            <ac:spMk id="30" creationId="{B6796C28-B80D-4779-A586-A4CE13A4D7C8}"/>
          </ac:spMkLst>
        </pc:spChg>
        <pc:spChg chg="mod">
          <ac:chgData name="Kanakubo Yuuka" userId="0125345b4684f247" providerId="LiveId" clId="{9F7F8426-3028-457F-A382-C9C151288D1D}" dt="2022-03-13T23:34:58.253" v="6462" actId="20577"/>
          <ac:spMkLst>
            <pc:docMk/>
            <pc:sldMk cId="116736564" sldId="514"/>
            <ac:spMk id="36" creationId="{6DDA798E-A693-4AC2-8DE9-E6C8DD905F58}"/>
          </ac:spMkLst>
        </pc:spChg>
        <pc:spChg chg="mod">
          <ac:chgData name="Kanakubo Yuuka" userId="0125345b4684f247" providerId="LiveId" clId="{9F7F8426-3028-457F-A382-C9C151288D1D}" dt="2022-03-08T04:57:30.722" v="5169" actId="1076"/>
          <ac:spMkLst>
            <pc:docMk/>
            <pc:sldMk cId="116736564" sldId="514"/>
            <ac:spMk id="40" creationId="{F08134F5-32FA-4024-A6B4-414F75005E9E}"/>
          </ac:spMkLst>
        </pc:spChg>
        <pc:grpChg chg="add mod">
          <ac:chgData name="Kanakubo Yuuka" userId="0125345b4684f247" providerId="LiveId" clId="{9F7F8426-3028-457F-A382-C9C151288D1D}" dt="2022-03-12T15:15:11.439" v="6362" actId="1076"/>
          <ac:grpSpMkLst>
            <pc:docMk/>
            <pc:sldMk cId="116736564" sldId="514"/>
            <ac:grpSpMk id="18" creationId="{7E972ABD-9A96-4FCC-83EC-806390FE4FD5}"/>
          </ac:grpSpMkLst>
        </pc:grpChg>
        <pc:grpChg chg="add mod">
          <ac:chgData name="Kanakubo Yuuka" userId="0125345b4684f247" providerId="LiveId" clId="{9F7F8426-3028-457F-A382-C9C151288D1D}" dt="2022-03-12T15:15:17.481" v="6364" actId="1076"/>
          <ac:grpSpMkLst>
            <pc:docMk/>
            <pc:sldMk cId="116736564" sldId="514"/>
            <ac:grpSpMk id="21" creationId="{D1492A54-CE08-47EC-852E-661ABB501776}"/>
          </ac:grpSpMkLst>
        </pc:grpChg>
        <pc:grpChg chg="add mod">
          <ac:chgData name="Kanakubo Yuuka" userId="0125345b4684f247" providerId="LiveId" clId="{9F7F8426-3028-457F-A382-C9C151288D1D}" dt="2022-03-12T15:15:22.532" v="6366" actId="1076"/>
          <ac:grpSpMkLst>
            <pc:docMk/>
            <pc:sldMk cId="116736564" sldId="514"/>
            <ac:grpSpMk id="25" creationId="{20E6D7B5-3C33-46D8-A92B-61324F2F4BF0}"/>
          </ac:grpSpMkLst>
        </pc:grpChg>
        <pc:picChg chg="add del mod">
          <ac:chgData name="Kanakubo Yuuka" userId="0125345b4684f247" providerId="LiveId" clId="{9F7F8426-3028-457F-A382-C9C151288D1D}" dt="2022-03-08T04:58:37.774" v="5186" actId="478"/>
          <ac:picMkLst>
            <pc:docMk/>
            <pc:sldMk cId="116736564" sldId="514"/>
            <ac:picMk id="25" creationId="{8F107F4A-C15E-4F21-8A78-D770C5278C02}"/>
          </ac:picMkLst>
        </pc:picChg>
        <pc:picChg chg="del mod">
          <ac:chgData name="Kanakubo Yuuka" userId="0125345b4684f247" providerId="LiveId" clId="{9F7F8426-3028-457F-A382-C9C151288D1D}" dt="2022-03-13T23:34:50.205" v="6443" actId="478"/>
          <ac:picMkLst>
            <pc:docMk/>
            <pc:sldMk cId="116736564" sldId="514"/>
            <ac:picMk id="37" creationId="{7B208478-4083-4B0C-A0F9-A414EAF0193A}"/>
          </ac:picMkLst>
        </pc:picChg>
        <pc:picChg chg="del">
          <ac:chgData name="Kanakubo Yuuka" userId="0125345b4684f247" providerId="LiveId" clId="{9F7F8426-3028-457F-A382-C9C151288D1D}" dt="2022-03-08T04:40:25.984" v="5041" actId="478"/>
          <ac:picMkLst>
            <pc:docMk/>
            <pc:sldMk cId="116736564" sldId="514"/>
            <ac:picMk id="3074" creationId="{5555B8F7-AD16-47A5-B368-3808DB47BF0E}"/>
          </ac:picMkLst>
        </pc:picChg>
        <pc:picChg chg="del">
          <ac:chgData name="Kanakubo Yuuka" userId="0125345b4684f247" providerId="LiveId" clId="{9F7F8426-3028-457F-A382-C9C151288D1D}" dt="2022-03-08T04:40:26.742" v="5042" actId="478"/>
          <ac:picMkLst>
            <pc:docMk/>
            <pc:sldMk cId="116736564" sldId="514"/>
            <ac:picMk id="3076" creationId="{B460C123-BC60-40E9-91C2-A3B48EBB6C6A}"/>
          </ac:picMkLst>
        </pc:picChg>
        <pc:picChg chg="add del mod">
          <ac:chgData name="Kanakubo Yuuka" userId="0125345b4684f247" providerId="LiveId" clId="{9F7F8426-3028-457F-A382-C9C151288D1D}" dt="2022-03-08T04:45:03.486" v="5059" actId="478"/>
          <ac:picMkLst>
            <pc:docMk/>
            <pc:sldMk cId="116736564" sldId="514"/>
            <ac:picMk id="4098" creationId="{38319C93-BD03-4E6A-9B23-AB82C22F2FA2}"/>
          </ac:picMkLst>
        </pc:picChg>
        <pc:picChg chg="add del mod">
          <ac:chgData name="Kanakubo Yuuka" userId="0125345b4684f247" providerId="LiveId" clId="{9F7F8426-3028-457F-A382-C9C151288D1D}" dt="2022-03-08T04:44:28.795" v="5054" actId="478"/>
          <ac:picMkLst>
            <pc:docMk/>
            <pc:sldMk cId="116736564" sldId="514"/>
            <ac:picMk id="4100" creationId="{5BAC3C57-7F0B-418E-92C8-ECED37BA8696}"/>
          </ac:picMkLst>
        </pc:picChg>
        <pc:picChg chg="add del mod">
          <ac:chgData name="Kanakubo Yuuka" userId="0125345b4684f247" providerId="LiveId" clId="{9F7F8426-3028-457F-A382-C9C151288D1D}" dt="2022-03-08T04:51:59.258" v="5111" actId="478"/>
          <ac:picMkLst>
            <pc:docMk/>
            <pc:sldMk cId="116736564" sldId="514"/>
            <ac:picMk id="4102" creationId="{3A177CC1-47FC-4355-8C23-33F8592164F3}"/>
          </ac:picMkLst>
        </pc:picChg>
        <pc:picChg chg="add del mod">
          <ac:chgData name="Kanakubo Yuuka" userId="0125345b4684f247" providerId="LiveId" clId="{9F7F8426-3028-457F-A382-C9C151288D1D}" dt="2022-03-08T04:52:44.982" v="5118" actId="478"/>
          <ac:picMkLst>
            <pc:docMk/>
            <pc:sldMk cId="116736564" sldId="514"/>
            <ac:picMk id="4104" creationId="{BFAAD813-529C-4141-968D-7B3F55B622C5}"/>
          </ac:picMkLst>
        </pc:picChg>
        <pc:picChg chg="add del mod">
          <ac:chgData name="Kanakubo Yuuka" userId="0125345b4684f247" providerId="LiveId" clId="{9F7F8426-3028-457F-A382-C9C151288D1D}" dt="2022-03-08T04:50:30.024" v="5103" actId="478"/>
          <ac:picMkLst>
            <pc:docMk/>
            <pc:sldMk cId="116736564" sldId="514"/>
            <ac:picMk id="4106" creationId="{3FE37671-B3ED-49FB-9B6F-7BDD6CCDA49A}"/>
          </ac:picMkLst>
        </pc:picChg>
        <pc:picChg chg="add mod">
          <ac:chgData name="Kanakubo Yuuka" userId="0125345b4684f247" providerId="LiveId" clId="{9F7F8426-3028-457F-A382-C9C151288D1D}" dt="2022-03-09T00:28:01.870" v="5710" actId="14826"/>
          <ac:picMkLst>
            <pc:docMk/>
            <pc:sldMk cId="116736564" sldId="514"/>
            <ac:picMk id="4108" creationId="{C83F61C5-7CC6-4139-9B15-8AA8D8272C3B}"/>
          </ac:picMkLst>
        </pc:picChg>
        <pc:picChg chg="add del mod">
          <ac:chgData name="Kanakubo Yuuka" userId="0125345b4684f247" providerId="LiveId" clId="{9F7F8426-3028-457F-A382-C9C151288D1D}" dt="2022-03-09T00:28:45.198" v="5711" actId="14826"/>
          <ac:picMkLst>
            <pc:docMk/>
            <pc:sldMk cId="116736564" sldId="514"/>
            <ac:picMk id="4110" creationId="{FB1D7367-3945-4829-AA4F-74C608F24D9F}"/>
          </ac:picMkLst>
        </pc:picChg>
        <pc:picChg chg="add mod">
          <ac:chgData name="Kanakubo Yuuka" userId="0125345b4684f247" providerId="LiveId" clId="{9F7F8426-3028-457F-A382-C9C151288D1D}" dt="2022-03-09T00:29:25.839" v="5712" actId="14826"/>
          <ac:picMkLst>
            <pc:docMk/>
            <pc:sldMk cId="116736564" sldId="514"/>
            <ac:picMk id="4112" creationId="{8166653E-C8FE-4B30-8CA7-9398B6360237}"/>
          </ac:picMkLst>
        </pc:picChg>
        <pc:picChg chg="add mod">
          <ac:chgData name="Kanakubo Yuuka" userId="0125345b4684f247" providerId="LiveId" clId="{9F7F8426-3028-457F-A382-C9C151288D1D}" dt="2022-03-08T05:01:31.865" v="5196" actId="1076"/>
          <ac:picMkLst>
            <pc:docMk/>
            <pc:sldMk cId="116736564" sldId="514"/>
            <ac:picMk id="4114" creationId="{1F88D5D5-600D-48A6-A44B-F364641AB2BA}"/>
          </ac:picMkLst>
        </pc:picChg>
      </pc:sldChg>
      <pc:sldChg chg="new del">
        <pc:chgData name="Kanakubo Yuuka" userId="0125345b4684f247" providerId="LiveId" clId="{9F7F8426-3028-457F-A382-C9C151288D1D}" dt="2022-03-08T04:42:23.004" v="5048" actId="680"/>
        <pc:sldMkLst>
          <pc:docMk/>
          <pc:sldMk cId="2162263400" sldId="515"/>
        </pc:sldMkLst>
      </pc:sldChg>
      <pc:sldChg chg="addSp delSp modSp new mod">
        <pc:chgData name="Kanakubo Yuuka" userId="0125345b4684f247" providerId="LiveId" clId="{9F7F8426-3028-457F-A382-C9C151288D1D}" dt="2022-03-08T05:12:04.671" v="5201" actId="1076"/>
        <pc:sldMkLst>
          <pc:docMk/>
          <pc:sldMk cId="3366259851" sldId="515"/>
        </pc:sldMkLst>
        <pc:spChg chg="del">
          <ac:chgData name="Kanakubo Yuuka" userId="0125345b4684f247" providerId="LiveId" clId="{9F7F8426-3028-457F-A382-C9C151288D1D}" dt="2022-03-08T05:12:03.854" v="5200" actId="478"/>
          <ac:spMkLst>
            <pc:docMk/>
            <pc:sldMk cId="3366259851" sldId="515"/>
            <ac:spMk id="2" creationId="{F0CA0945-5318-4B0E-942B-7BDD0F30AA4C}"/>
          </ac:spMkLst>
        </pc:spChg>
        <pc:picChg chg="add mod">
          <ac:chgData name="Kanakubo Yuuka" userId="0125345b4684f247" providerId="LiveId" clId="{9F7F8426-3028-457F-A382-C9C151288D1D}" dt="2022-03-08T05:12:04.671" v="5201" actId="1076"/>
          <ac:picMkLst>
            <pc:docMk/>
            <pc:sldMk cId="3366259851" sldId="515"/>
            <ac:picMk id="5122" creationId="{2A2ADE84-111E-4E40-A73B-FEE84814A425}"/>
          </ac:picMkLst>
        </pc:picChg>
      </pc:sldChg>
      <pc:sldChg chg="add">
        <pc:chgData name="Kanakubo Yuuka" userId="0125345b4684f247" providerId="LiveId" clId="{9F7F8426-3028-457F-A382-C9C151288D1D}" dt="2022-03-11T00:33:58.049" v="5715"/>
        <pc:sldMkLst>
          <pc:docMk/>
          <pc:sldMk cId="1678988884" sldId="516"/>
        </pc:sldMkLst>
      </pc:sldChg>
      <pc:sldChg chg="addSp delSp modSp new mod">
        <pc:chgData name="Kanakubo Yuuka" userId="0125345b4684f247" providerId="LiveId" clId="{9F7F8426-3028-457F-A382-C9C151288D1D}" dt="2022-03-13T12:26:49.929" v="6412" actId="27636"/>
        <pc:sldMkLst>
          <pc:docMk/>
          <pc:sldMk cId="436700762" sldId="517"/>
        </pc:sldMkLst>
        <pc:spChg chg="mod">
          <ac:chgData name="Kanakubo Yuuka" userId="0125345b4684f247" providerId="LiveId" clId="{9F7F8426-3028-457F-A382-C9C151288D1D}" dt="2022-03-13T12:26:49.929" v="6412" actId="27636"/>
          <ac:spMkLst>
            <pc:docMk/>
            <pc:sldMk cId="436700762" sldId="517"/>
            <ac:spMk id="2" creationId="{656E7F92-9074-4720-BE30-BED217A90217}"/>
          </ac:spMkLst>
        </pc:spChg>
        <pc:spChg chg="add del">
          <ac:chgData name="Kanakubo Yuuka" userId="0125345b4684f247" providerId="LiveId" clId="{9F7F8426-3028-457F-A382-C9C151288D1D}" dt="2022-03-13T12:25:26.541" v="6393" actId="22"/>
          <ac:spMkLst>
            <pc:docMk/>
            <pc:sldMk cId="436700762" sldId="517"/>
            <ac:spMk id="7" creationId="{BC08BF31-BFF3-425C-9006-2E3E2A725265}"/>
          </ac:spMkLst>
        </pc:spChg>
        <pc:spChg chg="add mod">
          <ac:chgData name="Kanakubo Yuuka" userId="0125345b4684f247" providerId="LiveId" clId="{9F7F8426-3028-457F-A382-C9C151288D1D}" dt="2022-03-13T12:25:35.304" v="6397" actId="1076"/>
          <ac:spMkLst>
            <pc:docMk/>
            <pc:sldMk cId="436700762" sldId="517"/>
            <ac:spMk id="9" creationId="{DA61995D-9F93-48DC-8113-743252F74BEC}"/>
          </ac:spMkLst>
        </pc:spChg>
        <pc:picChg chg="add mod">
          <ac:chgData name="Kanakubo Yuuka" userId="0125345b4684f247" providerId="LiveId" clId="{9F7F8426-3028-457F-A382-C9C151288D1D}" dt="2022-03-13T12:26:31.641" v="6399" actId="1076"/>
          <ac:picMkLst>
            <pc:docMk/>
            <pc:sldMk cId="436700762" sldId="517"/>
            <ac:picMk id="11" creationId="{BA8E445E-E971-4070-93D2-0FAF27919DC4}"/>
          </ac:picMkLst>
        </pc:picChg>
      </pc:sldChg>
      <pc:sldChg chg="new del">
        <pc:chgData name="Kanakubo Yuuka" userId="0125345b4684f247" providerId="LiveId" clId="{9F7F8426-3028-457F-A382-C9C151288D1D}" dt="2022-03-12T14:30:06.096" v="6354" actId="680"/>
        <pc:sldMkLst>
          <pc:docMk/>
          <pc:sldMk cId="3394578349" sldId="517"/>
        </pc:sldMkLst>
      </pc:sldChg>
      <pc:sldChg chg="addSp delSp modSp add mod ord">
        <pc:chgData name="Kanakubo Yuuka" userId="0125345b4684f247" providerId="LiveId" clId="{9F7F8426-3028-457F-A382-C9C151288D1D}" dt="2022-03-13T22:51:48.953" v="6427" actId="1076"/>
        <pc:sldMkLst>
          <pc:docMk/>
          <pc:sldMk cId="184725026" sldId="518"/>
        </pc:sldMkLst>
        <pc:spChg chg="del">
          <ac:chgData name="Kanakubo Yuuka" userId="0125345b4684f247" providerId="LiveId" clId="{9F7F8426-3028-457F-A382-C9C151288D1D}" dt="2022-03-13T22:50:51.463" v="6417" actId="478"/>
          <ac:spMkLst>
            <pc:docMk/>
            <pc:sldMk cId="184725026" sldId="518"/>
            <ac:spMk id="26" creationId="{D94E257E-5A9D-4E16-B536-9936B934F464}"/>
          </ac:spMkLst>
        </pc:spChg>
        <pc:spChg chg="del">
          <ac:chgData name="Kanakubo Yuuka" userId="0125345b4684f247" providerId="LiveId" clId="{9F7F8426-3028-457F-A382-C9C151288D1D}" dt="2022-03-13T22:50:53.452" v="6418" actId="478"/>
          <ac:spMkLst>
            <pc:docMk/>
            <pc:sldMk cId="184725026" sldId="518"/>
            <ac:spMk id="27" creationId="{F78EDCA5-0AB6-478B-97F7-9816E98489F7}"/>
          </ac:spMkLst>
        </pc:spChg>
        <pc:spChg chg="del">
          <ac:chgData name="Kanakubo Yuuka" userId="0125345b4684f247" providerId="LiveId" clId="{9F7F8426-3028-457F-A382-C9C151288D1D}" dt="2022-03-13T22:50:50.053" v="6416" actId="478"/>
          <ac:spMkLst>
            <pc:docMk/>
            <pc:sldMk cId="184725026" sldId="518"/>
            <ac:spMk id="29" creationId="{A85716C5-9CD6-4229-B679-CC434DA5AD03}"/>
          </ac:spMkLst>
        </pc:spChg>
        <pc:spChg chg="del">
          <ac:chgData name="Kanakubo Yuuka" userId="0125345b4684f247" providerId="LiveId" clId="{9F7F8426-3028-457F-A382-C9C151288D1D}" dt="2022-03-13T22:50:54.491" v="6419" actId="478"/>
          <ac:spMkLst>
            <pc:docMk/>
            <pc:sldMk cId="184725026" sldId="518"/>
            <ac:spMk id="40" creationId="{F08134F5-32FA-4024-A6B4-414F75005E9E}"/>
          </ac:spMkLst>
        </pc:spChg>
        <pc:picChg chg="add mod">
          <ac:chgData name="Kanakubo Yuuka" userId="0125345b4684f247" providerId="LiveId" clId="{9F7F8426-3028-457F-A382-C9C151288D1D}" dt="2022-03-13T22:51:48.953" v="6427" actId="1076"/>
          <ac:picMkLst>
            <pc:docMk/>
            <pc:sldMk cId="184725026" sldId="518"/>
            <ac:picMk id="5" creationId="{BABD707F-2D24-420D-A0D5-26DA9CE074FE}"/>
          </ac:picMkLst>
        </pc:picChg>
        <pc:picChg chg="del">
          <ac:chgData name="Kanakubo Yuuka" userId="0125345b4684f247" providerId="LiveId" clId="{9F7F8426-3028-457F-A382-C9C151288D1D}" dt="2022-03-13T22:50:46.665" v="6414" actId="478"/>
          <ac:picMkLst>
            <pc:docMk/>
            <pc:sldMk cId="184725026" sldId="518"/>
            <ac:picMk id="3074" creationId="{5555B8F7-AD16-47A5-B368-3808DB47BF0E}"/>
          </ac:picMkLst>
        </pc:picChg>
        <pc:picChg chg="del">
          <ac:chgData name="Kanakubo Yuuka" userId="0125345b4684f247" providerId="LiveId" clId="{9F7F8426-3028-457F-A382-C9C151288D1D}" dt="2022-03-13T22:50:47.188" v="6415" actId="478"/>
          <ac:picMkLst>
            <pc:docMk/>
            <pc:sldMk cId="184725026" sldId="518"/>
            <ac:picMk id="3076" creationId="{B460C123-BC60-40E9-91C2-A3B48EBB6C6A}"/>
          </ac:picMkLst>
        </pc:picChg>
      </pc:sldChg>
      <pc:sldChg chg="add">
        <pc:chgData name="Kanakubo Yuuka" userId="0125345b4684f247" providerId="LiveId" clId="{9F7F8426-3028-457F-A382-C9C151288D1D}" dt="2022-03-14T00:10:02.433" v="6721"/>
        <pc:sldMkLst>
          <pc:docMk/>
          <pc:sldMk cId="499994073" sldId="519"/>
        </pc:sldMkLst>
      </pc:sldChg>
      <pc:sldChg chg="addSp delSp modSp add mod">
        <pc:chgData name="Kanakubo Yuuka" userId="0125345b4684f247" providerId="LiveId" clId="{9F7F8426-3028-457F-A382-C9C151288D1D}" dt="2022-03-14T08:26:46.261" v="7540" actId="14100"/>
        <pc:sldMkLst>
          <pc:docMk/>
          <pc:sldMk cId="1042921651" sldId="520"/>
        </pc:sldMkLst>
        <pc:spChg chg="add mod">
          <ac:chgData name="Kanakubo Yuuka" userId="0125345b4684f247" providerId="LiveId" clId="{9F7F8426-3028-457F-A382-C9C151288D1D}" dt="2022-03-14T08:26:46.261" v="7540" actId="14100"/>
          <ac:spMkLst>
            <pc:docMk/>
            <pc:sldMk cId="1042921651" sldId="520"/>
            <ac:spMk id="12" creationId="{30F72F06-F029-4CE6-BE0B-8B41148245D4}"/>
          </ac:spMkLst>
        </pc:spChg>
        <pc:picChg chg="add mod">
          <ac:chgData name="Kanakubo Yuuka" userId="0125345b4684f247" providerId="LiveId" clId="{9F7F8426-3028-457F-A382-C9C151288D1D}" dt="2022-03-14T08:25:16.764" v="7523" actId="1076"/>
          <ac:picMkLst>
            <pc:docMk/>
            <pc:sldMk cId="1042921651" sldId="520"/>
            <ac:picMk id="5" creationId="{2E60DACD-8EAA-4CBE-A3C7-24A5BDF64970}"/>
          </ac:picMkLst>
        </pc:picChg>
        <pc:picChg chg="del">
          <ac:chgData name="Kanakubo Yuuka" userId="0125345b4684f247" providerId="LiveId" clId="{9F7F8426-3028-457F-A382-C9C151288D1D}" dt="2022-03-14T08:24:38.847" v="7520" actId="478"/>
          <ac:picMkLst>
            <pc:docMk/>
            <pc:sldMk cId="1042921651" sldId="520"/>
            <ac:picMk id="8" creationId="{B840FAB1-879E-4CAB-A557-2996387B10D7}"/>
          </ac:picMkLst>
        </pc:picChg>
        <pc:picChg chg="add mod">
          <ac:chgData name="Kanakubo Yuuka" userId="0125345b4684f247" providerId="LiveId" clId="{9F7F8426-3028-457F-A382-C9C151288D1D}" dt="2022-03-14T08:26:10.340" v="7526" actId="1076"/>
          <ac:picMkLst>
            <pc:docMk/>
            <pc:sldMk cId="1042921651" sldId="520"/>
            <ac:picMk id="9" creationId="{95404A66-0AE6-4BD6-AD3E-7B3310629A47}"/>
          </ac:picMkLst>
        </pc:picChg>
        <pc:picChg chg="del">
          <ac:chgData name="Kanakubo Yuuka" userId="0125345b4684f247" providerId="LiveId" clId="{9F7F8426-3028-457F-A382-C9C151288D1D}" dt="2022-03-14T08:24:39.397" v="7521" actId="478"/>
          <ac:picMkLst>
            <pc:docMk/>
            <pc:sldMk cId="1042921651" sldId="520"/>
            <ac:picMk id="10" creationId="{2CEE267F-1F13-414A-8988-5514C3AED3BE}"/>
          </ac:picMkLst>
        </pc:picChg>
      </pc:sldChg>
      <pc:sldMasterChg chg="delSldLayout">
        <pc:chgData name="Kanakubo Yuuka" userId="0125345b4684f247" providerId="LiveId" clId="{9F7F8426-3028-457F-A382-C9C151288D1D}" dt="2022-03-13T23:57:21.778" v="6464" actId="2696"/>
        <pc:sldMasterMkLst>
          <pc:docMk/>
          <pc:sldMasterMk cId="3473112646" sldId="2147483648"/>
        </pc:sldMasterMkLst>
        <pc:sldLayoutChg chg="del">
          <pc:chgData name="Kanakubo Yuuka" userId="0125345b4684f247" providerId="LiveId" clId="{9F7F8426-3028-457F-A382-C9C151288D1D}" dt="2022-03-13T23:57:21.778" v="6464" actId="2696"/>
          <pc:sldLayoutMkLst>
            <pc:docMk/>
            <pc:sldMasterMk cId="3473112646" sldId="2147483648"/>
            <pc:sldLayoutMk cId="2114227635" sldId="2147483660"/>
          </pc:sldLayoutMkLst>
        </pc:sldLayoutChg>
      </pc:sldMasterChg>
    </pc:docChg>
  </pc:docChgLst>
  <pc:docChgLst>
    <pc:chgData name="Kanakubo Yuuka" userId="0125345b4684f247" providerId="LiveId" clId="{2F96E93E-20E0-4DA2-A832-8610A3A9D724}"/>
    <pc:docChg chg="undo redo custSel addSld delSld modSld sldOrd modMainMaster">
      <pc:chgData name="Kanakubo Yuuka" userId="0125345b4684f247" providerId="LiveId" clId="{2F96E93E-20E0-4DA2-A832-8610A3A9D724}" dt="2022-03-23T06:18:21.472" v="3030" actId="1076"/>
      <pc:docMkLst>
        <pc:docMk/>
      </pc:docMkLst>
      <pc:sldChg chg="addSp delSp modSp mod">
        <pc:chgData name="Kanakubo Yuuka" userId="0125345b4684f247" providerId="LiveId" clId="{2F96E93E-20E0-4DA2-A832-8610A3A9D724}" dt="2022-03-23T04:06:38.361" v="251" actId="1076"/>
        <pc:sldMkLst>
          <pc:docMk/>
          <pc:sldMk cId="1017168930" sldId="256"/>
        </pc:sldMkLst>
        <pc:spChg chg="del">
          <ac:chgData name="Kanakubo Yuuka" userId="0125345b4684f247" providerId="LiveId" clId="{2F96E93E-20E0-4DA2-A832-8610A3A9D724}" dt="2022-03-23T04:03:41.937" v="225" actId="478"/>
          <ac:spMkLst>
            <pc:docMk/>
            <pc:sldMk cId="1017168930" sldId="256"/>
            <ac:spMk id="3" creationId="{59E614F4-200A-4785-9B00-77192914F414}"/>
          </ac:spMkLst>
        </pc:spChg>
        <pc:spChg chg="del">
          <ac:chgData name="Kanakubo Yuuka" userId="0125345b4684f247" providerId="LiveId" clId="{2F96E93E-20E0-4DA2-A832-8610A3A9D724}" dt="2022-03-23T03:58:47.336" v="120" actId="478"/>
          <ac:spMkLst>
            <pc:docMk/>
            <pc:sldMk cId="1017168930" sldId="256"/>
            <ac:spMk id="4" creationId="{8CF45B9D-1107-4C6A-B5D1-908D89C9E3BA}"/>
          </ac:spMkLst>
        </pc:spChg>
        <pc:spChg chg="mod">
          <ac:chgData name="Kanakubo Yuuka" userId="0125345b4684f247" providerId="LiveId" clId="{2F96E93E-20E0-4DA2-A832-8610A3A9D724}" dt="2022-03-23T04:04:09.524" v="232" actId="1076"/>
          <ac:spMkLst>
            <pc:docMk/>
            <pc:sldMk cId="1017168930" sldId="256"/>
            <ac:spMk id="7" creationId="{B7A25BF3-65A0-46F6-A377-ED0B193DC9A0}"/>
          </ac:spMkLst>
        </pc:spChg>
        <pc:spChg chg="mod">
          <ac:chgData name="Kanakubo Yuuka" userId="0125345b4684f247" providerId="LiveId" clId="{2F96E93E-20E0-4DA2-A832-8610A3A9D724}" dt="2022-03-23T03:58:15.283" v="119" actId="1076"/>
          <ac:spMkLst>
            <pc:docMk/>
            <pc:sldMk cId="1017168930" sldId="256"/>
            <ac:spMk id="13" creationId="{EE150743-600D-4739-AF56-A3667FDA02E4}"/>
          </ac:spMkLst>
        </pc:spChg>
        <pc:spChg chg="del">
          <ac:chgData name="Kanakubo Yuuka" userId="0125345b4684f247" providerId="LiveId" clId="{2F96E93E-20E0-4DA2-A832-8610A3A9D724}" dt="2022-03-23T03:57:09.973" v="0" actId="478"/>
          <ac:spMkLst>
            <pc:docMk/>
            <pc:sldMk cId="1017168930" sldId="256"/>
            <ac:spMk id="14" creationId="{B2B1FE36-A48E-47D1-AB2B-071DDFC1F794}"/>
          </ac:spMkLst>
        </pc:spChg>
        <pc:spChg chg="add del mod">
          <ac:chgData name="Kanakubo Yuuka" userId="0125345b4684f247" providerId="LiveId" clId="{2F96E93E-20E0-4DA2-A832-8610A3A9D724}" dt="2022-03-23T04:01:52.940" v="170"/>
          <ac:spMkLst>
            <pc:docMk/>
            <pc:sldMk cId="1017168930" sldId="256"/>
            <ac:spMk id="15" creationId="{5FB504FF-8381-4800-BAA3-93331F536458}"/>
          </ac:spMkLst>
        </pc:spChg>
        <pc:spChg chg="mod">
          <ac:chgData name="Kanakubo Yuuka" userId="0125345b4684f247" providerId="LiveId" clId="{2F96E93E-20E0-4DA2-A832-8610A3A9D724}" dt="2022-03-23T04:04:16.622" v="234" actId="1076"/>
          <ac:spMkLst>
            <pc:docMk/>
            <pc:sldMk cId="1017168930" sldId="256"/>
            <ac:spMk id="16" creationId="{B4B6289C-0ECB-4641-AAFD-8B229658722A}"/>
          </ac:spMkLst>
        </pc:spChg>
        <pc:spChg chg="add del">
          <ac:chgData name="Kanakubo Yuuka" userId="0125345b4684f247" providerId="LiveId" clId="{2F96E93E-20E0-4DA2-A832-8610A3A9D724}" dt="2022-03-23T04:06:08.940" v="243" actId="22"/>
          <ac:spMkLst>
            <pc:docMk/>
            <pc:sldMk cId="1017168930" sldId="256"/>
            <ac:spMk id="18" creationId="{A574C862-77D4-4D91-9343-E1982B7E1952}"/>
          </ac:spMkLst>
        </pc:spChg>
        <pc:spChg chg="add mod">
          <ac:chgData name="Kanakubo Yuuka" userId="0125345b4684f247" providerId="LiveId" clId="{2F96E93E-20E0-4DA2-A832-8610A3A9D724}" dt="2022-03-23T04:06:38.361" v="251" actId="1076"/>
          <ac:spMkLst>
            <pc:docMk/>
            <pc:sldMk cId="1017168930" sldId="256"/>
            <ac:spMk id="20" creationId="{F3A04D67-B5A3-4CB6-9659-9D82B336E551}"/>
          </ac:spMkLst>
        </pc:spChg>
        <pc:grpChg chg="mod">
          <ac:chgData name="Kanakubo Yuuka" userId="0125345b4684f247" providerId="LiveId" clId="{2F96E93E-20E0-4DA2-A832-8610A3A9D724}" dt="2022-03-23T04:03:55.812" v="228" actId="1076"/>
          <ac:grpSpMkLst>
            <pc:docMk/>
            <pc:sldMk cId="1017168930" sldId="256"/>
            <ac:grpSpMk id="8" creationId="{E859C197-372F-4EB5-83DD-CC127996814E}"/>
          </ac:grpSpMkLst>
        </pc:grpChg>
        <pc:picChg chg="add mod">
          <ac:chgData name="Kanakubo Yuuka" userId="0125345b4684f247" providerId="LiveId" clId="{2F96E93E-20E0-4DA2-A832-8610A3A9D724}" dt="2022-03-23T04:05:38.485" v="241" actId="14100"/>
          <ac:picMkLst>
            <pc:docMk/>
            <pc:sldMk cId="1017168930" sldId="256"/>
            <ac:picMk id="1026" creationId="{A07F672D-E06D-49A6-8733-B88844A980B4}"/>
          </ac:picMkLst>
        </pc:picChg>
      </pc:sldChg>
      <pc:sldChg chg="addSp modSp add del mod">
        <pc:chgData name="Kanakubo Yuuka" userId="0125345b4684f247" providerId="LiveId" clId="{2F96E93E-20E0-4DA2-A832-8610A3A9D724}" dt="2022-03-23T04:20:21.522" v="564" actId="2696"/>
        <pc:sldMkLst>
          <pc:docMk/>
          <pc:sldMk cId="735479366" sldId="262"/>
        </pc:sldMkLst>
        <pc:spChg chg="mod">
          <ac:chgData name="Kanakubo Yuuka" userId="0125345b4684f247" providerId="LiveId" clId="{2F96E93E-20E0-4DA2-A832-8610A3A9D724}" dt="2022-03-23T04:12:24.251" v="367" actId="164"/>
          <ac:spMkLst>
            <pc:docMk/>
            <pc:sldMk cId="735479366" sldId="262"/>
            <ac:spMk id="14" creationId="{FE2F9D49-4D63-4706-AD6C-3024BEA9AE94}"/>
          </ac:spMkLst>
        </pc:spChg>
        <pc:spChg chg="mod">
          <ac:chgData name="Kanakubo Yuuka" userId="0125345b4684f247" providerId="LiveId" clId="{2F96E93E-20E0-4DA2-A832-8610A3A9D724}" dt="2022-03-23T04:12:24.251" v="367" actId="164"/>
          <ac:spMkLst>
            <pc:docMk/>
            <pc:sldMk cId="735479366" sldId="262"/>
            <ac:spMk id="41" creationId="{AE706BC2-E3C4-4E4C-B01B-C65635EE8FB3}"/>
          </ac:spMkLst>
        </pc:spChg>
        <pc:spChg chg="mod">
          <ac:chgData name="Kanakubo Yuuka" userId="0125345b4684f247" providerId="LiveId" clId="{2F96E93E-20E0-4DA2-A832-8610A3A9D724}" dt="2022-03-23T04:12:24.251" v="367" actId="164"/>
          <ac:spMkLst>
            <pc:docMk/>
            <pc:sldMk cId="735479366" sldId="262"/>
            <ac:spMk id="42" creationId="{E977EE81-69DF-441D-8BB2-AF3693664C52}"/>
          </ac:spMkLst>
        </pc:spChg>
        <pc:spChg chg="mod">
          <ac:chgData name="Kanakubo Yuuka" userId="0125345b4684f247" providerId="LiveId" clId="{2F96E93E-20E0-4DA2-A832-8610A3A9D724}" dt="2022-03-23T04:12:24.251" v="367" actId="164"/>
          <ac:spMkLst>
            <pc:docMk/>
            <pc:sldMk cId="735479366" sldId="262"/>
            <ac:spMk id="226" creationId="{D430CDF0-B801-4DAC-8C83-C765B3456346}"/>
          </ac:spMkLst>
        </pc:spChg>
        <pc:grpChg chg="add mod">
          <ac:chgData name="Kanakubo Yuuka" userId="0125345b4684f247" providerId="LiveId" clId="{2F96E93E-20E0-4DA2-A832-8610A3A9D724}" dt="2022-03-23T04:12:24.251" v="367" actId="164"/>
          <ac:grpSpMkLst>
            <pc:docMk/>
            <pc:sldMk cId="735479366" sldId="262"/>
            <ac:grpSpMk id="5" creationId="{F053E2CB-D732-40DC-8A71-5E228D6B893F}"/>
          </ac:grpSpMkLst>
        </pc:grpChg>
        <pc:grpChg chg="mod">
          <ac:chgData name="Kanakubo Yuuka" userId="0125345b4684f247" providerId="LiveId" clId="{2F96E93E-20E0-4DA2-A832-8610A3A9D724}" dt="2022-03-23T04:12:24.251" v="367" actId="164"/>
          <ac:grpSpMkLst>
            <pc:docMk/>
            <pc:sldMk cId="735479366" sldId="262"/>
            <ac:grpSpMk id="15" creationId="{74B9C097-79BB-41ED-BF00-13D4CF02550D}"/>
          </ac:grpSpMkLst>
        </pc:grpChg>
        <pc:grpChg chg="mod">
          <ac:chgData name="Kanakubo Yuuka" userId="0125345b4684f247" providerId="LiveId" clId="{2F96E93E-20E0-4DA2-A832-8610A3A9D724}" dt="2022-03-23T04:12:24.251" v="367" actId="164"/>
          <ac:grpSpMkLst>
            <pc:docMk/>
            <pc:sldMk cId="735479366" sldId="262"/>
            <ac:grpSpMk id="44" creationId="{0D0AA3AB-2A04-42ED-81E5-8A0655E49CFB}"/>
          </ac:grpSpMkLst>
        </pc:grpChg>
        <pc:grpChg chg="mod">
          <ac:chgData name="Kanakubo Yuuka" userId="0125345b4684f247" providerId="LiveId" clId="{2F96E93E-20E0-4DA2-A832-8610A3A9D724}" dt="2022-03-23T04:12:24.251" v="367" actId="164"/>
          <ac:grpSpMkLst>
            <pc:docMk/>
            <pc:sldMk cId="735479366" sldId="262"/>
            <ac:grpSpMk id="100" creationId="{A3ABE1EE-69F3-414B-9B21-064DB5E3D0CD}"/>
          </ac:grpSpMkLst>
        </pc:grpChg>
      </pc:sldChg>
      <pc:sldChg chg="delSp mod ord">
        <pc:chgData name="Kanakubo Yuuka" userId="0125345b4684f247" providerId="LiveId" clId="{2F96E93E-20E0-4DA2-A832-8610A3A9D724}" dt="2022-03-23T04:21:04.895" v="570" actId="478"/>
        <pc:sldMkLst>
          <pc:docMk/>
          <pc:sldMk cId="3860905615" sldId="459"/>
        </pc:sldMkLst>
        <pc:spChg chg="del">
          <ac:chgData name="Kanakubo Yuuka" userId="0125345b4684f247" providerId="LiveId" clId="{2F96E93E-20E0-4DA2-A832-8610A3A9D724}" dt="2022-03-23T04:21:04.895" v="570" actId="478"/>
          <ac:spMkLst>
            <pc:docMk/>
            <pc:sldMk cId="3860905615" sldId="459"/>
            <ac:spMk id="3" creationId="{5ED94EB7-8159-4572-946A-ADA21D91CF57}"/>
          </ac:spMkLst>
        </pc:spChg>
        <pc:spChg chg="del">
          <ac:chgData name="Kanakubo Yuuka" userId="0125345b4684f247" providerId="LiveId" clId="{2F96E93E-20E0-4DA2-A832-8610A3A9D724}" dt="2022-03-23T04:21:02.761" v="569" actId="478"/>
          <ac:spMkLst>
            <pc:docMk/>
            <pc:sldMk cId="3860905615" sldId="459"/>
            <ac:spMk id="5" creationId="{EB9F9541-45C7-424C-BA88-01F2E8AB6C85}"/>
          </ac:spMkLst>
        </pc:spChg>
      </pc:sldChg>
      <pc:sldChg chg="ord">
        <pc:chgData name="Kanakubo Yuuka" userId="0125345b4684f247" providerId="LiveId" clId="{2F96E93E-20E0-4DA2-A832-8610A3A9D724}" dt="2022-03-23T04:21:52.482" v="572"/>
        <pc:sldMkLst>
          <pc:docMk/>
          <pc:sldMk cId="1786325943" sldId="461"/>
        </pc:sldMkLst>
      </pc:sldChg>
      <pc:sldChg chg="addSp delSp modSp mod ord">
        <pc:chgData name="Kanakubo Yuuka" userId="0125345b4684f247" providerId="LiveId" clId="{2F96E93E-20E0-4DA2-A832-8610A3A9D724}" dt="2022-03-23T06:10:38.223" v="2969" actId="115"/>
        <pc:sldMkLst>
          <pc:docMk/>
          <pc:sldMk cId="384611073" sldId="469"/>
        </pc:sldMkLst>
        <pc:spChg chg="del">
          <ac:chgData name="Kanakubo Yuuka" userId="0125345b4684f247" providerId="LiveId" clId="{2F96E93E-20E0-4DA2-A832-8610A3A9D724}" dt="2022-03-23T06:02:04.230" v="2545" actId="478"/>
          <ac:spMkLst>
            <pc:docMk/>
            <pc:sldMk cId="384611073" sldId="469"/>
            <ac:spMk id="2" creationId="{3969EF78-F25A-465D-B6D3-84709361CC58}"/>
          </ac:spMkLst>
        </pc:spChg>
        <pc:spChg chg="mod">
          <ac:chgData name="Kanakubo Yuuka" userId="0125345b4684f247" providerId="LiveId" clId="{2F96E93E-20E0-4DA2-A832-8610A3A9D724}" dt="2022-03-23T06:02:09.788" v="2547" actId="1076"/>
          <ac:spMkLst>
            <pc:docMk/>
            <pc:sldMk cId="384611073" sldId="469"/>
            <ac:spMk id="3" creationId="{EB1F864A-D6C0-4625-AA63-383A35EC6E3A}"/>
          </ac:spMkLst>
        </pc:spChg>
        <pc:spChg chg="del">
          <ac:chgData name="Kanakubo Yuuka" userId="0125345b4684f247" providerId="LiveId" clId="{2F96E93E-20E0-4DA2-A832-8610A3A9D724}" dt="2022-03-23T06:02:05.236" v="2546" actId="478"/>
          <ac:spMkLst>
            <pc:docMk/>
            <pc:sldMk cId="384611073" sldId="469"/>
            <ac:spMk id="4" creationId="{9D1469E7-04E9-4877-93FA-3ED98A66703D}"/>
          </ac:spMkLst>
        </pc:spChg>
        <pc:spChg chg="add del mod">
          <ac:chgData name="Kanakubo Yuuka" userId="0125345b4684f247" providerId="LiveId" clId="{2F96E93E-20E0-4DA2-A832-8610A3A9D724}" dt="2022-03-23T06:03:19.137" v="2549" actId="478"/>
          <ac:spMkLst>
            <pc:docMk/>
            <pc:sldMk cId="384611073" sldId="469"/>
            <ac:spMk id="5" creationId="{C1E37A81-EC99-42BA-870D-FEB71C3167BA}"/>
          </ac:spMkLst>
        </pc:spChg>
        <pc:spChg chg="add mod">
          <ac:chgData name="Kanakubo Yuuka" userId="0125345b4684f247" providerId="LiveId" clId="{2F96E93E-20E0-4DA2-A832-8610A3A9D724}" dt="2022-03-23T06:03:08.198" v="2548"/>
          <ac:spMkLst>
            <pc:docMk/>
            <pc:sldMk cId="384611073" sldId="469"/>
            <ac:spMk id="6" creationId="{48D3212A-4500-4A44-A81A-8CFB4DC3A3FD}"/>
          </ac:spMkLst>
        </pc:spChg>
        <pc:spChg chg="add mod">
          <ac:chgData name="Kanakubo Yuuka" userId="0125345b4684f247" providerId="LiveId" clId="{2F96E93E-20E0-4DA2-A832-8610A3A9D724}" dt="2022-03-23T06:10:09.547" v="2967" actId="14100"/>
          <ac:spMkLst>
            <pc:docMk/>
            <pc:sldMk cId="384611073" sldId="469"/>
            <ac:spMk id="7" creationId="{E49FD339-2C8D-4CC5-BDFB-1C6F143E0CB7}"/>
          </ac:spMkLst>
        </pc:spChg>
        <pc:spChg chg="add mod">
          <ac:chgData name="Kanakubo Yuuka" userId="0125345b4684f247" providerId="LiveId" clId="{2F96E93E-20E0-4DA2-A832-8610A3A9D724}" dt="2022-03-23T06:10:02.459" v="2966" actId="20577"/>
          <ac:spMkLst>
            <pc:docMk/>
            <pc:sldMk cId="384611073" sldId="469"/>
            <ac:spMk id="8" creationId="{F9F17E72-D741-4B46-B469-70FBBE00DE3F}"/>
          </ac:spMkLst>
        </pc:spChg>
        <pc:spChg chg="add del mod">
          <ac:chgData name="Kanakubo Yuuka" userId="0125345b4684f247" providerId="LiveId" clId="{2F96E93E-20E0-4DA2-A832-8610A3A9D724}" dt="2022-03-23T06:06:05.756" v="2611" actId="478"/>
          <ac:spMkLst>
            <pc:docMk/>
            <pc:sldMk cId="384611073" sldId="469"/>
            <ac:spMk id="9" creationId="{48F6AF2B-C763-4664-BC98-A566D0BD73BD}"/>
          </ac:spMkLst>
        </pc:spChg>
        <pc:spChg chg="add del mod">
          <ac:chgData name="Kanakubo Yuuka" userId="0125345b4684f247" providerId="LiveId" clId="{2F96E93E-20E0-4DA2-A832-8610A3A9D724}" dt="2022-03-23T06:04:40.741" v="2553" actId="478"/>
          <ac:spMkLst>
            <pc:docMk/>
            <pc:sldMk cId="384611073" sldId="469"/>
            <ac:spMk id="10" creationId="{4DB015FE-8C1D-41B4-86DE-4A8AB89727D8}"/>
          </ac:spMkLst>
        </pc:spChg>
        <pc:spChg chg="add mod">
          <ac:chgData name="Kanakubo Yuuka" userId="0125345b4684f247" providerId="LiveId" clId="{2F96E93E-20E0-4DA2-A832-8610A3A9D724}" dt="2022-03-23T06:10:38.223" v="2969" actId="115"/>
          <ac:spMkLst>
            <pc:docMk/>
            <pc:sldMk cId="384611073" sldId="469"/>
            <ac:spMk id="11" creationId="{E60BA6B8-0A6E-4160-9733-160F6F3F5FF2}"/>
          </ac:spMkLst>
        </pc:spChg>
      </pc:sldChg>
      <pc:sldChg chg="addSp delSp modSp mod ord delAnim modAnim">
        <pc:chgData name="Kanakubo Yuuka" userId="0125345b4684f247" providerId="LiveId" clId="{2F96E93E-20E0-4DA2-A832-8610A3A9D724}" dt="2022-03-23T04:47:18.059" v="1070"/>
        <pc:sldMkLst>
          <pc:docMk/>
          <pc:sldMk cId="3886285670" sldId="491"/>
        </pc:sldMkLst>
        <pc:spChg chg="mod topLvl">
          <ac:chgData name="Kanakubo Yuuka" userId="0125345b4684f247" providerId="LiveId" clId="{2F96E93E-20E0-4DA2-A832-8610A3A9D724}" dt="2022-03-23T04:46:17.450" v="1062" actId="1037"/>
          <ac:spMkLst>
            <pc:docMk/>
            <pc:sldMk cId="3886285670" sldId="491"/>
            <ac:spMk id="12" creationId="{9632054C-B80B-4B4F-869D-69AC3A01826B}"/>
          </ac:spMkLst>
        </pc:spChg>
        <pc:spChg chg="mod topLvl">
          <ac:chgData name="Kanakubo Yuuka" userId="0125345b4684f247" providerId="LiveId" clId="{2F96E93E-20E0-4DA2-A832-8610A3A9D724}" dt="2022-03-23T04:39:19.936" v="948" actId="1038"/>
          <ac:spMkLst>
            <pc:docMk/>
            <pc:sldMk cId="3886285670" sldId="491"/>
            <ac:spMk id="13" creationId="{E50B9770-C83C-48E3-99CA-108F53FA4316}"/>
          </ac:spMkLst>
        </pc:spChg>
        <pc:spChg chg="mod topLvl">
          <ac:chgData name="Kanakubo Yuuka" userId="0125345b4684f247" providerId="LiveId" clId="{2F96E93E-20E0-4DA2-A832-8610A3A9D724}" dt="2022-03-23T04:39:09.132" v="926" actId="1038"/>
          <ac:spMkLst>
            <pc:docMk/>
            <pc:sldMk cId="3886285670" sldId="491"/>
            <ac:spMk id="14" creationId="{103A2C3A-B2A9-48EC-AEDA-8BF22CFD10D2}"/>
          </ac:spMkLst>
        </pc:spChg>
        <pc:spChg chg="mod topLvl">
          <ac:chgData name="Kanakubo Yuuka" userId="0125345b4684f247" providerId="LiveId" clId="{2F96E93E-20E0-4DA2-A832-8610A3A9D724}" dt="2022-03-23T04:39:09.132" v="926" actId="1038"/>
          <ac:spMkLst>
            <pc:docMk/>
            <pc:sldMk cId="3886285670" sldId="491"/>
            <ac:spMk id="15" creationId="{B19869B8-430B-4899-B4A4-836F0C4F998E}"/>
          </ac:spMkLst>
        </pc:spChg>
        <pc:spChg chg="mod topLvl">
          <ac:chgData name="Kanakubo Yuuka" userId="0125345b4684f247" providerId="LiveId" clId="{2F96E93E-20E0-4DA2-A832-8610A3A9D724}" dt="2022-03-23T04:39:09.132" v="926" actId="1038"/>
          <ac:spMkLst>
            <pc:docMk/>
            <pc:sldMk cId="3886285670" sldId="491"/>
            <ac:spMk id="16" creationId="{27C5DB61-014B-4720-A3EE-2B3AB52BD100}"/>
          </ac:spMkLst>
        </pc:spChg>
        <pc:spChg chg="mod topLvl">
          <ac:chgData name="Kanakubo Yuuka" userId="0125345b4684f247" providerId="LiveId" clId="{2F96E93E-20E0-4DA2-A832-8610A3A9D724}" dt="2022-03-23T04:39:09.132" v="926" actId="1038"/>
          <ac:spMkLst>
            <pc:docMk/>
            <pc:sldMk cId="3886285670" sldId="491"/>
            <ac:spMk id="17" creationId="{CAC16934-3B44-4B95-A3D5-8D8E4633AC7A}"/>
          </ac:spMkLst>
        </pc:spChg>
        <pc:spChg chg="mod topLvl">
          <ac:chgData name="Kanakubo Yuuka" userId="0125345b4684f247" providerId="LiveId" clId="{2F96E93E-20E0-4DA2-A832-8610A3A9D724}" dt="2022-03-23T04:46:17.450" v="1062" actId="1037"/>
          <ac:spMkLst>
            <pc:docMk/>
            <pc:sldMk cId="3886285670" sldId="491"/>
            <ac:spMk id="18" creationId="{0C1872BB-52B7-424C-BF89-6F32F4094246}"/>
          </ac:spMkLst>
        </pc:spChg>
        <pc:spChg chg="mod ord topLvl">
          <ac:chgData name="Kanakubo Yuuka" userId="0125345b4684f247" providerId="LiveId" clId="{2F96E93E-20E0-4DA2-A832-8610A3A9D724}" dt="2022-03-23T04:47:01.849" v="1069" actId="166"/>
          <ac:spMkLst>
            <pc:docMk/>
            <pc:sldMk cId="3886285670" sldId="491"/>
            <ac:spMk id="19" creationId="{ED9F9E3B-B4F2-4553-BCA6-1ED29689313B}"/>
          </ac:spMkLst>
        </pc:spChg>
        <pc:spChg chg="mod topLvl">
          <ac:chgData name="Kanakubo Yuuka" userId="0125345b4684f247" providerId="LiveId" clId="{2F96E93E-20E0-4DA2-A832-8610A3A9D724}" dt="2022-03-23T04:39:19.936" v="948" actId="1038"/>
          <ac:spMkLst>
            <pc:docMk/>
            <pc:sldMk cId="3886285670" sldId="491"/>
            <ac:spMk id="20" creationId="{AF47C291-7929-4C39-AF08-502D4BD386BE}"/>
          </ac:spMkLst>
        </pc:spChg>
        <pc:spChg chg="mod topLvl">
          <ac:chgData name="Kanakubo Yuuka" userId="0125345b4684f247" providerId="LiveId" clId="{2F96E93E-20E0-4DA2-A832-8610A3A9D724}" dt="2022-03-23T04:39:09.132" v="926" actId="1038"/>
          <ac:spMkLst>
            <pc:docMk/>
            <pc:sldMk cId="3886285670" sldId="491"/>
            <ac:spMk id="21" creationId="{B8B63280-9FE0-4C1A-B0CE-4262A7861356}"/>
          </ac:spMkLst>
        </pc:spChg>
        <pc:spChg chg="mod topLvl">
          <ac:chgData name="Kanakubo Yuuka" userId="0125345b4684f247" providerId="LiveId" clId="{2F96E93E-20E0-4DA2-A832-8610A3A9D724}" dt="2022-03-23T04:39:09.132" v="926" actId="1038"/>
          <ac:spMkLst>
            <pc:docMk/>
            <pc:sldMk cId="3886285670" sldId="491"/>
            <ac:spMk id="22" creationId="{61076919-FB2A-48AA-9ABB-84C632DFAB00}"/>
          </ac:spMkLst>
        </pc:spChg>
        <pc:spChg chg="mod topLvl">
          <ac:chgData name="Kanakubo Yuuka" userId="0125345b4684f247" providerId="LiveId" clId="{2F96E93E-20E0-4DA2-A832-8610A3A9D724}" dt="2022-03-23T04:39:09.132" v="926" actId="1038"/>
          <ac:spMkLst>
            <pc:docMk/>
            <pc:sldMk cId="3886285670" sldId="491"/>
            <ac:spMk id="23" creationId="{5D9BA8A2-F59C-4B18-BB67-642046E4E0C3}"/>
          </ac:spMkLst>
        </pc:spChg>
        <pc:spChg chg="mod ord topLvl">
          <ac:chgData name="Kanakubo Yuuka" userId="0125345b4684f247" providerId="LiveId" clId="{2F96E93E-20E0-4DA2-A832-8610A3A9D724}" dt="2022-03-23T04:39:38.559" v="951" actId="170"/>
          <ac:spMkLst>
            <pc:docMk/>
            <pc:sldMk cId="3886285670" sldId="491"/>
            <ac:spMk id="24" creationId="{1FE9B495-4861-422A-8AE8-77875C60C32A}"/>
          </ac:spMkLst>
        </pc:spChg>
        <pc:spChg chg="mod topLvl">
          <ac:chgData name="Kanakubo Yuuka" userId="0125345b4684f247" providerId="LiveId" clId="{2F96E93E-20E0-4DA2-A832-8610A3A9D724}" dt="2022-03-23T04:39:09.132" v="926" actId="1038"/>
          <ac:spMkLst>
            <pc:docMk/>
            <pc:sldMk cId="3886285670" sldId="491"/>
            <ac:spMk id="25" creationId="{E4841F1B-4575-40E4-A51B-F5C7DCC5F3C5}"/>
          </ac:spMkLst>
        </pc:spChg>
        <pc:spChg chg="mod topLvl">
          <ac:chgData name="Kanakubo Yuuka" userId="0125345b4684f247" providerId="LiveId" clId="{2F96E93E-20E0-4DA2-A832-8610A3A9D724}" dt="2022-03-23T04:39:09.132" v="926" actId="1038"/>
          <ac:spMkLst>
            <pc:docMk/>
            <pc:sldMk cId="3886285670" sldId="491"/>
            <ac:spMk id="26" creationId="{71718013-993B-4673-92C2-3D3A147FDF3F}"/>
          </ac:spMkLst>
        </pc:spChg>
        <pc:spChg chg="mod topLvl">
          <ac:chgData name="Kanakubo Yuuka" userId="0125345b4684f247" providerId="LiveId" clId="{2F96E93E-20E0-4DA2-A832-8610A3A9D724}" dt="2022-03-23T04:46:24.990" v="1063" actId="14100"/>
          <ac:spMkLst>
            <pc:docMk/>
            <pc:sldMk cId="3886285670" sldId="491"/>
            <ac:spMk id="27" creationId="{4024A42C-3796-4E2A-956B-9CD2AA137FDC}"/>
          </ac:spMkLst>
        </pc:spChg>
        <pc:spChg chg="mod topLvl">
          <ac:chgData name="Kanakubo Yuuka" userId="0125345b4684f247" providerId="LiveId" clId="{2F96E93E-20E0-4DA2-A832-8610A3A9D724}" dt="2022-03-23T04:39:09.132" v="926" actId="1038"/>
          <ac:spMkLst>
            <pc:docMk/>
            <pc:sldMk cId="3886285670" sldId="491"/>
            <ac:spMk id="28" creationId="{9F75048E-1585-478A-B8CF-C7B0589A8D9F}"/>
          </ac:spMkLst>
        </pc:spChg>
        <pc:spChg chg="mod topLvl">
          <ac:chgData name="Kanakubo Yuuka" userId="0125345b4684f247" providerId="LiveId" clId="{2F96E93E-20E0-4DA2-A832-8610A3A9D724}" dt="2022-03-23T04:39:09.132" v="926" actId="1038"/>
          <ac:spMkLst>
            <pc:docMk/>
            <pc:sldMk cId="3886285670" sldId="491"/>
            <ac:spMk id="29" creationId="{B73F4445-2954-403C-A87A-B79BFBAB0D6D}"/>
          </ac:spMkLst>
        </pc:spChg>
        <pc:spChg chg="mod topLvl">
          <ac:chgData name="Kanakubo Yuuka" userId="0125345b4684f247" providerId="LiveId" clId="{2F96E93E-20E0-4DA2-A832-8610A3A9D724}" dt="2022-03-23T04:39:09.132" v="926" actId="1038"/>
          <ac:spMkLst>
            <pc:docMk/>
            <pc:sldMk cId="3886285670" sldId="491"/>
            <ac:spMk id="30" creationId="{264232EE-79FB-4A2E-A35A-C01AA3783C76}"/>
          </ac:spMkLst>
        </pc:spChg>
        <pc:spChg chg="mod topLvl">
          <ac:chgData name="Kanakubo Yuuka" userId="0125345b4684f247" providerId="LiveId" clId="{2F96E93E-20E0-4DA2-A832-8610A3A9D724}" dt="2022-03-23T04:39:09.132" v="926" actId="1038"/>
          <ac:spMkLst>
            <pc:docMk/>
            <pc:sldMk cId="3886285670" sldId="491"/>
            <ac:spMk id="31" creationId="{8D8B19F4-13CB-4016-8D35-DD175B03A141}"/>
          </ac:spMkLst>
        </pc:spChg>
        <pc:spChg chg="mod topLvl">
          <ac:chgData name="Kanakubo Yuuka" userId="0125345b4684f247" providerId="LiveId" clId="{2F96E93E-20E0-4DA2-A832-8610A3A9D724}" dt="2022-03-23T04:39:19.936" v="948" actId="1038"/>
          <ac:spMkLst>
            <pc:docMk/>
            <pc:sldMk cId="3886285670" sldId="491"/>
            <ac:spMk id="32" creationId="{3A668BAA-016B-4CAD-9140-98D40867C7B6}"/>
          </ac:spMkLst>
        </pc:spChg>
        <pc:spChg chg="mod topLvl">
          <ac:chgData name="Kanakubo Yuuka" userId="0125345b4684f247" providerId="LiveId" clId="{2F96E93E-20E0-4DA2-A832-8610A3A9D724}" dt="2022-03-23T04:39:19.936" v="948" actId="1038"/>
          <ac:spMkLst>
            <pc:docMk/>
            <pc:sldMk cId="3886285670" sldId="491"/>
            <ac:spMk id="33" creationId="{CE78F549-64FA-4381-B48F-74B93A9F53FE}"/>
          </ac:spMkLst>
        </pc:spChg>
        <pc:spChg chg="mod topLvl">
          <ac:chgData name="Kanakubo Yuuka" userId="0125345b4684f247" providerId="LiveId" clId="{2F96E93E-20E0-4DA2-A832-8610A3A9D724}" dt="2022-03-23T04:39:09.132" v="926" actId="1038"/>
          <ac:spMkLst>
            <pc:docMk/>
            <pc:sldMk cId="3886285670" sldId="491"/>
            <ac:spMk id="34" creationId="{DA1C8922-53A5-4042-BD29-96E3923561DC}"/>
          </ac:spMkLst>
        </pc:spChg>
        <pc:spChg chg="mod topLvl">
          <ac:chgData name="Kanakubo Yuuka" userId="0125345b4684f247" providerId="LiveId" clId="{2F96E93E-20E0-4DA2-A832-8610A3A9D724}" dt="2022-03-23T04:39:09.132" v="926" actId="1038"/>
          <ac:spMkLst>
            <pc:docMk/>
            <pc:sldMk cId="3886285670" sldId="491"/>
            <ac:spMk id="35" creationId="{CD0989CC-347F-4386-BE91-D1EF3547F837}"/>
          </ac:spMkLst>
        </pc:spChg>
        <pc:spChg chg="mod topLvl">
          <ac:chgData name="Kanakubo Yuuka" userId="0125345b4684f247" providerId="LiveId" clId="{2F96E93E-20E0-4DA2-A832-8610A3A9D724}" dt="2022-03-23T04:38:59.993" v="911" actId="165"/>
          <ac:spMkLst>
            <pc:docMk/>
            <pc:sldMk cId="3886285670" sldId="491"/>
            <ac:spMk id="36" creationId="{B71C8947-5D0A-4782-9BD4-AA92D876137B}"/>
          </ac:spMkLst>
        </pc:spChg>
        <pc:spChg chg="mod topLvl">
          <ac:chgData name="Kanakubo Yuuka" userId="0125345b4684f247" providerId="LiveId" clId="{2F96E93E-20E0-4DA2-A832-8610A3A9D724}" dt="2022-03-23T04:39:19.936" v="948" actId="1038"/>
          <ac:spMkLst>
            <pc:docMk/>
            <pc:sldMk cId="3886285670" sldId="491"/>
            <ac:spMk id="37" creationId="{04182EF0-EE7A-4D20-9662-A77F409E5164}"/>
          </ac:spMkLst>
        </pc:spChg>
        <pc:spChg chg="mod topLvl">
          <ac:chgData name="Kanakubo Yuuka" userId="0125345b4684f247" providerId="LiveId" clId="{2F96E93E-20E0-4DA2-A832-8610A3A9D724}" dt="2022-03-23T04:46:24.990" v="1063" actId="14100"/>
          <ac:spMkLst>
            <pc:docMk/>
            <pc:sldMk cId="3886285670" sldId="491"/>
            <ac:spMk id="38" creationId="{5488CB10-4A02-406C-8231-1532ED2A8E62}"/>
          </ac:spMkLst>
        </pc:spChg>
        <pc:spChg chg="mod topLvl">
          <ac:chgData name="Kanakubo Yuuka" userId="0125345b4684f247" providerId="LiveId" clId="{2F96E93E-20E0-4DA2-A832-8610A3A9D724}" dt="2022-03-23T04:38:59.993" v="911" actId="165"/>
          <ac:spMkLst>
            <pc:docMk/>
            <pc:sldMk cId="3886285670" sldId="491"/>
            <ac:spMk id="39" creationId="{D8A30A1A-317D-4E7B-BDDE-1978C608A362}"/>
          </ac:spMkLst>
        </pc:spChg>
        <pc:spChg chg="mod topLvl">
          <ac:chgData name="Kanakubo Yuuka" userId="0125345b4684f247" providerId="LiveId" clId="{2F96E93E-20E0-4DA2-A832-8610A3A9D724}" dt="2022-03-23T04:39:19.936" v="948" actId="1038"/>
          <ac:spMkLst>
            <pc:docMk/>
            <pc:sldMk cId="3886285670" sldId="491"/>
            <ac:spMk id="40" creationId="{2B36F17B-EC28-4E84-8097-87119C3FB419}"/>
          </ac:spMkLst>
        </pc:spChg>
        <pc:spChg chg="mod topLvl">
          <ac:chgData name="Kanakubo Yuuka" userId="0125345b4684f247" providerId="LiveId" clId="{2F96E93E-20E0-4DA2-A832-8610A3A9D724}" dt="2022-03-23T04:39:19.936" v="948" actId="1038"/>
          <ac:spMkLst>
            <pc:docMk/>
            <pc:sldMk cId="3886285670" sldId="491"/>
            <ac:spMk id="41" creationId="{A651D5BD-AFEC-419D-B837-E23676573459}"/>
          </ac:spMkLst>
        </pc:spChg>
        <pc:spChg chg="mod topLvl">
          <ac:chgData name="Kanakubo Yuuka" userId="0125345b4684f247" providerId="LiveId" clId="{2F96E93E-20E0-4DA2-A832-8610A3A9D724}" dt="2022-03-23T04:39:19.936" v="948" actId="1038"/>
          <ac:spMkLst>
            <pc:docMk/>
            <pc:sldMk cId="3886285670" sldId="491"/>
            <ac:spMk id="42" creationId="{62C41AAF-0D1B-42D0-90F9-972ED9A3E14C}"/>
          </ac:spMkLst>
        </pc:spChg>
        <pc:spChg chg="mod topLvl">
          <ac:chgData name="Kanakubo Yuuka" userId="0125345b4684f247" providerId="LiveId" clId="{2F96E93E-20E0-4DA2-A832-8610A3A9D724}" dt="2022-03-23T04:39:19.936" v="948" actId="1038"/>
          <ac:spMkLst>
            <pc:docMk/>
            <pc:sldMk cId="3886285670" sldId="491"/>
            <ac:spMk id="43" creationId="{82D53AB0-B422-4F5F-84F5-8104883AD3F9}"/>
          </ac:spMkLst>
        </pc:spChg>
        <pc:spChg chg="mod ord topLvl">
          <ac:chgData name="Kanakubo Yuuka" userId="0125345b4684f247" providerId="LiveId" clId="{2F96E93E-20E0-4DA2-A832-8610A3A9D724}" dt="2022-03-23T04:39:38.559" v="951" actId="170"/>
          <ac:spMkLst>
            <pc:docMk/>
            <pc:sldMk cId="3886285670" sldId="491"/>
            <ac:spMk id="44" creationId="{362A1AEF-2EB6-4AC0-A954-F26ECF22739F}"/>
          </ac:spMkLst>
        </pc:spChg>
        <pc:spChg chg="mod ord topLvl">
          <ac:chgData name="Kanakubo Yuuka" userId="0125345b4684f247" providerId="LiveId" clId="{2F96E93E-20E0-4DA2-A832-8610A3A9D724}" dt="2022-03-23T04:39:38.559" v="951" actId="170"/>
          <ac:spMkLst>
            <pc:docMk/>
            <pc:sldMk cId="3886285670" sldId="491"/>
            <ac:spMk id="45" creationId="{8F4A697C-C648-43B9-8D02-F64D351DFA2B}"/>
          </ac:spMkLst>
        </pc:spChg>
        <pc:spChg chg="mod topLvl">
          <ac:chgData name="Kanakubo Yuuka" userId="0125345b4684f247" providerId="LiveId" clId="{2F96E93E-20E0-4DA2-A832-8610A3A9D724}" dt="2022-03-23T04:46:24.990" v="1063" actId="14100"/>
          <ac:spMkLst>
            <pc:docMk/>
            <pc:sldMk cId="3886285670" sldId="491"/>
            <ac:spMk id="46" creationId="{E1B7D462-7CA8-4558-A81C-743DC633D094}"/>
          </ac:spMkLst>
        </pc:spChg>
        <pc:spChg chg="del">
          <ac:chgData name="Kanakubo Yuuka" userId="0125345b4684f247" providerId="LiveId" clId="{2F96E93E-20E0-4DA2-A832-8610A3A9D724}" dt="2022-03-23T04:33:00.018" v="816" actId="478"/>
          <ac:spMkLst>
            <pc:docMk/>
            <pc:sldMk cId="3886285670" sldId="491"/>
            <ac:spMk id="47" creationId="{8AAF22C1-7A72-487F-98F5-FC0E04441E3E}"/>
          </ac:spMkLst>
        </pc:spChg>
        <pc:spChg chg="add del mod ord">
          <ac:chgData name="Kanakubo Yuuka" userId="0125345b4684f247" providerId="LiveId" clId="{2F96E93E-20E0-4DA2-A832-8610A3A9D724}" dt="2022-03-23T04:37:49.528" v="900" actId="478"/>
          <ac:spMkLst>
            <pc:docMk/>
            <pc:sldMk cId="3886285670" sldId="491"/>
            <ac:spMk id="49" creationId="{BC568E69-79B6-4A22-AFB1-4D1D549B8151}"/>
          </ac:spMkLst>
        </pc:spChg>
        <pc:spChg chg="add del mod">
          <ac:chgData name="Kanakubo Yuuka" userId="0125345b4684f247" providerId="LiveId" clId="{2F96E93E-20E0-4DA2-A832-8610A3A9D724}" dt="2022-03-23T04:30:50.130" v="795" actId="478"/>
          <ac:spMkLst>
            <pc:docMk/>
            <pc:sldMk cId="3886285670" sldId="491"/>
            <ac:spMk id="56" creationId="{DFB7901F-669B-42CA-AF77-D9C9AB9B680A}"/>
          </ac:spMkLst>
        </pc:spChg>
        <pc:spChg chg="add del">
          <ac:chgData name="Kanakubo Yuuka" userId="0125345b4684f247" providerId="LiveId" clId="{2F96E93E-20E0-4DA2-A832-8610A3A9D724}" dt="2022-03-23T04:30:43.685" v="788" actId="22"/>
          <ac:spMkLst>
            <pc:docMk/>
            <pc:sldMk cId="3886285670" sldId="491"/>
            <ac:spMk id="57" creationId="{6A8D51A1-6946-4594-90E6-A978BC441500}"/>
          </ac:spMkLst>
        </pc:spChg>
        <pc:spChg chg="add del">
          <ac:chgData name="Kanakubo Yuuka" userId="0125345b4684f247" providerId="LiveId" clId="{2F96E93E-20E0-4DA2-A832-8610A3A9D724}" dt="2022-03-23T04:30:44.913" v="790" actId="22"/>
          <ac:spMkLst>
            <pc:docMk/>
            <pc:sldMk cId="3886285670" sldId="491"/>
            <ac:spMk id="58" creationId="{06F37115-96C5-4C9E-95F4-2D8F762A2C9F}"/>
          </ac:spMkLst>
        </pc:spChg>
        <pc:spChg chg="add mod ord">
          <ac:chgData name="Kanakubo Yuuka" userId="0125345b4684f247" providerId="LiveId" clId="{2F96E93E-20E0-4DA2-A832-8610A3A9D724}" dt="2022-03-23T04:46:36.223" v="1066" actId="1038"/>
          <ac:spMkLst>
            <pc:docMk/>
            <pc:sldMk cId="3886285670" sldId="491"/>
            <ac:spMk id="59" creationId="{61250AA8-17BC-4041-BDB0-0C317CAE7468}"/>
          </ac:spMkLst>
        </pc:spChg>
        <pc:spChg chg="add del mod">
          <ac:chgData name="Kanakubo Yuuka" userId="0125345b4684f247" providerId="LiveId" clId="{2F96E93E-20E0-4DA2-A832-8610A3A9D724}" dt="2022-03-23T04:38:55.995" v="910" actId="478"/>
          <ac:spMkLst>
            <pc:docMk/>
            <pc:sldMk cId="3886285670" sldId="491"/>
            <ac:spMk id="60" creationId="{0C565110-56ED-4755-98FD-503937D0FA6B}"/>
          </ac:spMkLst>
        </pc:spChg>
        <pc:spChg chg="add mod">
          <ac:chgData name="Kanakubo Yuuka" userId="0125345b4684f247" providerId="LiveId" clId="{2F96E93E-20E0-4DA2-A832-8610A3A9D724}" dt="2022-03-23T04:46:08.444" v="1037" actId="14100"/>
          <ac:spMkLst>
            <pc:docMk/>
            <pc:sldMk cId="3886285670" sldId="491"/>
            <ac:spMk id="61" creationId="{E891242B-BE28-48F7-BE17-A11EEAE327B0}"/>
          </ac:spMkLst>
        </pc:spChg>
        <pc:spChg chg="add del mod">
          <ac:chgData name="Kanakubo Yuuka" userId="0125345b4684f247" providerId="LiveId" clId="{2F96E93E-20E0-4DA2-A832-8610A3A9D724}" dt="2022-03-23T04:41:36.544" v="977"/>
          <ac:spMkLst>
            <pc:docMk/>
            <pc:sldMk cId="3886285670" sldId="491"/>
            <ac:spMk id="62" creationId="{88E3E701-7DB2-4F28-905A-01C43E2ED955}"/>
          </ac:spMkLst>
        </pc:spChg>
        <pc:spChg chg="add del mod">
          <ac:chgData name="Kanakubo Yuuka" userId="0125345b4684f247" providerId="LiveId" clId="{2F96E93E-20E0-4DA2-A832-8610A3A9D724}" dt="2022-03-23T04:41:36.544" v="977"/>
          <ac:spMkLst>
            <pc:docMk/>
            <pc:sldMk cId="3886285670" sldId="491"/>
            <ac:spMk id="63" creationId="{99720479-2E55-4DB3-839E-85AEE34B6840}"/>
          </ac:spMkLst>
        </pc:spChg>
        <pc:spChg chg="add del mod">
          <ac:chgData name="Kanakubo Yuuka" userId="0125345b4684f247" providerId="LiveId" clId="{2F96E93E-20E0-4DA2-A832-8610A3A9D724}" dt="2022-03-23T04:41:36.544" v="977"/>
          <ac:spMkLst>
            <pc:docMk/>
            <pc:sldMk cId="3886285670" sldId="491"/>
            <ac:spMk id="64" creationId="{DFE85CAD-862F-4B10-ACF0-1682A6EAA291}"/>
          </ac:spMkLst>
        </pc:spChg>
        <pc:spChg chg="add del mod">
          <ac:chgData name="Kanakubo Yuuka" userId="0125345b4684f247" providerId="LiveId" clId="{2F96E93E-20E0-4DA2-A832-8610A3A9D724}" dt="2022-03-23T04:41:36.544" v="977"/>
          <ac:spMkLst>
            <pc:docMk/>
            <pc:sldMk cId="3886285670" sldId="491"/>
            <ac:spMk id="65" creationId="{37719918-659B-4C70-9D63-10641C2AD638}"/>
          </ac:spMkLst>
        </pc:spChg>
        <pc:spChg chg="add del mod">
          <ac:chgData name="Kanakubo Yuuka" userId="0125345b4684f247" providerId="LiveId" clId="{2F96E93E-20E0-4DA2-A832-8610A3A9D724}" dt="2022-03-23T04:41:36.544" v="977"/>
          <ac:spMkLst>
            <pc:docMk/>
            <pc:sldMk cId="3886285670" sldId="491"/>
            <ac:spMk id="66" creationId="{1B8DCF78-C1AB-4EB3-8FA3-FE5947272FE1}"/>
          </ac:spMkLst>
        </pc:spChg>
        <pc:grpChg chg="del">
          <ac:chgData name="Kanakubo Yuuka" userId="0125345b4684f247" providerId="LiveId" clId="{2F96E93E-20E0-4DA2-A832-8610A3A9D724}" dt="2022-03-23T04:38:59.993" v="911" actId="165"/>
          <ac:grpSpMkLst>
            <pc:docMk/>
            <pc:sldMk cId="3886285670" sldId="491"/>
            <ac:grpSpMk id="11" creationId="{DB58B2AF-C296-411F-99EB-B08813C8AAAC}"/>
          </ac:grpSpMkLst>
        </pc:grpChg>
        <pc:picChg chg="add mod ord">
          <ac:chgData name="Kanakubo Yuuka" userId="0125345b4684f247" providerId="LiveId" clId="{2F96E93E-20E0-4DA2-A832-8610A3A9D724}" dt="2022-03-23T04:45:54.515" v="1033" actId="1076"/>
          <ac:picMkLst>
            <pc:docMk/>
            <pc:sldMk cId="3886285670" sldId="491"/>
            <ac:picMk id="67" creationId="{A275657A-37DA-4B95-91ED-65391C3AA6DC}"/>
          </ac:picMkLst>
        </pc:picChg>
        <pc:picChg chg="add del mod">
          <ac:chgData name="Kanakubo Yuuka" userId="0125345b4684f247" providerId="LiveId" clId="{2F96E93E-20E0-4DA2-A832-8610A3A9D724}" dt="2022-03-23T04:43:57.372" v="996" actId="478"/>
          <ac:picMkLst>
            <pc:docMk/>
            <pc:sldMk cId="3886285670" sldId="491"/>
            <ac:picMk id="69" creationId="{81F8FA04-5775-4071-BC65-169B88039FB8}"/>
          </ac:picMkLst>
        </pc:picChg>
        <pc:picChg chg="add mod">
          <ac:chgData name="Kanakubo Yuuka" userId="0125345b4684f247" providerId="LiveId" clId="{2F96E93E-20E0-4DA2-A832-8610A3A9D724}" dt="2022-03-23T04:46:30.994" v="1064" actId="1076"/>
          <ac:picMkLst>
            <pc:docMk/>
            <pc:sldMk cId="3886285670" sldId="491"/>
            <ac:picMk id="70" creationId="{ADB82213-FBD5-490F-BE2B-F80BBEE44356}"/>
          </ac:picMkLst>
        </pc:picChg>
      </pc:sldChg>
      <pc:sldChg chg="addSp delSp modSp del mod ord">
        <pc:chgData name="Kanakubo Yuuka" userId="0125345b4684f247" providerId="LiveId" clId="{2F96E93E-20E0-4DA2-A832-8610A3A9D724}" dt="2022-03-23T05:58:15.344" v="2506" actId="2696"/>
        <pc:sldMkLst>
          <pc:docMk/>
          <pc:sldMk cId="1699836206" sldId="502"/>
        </pc:sldMkLst>
        <pc:spChg chg="del">
          <ac:chgData name="Kanakubo Yuuka" userId="0125345b4684f247" providerId="LiveId" clId="{2F96E93E-20E0-4DA2-A832-8610A3A9D724}" dt="2022-03-23T05:09:20.006" v="1553" actId="478"/>
          <ac:spMkLst>
            <pc:docMk/>
            <pc:sldMk cId="1699836206" sldId="502"/>
            <ac:spMk id="2" creationId="{D91A33D8-E998-4434-840A-33BD65719271}"/>
          </ac:spMkLst>
        </pc:spChg>
        <pc:spChg chg="add del mod">
          <ac:chgData name="Kanakubo Yuuka" userId="0125345b4684f247" providerId="LiveId" clId="{2F96E93E-20E0-4DA2-A832-8610A3A9D724}" dt="2022-03-23T05:09:24.171" v="1555" actId="478"/>
          <ac:spMkLst>
            <pc:docMk/>
            <pc:sldMk cId="1699836206" sldId="502"/>
            <ac:spMk id="15" creationId="{4630FA60-5FC4-4BC6-9179-A38E634E9A46}"/>
          </ac:spMkLst>
        </pc:spChg>
        <pc:spChg chg="add mod">
          <ac:chgData name="Kanakubo Yuuka" userId="0125345b4684f247" providerId="LiveId" clId="{2F96E93E-20E0-4DA2-A832-8610A3A9D724}" dt="2022-03-23T05:09:20.191" v="1554"/>
          <ac:spMkLst>
            <pc:docMk/>
            <pc:sldMk cId="1699836206" sldId="502"/>
            <ac:spMk id="16" creationId="{79493B1A-C598-4928-BCC8-C5376661D210}"/>
          </ac:spMkLst>
        </pc:spChg>
      </pc:sldChg>
      <pc:sldChg chg="addSp delSp modSp del mod">
        <pc:chgData name="Kanakubo Yuuka" userId="0125345b4684f247" providerId="LiveId" clId="{2F96E93E-20E0-4DA2-A832-8610A3A9D724}" dt="2022-03-23T04:10:20.734" v="281" actId="2696"/>
        <pc:sldMkLst>
          <pc:docMk/>
          <pc:sldMk cId="1367489432" sldId="503"/>
        </pc:sldMkLst>
        <pc:spChg chg="mod">
          <ac:chgData name="Kanakubo Yuuka" userId="0125345b4684f247" providerId="LiveId" clId="{2F96E93E-20E0-4DA2-A832-8610A3A9D724}" dt="2022-03-23T04:07:58.510" v="258" actId="1076"/>
          <ac:spMkLst>
            <pc:docMk/>
            <pc:sldMk cId="1367489432" sldId="503"/>
            <ac:spMk id="30" creationId="{1485E8AE-A0F7-460B-8419-B1153344F958}"/>
          </ac:spMkLst>
        </pc:spChg>
        <pc:spChg chg="add mod">
          <ac:chgData name="Kanakubo Yuuka" userId="0125345b4684f247" providerId="LiveId" clId="{2F96E93E-20E0-4DA2-A832-8610A3A9D724}" dt="2022-03-23T04:09:30.433" v="278" actId="1076"/>
          <ac:spMkLst>
            <pc:docMk/>
            <pc:sldMk cId="1367489432" sldId="503"/>
            <ac:spMk id="31" creationId="{5491F92C-6491-48A2-973E-FA28D121F312}"/>
          </ac:spMkLst>
        </pc:spChg>
        <pc:spChg chg="add mod">
          <ac:chgData name="Kanakubo Yuuka" userId="0125345b4684f247" providerId="LiveId" clId="{2F96E93E-20E0-4DA2-A832-8610A3A9D724}" dt="2022-03-23T04:09:30.433" v="278" actId="1076"/>
          <ac:spMkLst>
            <pc:docMk/>
            <pc:sldMk cId="1367489432" sldId="503"/>
            <ac:spMk id="32" creationId="{3D36114C-1037-48DC-B648-3F665FEAE069}"/>
          </ac:spMkLst>
        </pc:spChg>
        <pc:spChg chg="del">
          <ac:chgData name="Kanakubo Yuuka" userId="0125345b4684f247" providerId="LiveId" clId="{2F96E93E-20E0-4DA2-A832-8610A3A9D724}" dt="2022-03-23T04:08:31.867" v="261" actId="478"/>
          <ac:spMkLst>
            <pc:docMk/>
            <pc:sldMk cId="1367489432" sldId="503"/>
            <ac:spMk id="33" creationId="{077BC99D-ADB8-4AF5-83D8-6DFA51F0DE17}"/>
          </ac:spMkLst>
        </pc:spChg>
        <pc:spChg chg="mod">
          <ac:chgData name="Kanakubo Yuuka" userId="0125345b4684f247" providerId="LiveId" clId="{2F96E93E-20E0-4DA2-A832-8610A3A9D724}" dt="2022-03-23T04:08:32.391" v="262"/>
          <ac:spMkLst>
            <pc:docMk/>
            <pc:sldMk cId="1367489432" sldId="503"/>
            <ac:spMk id="35" creationId="{22BCBA56-671E-409C-A15F-45621E232847}"/>
          </ac:spMkLst>
        </pc:spChg>
        <pc:spChg chg="del">
          <ac:chgData name="Kanakubo Yuuka" userId="0125345b4684f247" providerId="LiveId" clId="{2F96E93E-20E0-4DA2-A832-8610A3A9D724}" dt="2022-03-23T04:08:31.867" v="261" actId="478"/>
          <ac:spMkLst>
            <pc:docMk/>
            <pc:sldMk cId="1367489432" sldId="503"/>
            <ac:spMk id="36" creationId="{A5388543-9D00-4BEB-923C-0872FCAC6619}"/>
          </ac:spMkLst>
        </pc:spChg>
        <pc:spChg chg="del">
          <ac:chgData name="Kanakubo Yuuka" userId="0125345b4684f247" providerId="LiveId" clId="{2F96E93E-20E0-4DA2-A832-8610A3A9D724}" dt="2022-03-23T04:08:31.867" v="261" actId="478"/>
          <ac:spMkLst>
            <pc:docMk/>
            <pc:sldMk cId="1367489432" sldId="503"/>
            <ac:spMk id="37" creationId="{C8802917-495E-428E-A4F2-02ACD4E1CBF6}"/>
          </ac:spMkLst>
        </pc:spChg>
        <pc:spChg chg="mod">
          <ac:chgData name="Kanakubo Yuuka" userId="0125345b4684f247" providerId="LiveId" clId="{2F96E93E-20E0-4DA2-A832-8610A3A9D724}" dt="2022-03-23T04:08:11.242" v="260" actId="1076"/>
          <ac:spMkLst>
            <pc:docMk/>
            <pc:sldMk cId="1367489432" sldId="503"/>
            <ac:spMk id="48" creationId="{19D0B0CC-F21F-4AAA-98D3-C2CC8C7F3AF0}"/>
          </ac:spMkLst>
        </pc:spChg>
        <pc:spChg chg="mod">
          <ac:chgData name="Kanakubo Yuuka" userId="0125345b4684f247" providerId="LiveId" clId="{2F96E93E-20E0-4DA2-A832-8610A3A9D724}" dt="2022-03-23T04:08:11.242" v="260" actId="1076"/>
          <ac:spMkLst>
            <pc:docMk/>
            <pc:sldMk cId="1367489432" sldId="503"/>
            <ac:spMk id="49" creationId="{5FCA7E0E-66AB-4FEB-86D0-8CD1B60ACCFA}"/>
          </ac:spMkLst>
        </pc:spChg>
        <pc:spChg chg="mod">
          <ac:chgData name="Kanakubo Yuuka" userId="0125345b4684f247" providerId="LiveId" clId="{2F96E93E-20E0-4DA2-A832-8610A3A9D724}" dt="2022-03-23T04:08:32.391" v="262"/>
          <ac:spMkLst>
            <pc:docMk/>
            <pc:sldMk cId="1367489432" sldId="503"/>
            <ac:spMk id="50" creationId="{5C9E79A2-846D-45A4-9171-50D768F42004}"/>
          </ac:spMkLst>
        </pc:spChg>
        <pc:spChg chg="mod">
          <ac:chgData name="Kanakubo Yuuka" userId="0125345b4684f247" providerId="LiveId" clId="{2F96E93E-20E0-4DA2-A832-8610A3A9D724}" dt="2022-03-23T04:08:32.391" v="262"/>
          <ac:spMkLst>
            <pc:docMk/>
            <pc:sldMk cId="1367489432" sldId="503"/>
            <ac:spMk id="51" creationId="{4E88D171-7569-40F1-8BFA-82C83B05C283}"/>
          </ac:spMkLst>
        </pc:spChg>
        <pc:spChg chg="mod">
          <ac:chgData name="Kanakubo Yuuka" userId="0125345b4684f247" providerId="LiveId" clId="{2F96E93E-20E0-4DA2-A832-8610A3A9D724}" dt="2022-03-23T04:08:32.391" v="262"/>
          <ac:spMkLst>
            <pc:docMk/>
            <pc:sldMk cId="1367489432" sldId="503"/>
            <ac:spMk id="52" creationId="{BB589BD5-65C9-4C65-8D00-D1C0BB117EBD}"/>
          </ac:spMkLst>
        </pc:spChg>
        <pc:spChg chg="mod">
          <ac:chgData name="Kanakubo Yuuka" userId="0125345b4684f247" providerId="LiveId" clId="{2F96E93E-20E0-4DA2-A832-8610A3A9D724}" dt="2022-03-23T04:08:11.242" v="260" actId="1076"/>
          <ac:spMkLst>
            <pc:docMk/>
            <pc:sldMk cId="1367489432" sldId="503"/>
            <ac:spMk id="53" creationId="{B79C52B9-A7BC-415F-83FD-1B7F1BC7B93A}"/>
          </ac:spMkLst>
        </pc:spChg>
        <pc:spChg chg="mod">
          <ac:chgData name="Kanakubo Yuuka" userId="0125345b4684f247" providerId="LiveId" clId="{2F96E93E-20E0-4DA2-A832-8610A3A9D724}" dt="2022-03-23T04:08:11.242" v="260" actId="1076"/>
          <ac:spMkLst>
            <pc:docMk/>
            <pc:sldMk cId="1367489432" sldId="503"/>
            <ac:spMk id="54" creationId="{A6B91C15-5DB1-4D7B-B26F-B9239700A033}"/>
          </ac:spMkLst>
        </pc:spChg>
        <pc:spChg chg="mod">
          <ac:chgData name="Kanakubo Yuuka" userId="0125345b4684f247" providerId="LiveId" clId="{2F96E93E-20E0-4DA2-A832-8610A3A9D724}" dt="2022-03-23T04:08:11.242" v="260" actId="1076"/>
          <ac:spMkLst>
            <pc:docMk/>
            <pc:sldMk cId="1367489432" sldId="503"/>
            <ac:spMk id="55" creationId="{133A9462-E5E7-4360-9777-3C1303607D17}"/>
          </ac:spMkLst>
        </pc:spChg>
        <pc:spChg chg="mod">
          <ac:chgData name="Kanakubo Yuuka" userId="0125345b4684f247" providerId="LiveId" clId="{2F96E93E-20E0-4DA2-A832-8610A3A9D724}" dt="2022-03-23T04:08:11.242" v="260" actId="1076"/>
          <ac:spMkLst>
            <pc:docMk/>
            <pc:sldMk cId="1367489432" sldId="503"/>
            <ac:spMk id="56" creationId="{FDCB011C-4ACE-455B-A371-CB43D17B7D49}"/>
          </ac:spMkLst>
        </pc:spChg>
        <pc:spChg chg="mod">
          <ac:chgData name="Kanakubo Yuuka" userId="0125345b4684f247" providerId="LiveId" clId="{2F96E93E-20E0-4DA2-A832-8610A3A9D724}" dt="2022-03-23T04:08:32.391" v="262"/>
          <ac:spMkLst>
            <pc:docMk/>
            <pc:sldMk cId="1367489432" sldId="503"/>
            <ac:spMk id="59" creationId="{4569B4D7-6296-4BCD-913C-1D318906A65F}"/>
          </ac:spMkLst>
        </pc:spChg>
        <pc:spChg chg="mod">
          <ac:chgData name="Kanakubo Yuuka" userId="0125345b4684f247" providerId="LiveId" clId="{2F96E93E-20E0-4DA2-A832-8610A3A9D724}" dt="2022-03-23T04:08:32.391" v="262"/>
          <ac:spMkLst>
            <pc:docMk/>
            <pc:sldMk cId="1367489432" sldId="503"/>
            <ac:spMk id="60" creationId="{15E734A2-22F0-4BA6-B61D-BE8D18E6DB38}"/>
          </ac:spMkLst>
        </pc:spChg>
        <pc:spChg chg="mod">
          <ac:chgData name="Kanakubo Yuuka" userId="0125345b4684f247" providerId="LiveId" clId="{2F96E93E-20E0-4DA2-A832-8610A3A9D724}" dt="2022-03-23T04:08:32.391" v="262"/>
          <ac:spMkLst>
            <pc:docMk/>
            <pc:sldMk cId="1367489432" sldId="503"/>
            <ac:spMk id="61" creationId="{79A6ECCE-4F4C-466C-8A41-AD9319F25C47}"/>
          </ac:spMkLst>
        </pc:spChg>
        <pc:spChg chg="mod">
          <ac:chgData name="Kanakubo Yuuka" userId="0125345b4684f247" providerId="LiveId" clId="{2F96E93E-20E0-4DA2-A832-8610A3A9D724}" dt="2022-03-23T04:08:32.391" v="262"/>
          <ac:spMkLst>
            <pc:docMk/>
            <pc:sldMk cId="1367489432" sldId="503"/>
            <ac:spMk id="62" creationId="{7D5E428C-5A8C-4124-8AE8-C7A8D62D224D}"/>
          </ac:spMkLst>
        </pc:spChg>
        <pc:spChg chg="mod">
          <ac:chgData name="Kanakubo Yuuka" userId="0125345b4684f247" providerId="LiveId" clId="{2F96E93E-20E0-4DA2-A832-8610A3A9D724}" dt="2022-03-23T04:08:32.391" v="262"/>
          <ac:spMkLst>
            <pc:docMk/>
            <pc:sldMk cId="1367489432" sldId="503"/>
            <ac:spMk id="63" creationId="{C417322E-FF2C-489C-BA7B-44158F3E6405}"/>
          </ac:spMkLst>
        </pc:spChg>
        <pc:spChg chg="mod">
          <ac:chgData name="Kanakubo Yuuka" userId="0125345b4684f247" providerId="LiveId" clId="{2F96E93E-20E0-4DA2-A832-8610A3A9D724}" dt="2022-03-23T04:08:11.242" v="260" actId="1076"/>
          <ac:spMkLst>
            <pc:docMk/>
            <pc:sldMk cId="1367489432" sldId="503"/>
            <ac:spMk id="64" creationId="{E104E84A-A90A-4414-8854-F55D810DC6A3}"/>
          </ac:spMkLst>
        </pc:spChg>
        <pc:spChg chg="mod">
          <ac:chgData name="Kanakubo Yuuka" userId="0125345b4684f247" providerId="LiveId" clId="{2F96E93E-20E0-4DA2-A832-8610A3A9D724}" dt="2022-03-23T04:08:32.391" v="262"/>
          <ac:spMkLst>
            <pc:docMk/>
            <pc:sldMk cId="1367489432" sldId="503"/>
            <ac:spMk id="65" creationId="{93FD03AF-3121-45E5-AD0C-F73568EDB655}"/>
          </ac:spMkLst>
        </pc:spChg>
        <pc:spChg chg="mod">
          <ac:chgData name="Kanakubo Yuuka" userId="0125345b4684f247" providerId="LiveId" clId="{2F96E93E-20E0-4DA2-A832-8610A3A9D724}" dt="2022-03-23T04:08:32.391" v="262"/>
          <ac:spMkLst>
            <pc:docMk/>
            <pc:sldMk cId="1367489432" sldId="503"/>
            <ac:spMk id="66" creationId="{3BD58C85-71E1-4996-A80C-8CCB7FA30294}"/>
          </ac:spMkLst>
        </pc:spChg>
        <pc:spChg chg="mod">
          <ac:chgData name="Kanakubo Yuuka" userId="0125345b4684f247" providerId="LiveId" clId="{2F96E93E-20E0-4DA2-A832-8610A3A9D724}" dt="2022-03-23T04:08:32.391" v="262"/>
          <ac:spMkLst>
            <pc:docMk/>
            <pc:sldMk cId="1367489432" sldId="503"/>
            <ac:spMk id="67" creationId="{927EC2B6-4662-462D-A379-C99D6F4CC340}"/>
          </ac:spMkLst>
        </pc:spChg>
        <pc:spChg chg="mod">
          <ac:chgData name="Kanakubo Yuuka" userId="0125345b4684f247" providerId="LiveId" clId="{2F96E93E-20E0-4DA2-A832-8610A3A9D724}" dt="2022-03-23T04:08:32.391" v="262"/>
          <ac:spMkLst>
            <pc:docMk/>
            <pc:sldMk cId="1367489432" sldId="503"/>
            <ac:spMk id="68" creationId="{9B085B4F-29DD-47BF-9330-E0447D693A4A}"/>
          </ac:spMkLst>
        </pc:spChg>
        <pc:spChg chg="mod">
          <ac:chgData name="Kanakubo Yuuka" userId="0125345b4684f247" providerId="LiveId" clId="{2F96E93E-20E0-4DA2-A832-8610A3A9D724}" dt="2022-03-23T04:08:32.391" v="262"/>
          <ac:spMkLst>
            <pc:docMk/>
            <pc:sldMk cId="1367489432" sldId="503"/>
            <ac:spMk id="69" creationId="{4F5B2801-C535-4A51-A437-5EC05DB75F06}"/>
          </ac:spMkLst>
        </pc:spChg>
        <pc:spChg chg="mod">
          <ac:chgData name="Kanakubo Yuuka" userId="0125345b4684f247" providerId="LiveId" clId="{2F96E93E-20E0-4DA2-A832-8610A3A9D724}" dt="2022-03-23T04:08:32.391" v="262"/>
          <ac:spMkLst>
            <pc:docMk/>
            <pc:sldMk cId="1367489432" sldId="503"/>
            <ac:spMk id="70" creationId="{18139927-4D06-469D-89C1-D3664738555B}"/>
          </ac:spMkLst>
        </pc:spChg>
        <pc:spChg chg="mod">
          <ac:chgData name="Kanakubo Yuuka" userId="0125345b4684f247" providerId="LiveId" clId="{2F96E93E-20E0-4DA2-A832-8610A3A9D724}" dt="2022-03-23T04:08:32.391" v="262"/>
          <ac:spMkLst>
            <pc:docMk/>
            <pc:sldMk cId="1367489432" sldId="503"/>
            <ac:spMk id="71" creationId="{19AEB9B9-C289-4EC6-A018-D36F1DED156E}"/>
          </ac:spMkLst>
        </pc:spChg>
        <pc:spChg chg="mod">
          <ac:chgData name="Kanakubo Yuuka" userId="0125345b4684f247" providerId="LiveId" clId="{2F96E93E-20E0-4DA2-A832-8610A3A9D724}" dt="2022-03-23T04:08:32.391" v="262"/>
          <ac:spMkLst>
            <pc:docMk/>
            <pc:sldMk cId="1367489432" sldId="503"/>
            <ac:spMk id="72" creationId="{5632C327-3A77-4F24-8584-93A973BDD1B1}"/>
          </ac:spMkLst>
        </pc:spChg>
        <pc:spChg chg="mod">
          <ac:chgData name="Kanakubo Yuuka" userId="0125345b4684f247" providerId="LiveId" clId="{2F96E93E-20E0-4DA2-A832-8610A3A9D724}" dt="2022-03-23T04:08:32.391" v="262"/>
          <ac:spMkLst>
            <pc:docMk/>
            <pc:sldMk cId="1367489432" sldId="503"/>
            <ac:spMk id="73" creationId="{9BD22F61-E1EC-4CE4-80B4-D66655EEE0D6}"/>
          </ac:spMkLst>
        </pc:spChg>
        <pc:spChg chg="mod">
          <ac:chgData name="Kanakubo Yuuka" userId="0125345b4684f247" providerId="LiveId" clId="{2F96E93E-20E0-4DA2-A832-8610A3A9D724}" dt="2022-03-23T04:08:32.391" v="262"/>
          <ac:spMkLst>
            <pc:docMk/>
            <pc:sldMk cId="1367489432" sldId="503"/>
            <ac:spMk id="74" creationId="{0A3FBBF1-0922-4381-842F-E179577882F3}"/>
          </ac:spMkLst>
        </pc:spChg>
        <pc:spChg chg="mod">
          <ac:chgData name="Kanakubo Yuuka" userId="0125345b4684f247" providerId="LiveId" clId="{2F96E93E-20E0-4DA2-A832-8610A3A9D724}" dt="2022-03-23T04:08:32.391" v="262"/>
          <ac:spMkLst>
            <pc:docMk/>
            <pc:sldMk cId="1367489432" sldId="503"/>
            <ac:spMk id="75" creationId="{A654E117-DDEF-40FC-BA8F-8A133E177303}"/>
          </ac:spMkLst>
        </pc:spChg>
        <pc:spChg chg="mod">
          <ac:chgData name="Kanakubo Yuuka" userId="0125345b4684f247" providerId="LiveId" clId="{2F96E93E-20E0-4DA2-A832-8610A3A9D724}" dt="2022-03-23T04:08:32.391" v="262"/>
          <ac:spMkLst>
            <pc:docMk/>
            <pc:sldMk cId="1367489432" sldId="503"/>
            <ac:spMk id="76" creationId="{9BE960F8-6631-4F22-AAD5-7064FC00C64D}"/>
          </ac:spMkLst>
        </pc:spChg>
        <pc:spChg chg="mod">
          <ac:chgData name="Kanakubo Yuuka" userId="0125345b4684f247" providerId="LiveId" clId="{2F96E93E-20E0-4DA2-A832-8610A3A9D724}" dt="2022-03-23T04:08:32.391" v="262"/>
          <ac:spMkLst>
            <pc:docMk/>
            <pc:sldMk cId="1367489432" sldId="503"/>
            <ac:spMk id="77" creationId="{B49E9806-FF8F-426D-AE7C-A7645642FF53}"/>
          </ac:spMkLst>
        </pc:spChg>
        <pc:spChg chg="mod">
          <ac:chgData name="Kanakubo Yuuka" userId="0125345b4684f247" providerId="LiveId" clId="{2F96E93E-20E0-4DA2-A832-8610A3A9D724}" dt="2022-03-23T04:08:32.391" v="262"/>
          <ac:spMkLst>
            <pc:docMk/>
            <pc:sldMk cId="1367489432" sldId="503"/>
            <ac:spMk id="78" creationId="{A3FD7105-5A13-4252-92CF-EED5AC29B5E6}"/>
          </ac:spMkLst>
        </pc:spChg>
        <pc:spChg chg="mod">
          <ac:chgData name="Kanakubo Yuuka" userId="0125345b4684f247" providerId="LiveId" clId="{2F96E93E-20E0-4DA2-A832-8610A3A9D724}" dt="2022-03-23T04:08:32.391" v="262"/>
          <ac:spMkLst>
            <pc:docMk/>
            <pc:sldMk cId="1367489432" sldId="503"/>
            <ac:spMk id="79" creationId="{9CDAB8A6-4268-464C-87AA-183A413D6691}"/>
          </ac:spMkLst>
        </pc:spChg>
        <pc:spChg chg="add mod">
          <ac:chgData name="Kanakubo Yuuka" userId="0125345b4684f247" providerId="LiveId" clId="{2F96E93E-20E0-4DA2-A832-8610A3A9D724}" dt="2022-03-23T04:09:30.433" v="278" actId="1076"/>
          <ac:spMkLst>
            <pc:docMk/>
            <pc:sldMk cId="1367489432" sldId="503"/>
            <ac:spMk id="80" creationId="{92461A49-0827-404C-9328-4CC7892E1314}"/>
          </ac:spMkLst>
        </pc:spChg>
        <pc:spChg chg="add mod">
          <ac:chgData name="Kanakubo Yuuka" userId="0125345b4684f247" providerId="LiveId" clId="{2F96E93E-20E0-4DA2-A832-8610A3A9D724}" dt="2022-03-23T04:09:37.795" v="280" actId="1076"/>
          <ac:spMkLst>
            <pc:docMk/>
            <pc:sldMk cId="1367489432" sldId="503"/>
            <ac:spMk id="81" creationId="{2C89790E-2748-47F6-80CD-6CC9887ADAB6}"/>
          </ac:spMkLst>
        </pc:spChg>
        <pc:spChg chg="mod">
          <ac:chgData name="Kanakubo Yuuka" userId="0125345b4684f247" providerId="LiveId" clId="{2F96E93E-20E0-4DA2-A832-8610A3A9D724}" dt="2022-03-23T04:08:32.391" v="262"/>
          <ac:spMkLst>
            <pc:docMk/>
            <pc:sldMk cId="1367489432" sldId="503"/>
            <ac:spMk id="83" creationId="{F261DD15-61F5-40F5-A417-57443A619743}"/>
          </ac:spMkLst>
        </pc:spChg>
        <pc:spChg chg="mod">
          <ac:chgData name="Kanakubo Yuuka" userId="0125345b4684f247" providerId="LiveId" clId="{2F96E93E-20E0-4DA2-A832-8610A3A9D724}" dt="2022-03-23T04:08:32.391" v="262"/>
          <ac:spMkLst>
            <pc:docMk/>
            <pc:sldMk cId="1367489432" sldId="503"/>
            <ac:spMk id="84" creationId="{A5907F90-F7DC-4976-9F98-3C8D6200D78D}"/>
          </ac:spMkLst>
        </pc:spChg>
        <pc:spChg chg="mod">
          <ac:chgData name="Kanakubo Yuuka" userId="0125345b4684f247" providerId="LiveId" clId="{2F96E93E-20E0-4DA2-A832-8610A3A9D724}" dt="2022-03-23T04:08:32.391" v="262"/>
          <ac:spMkLst>
            <pc:docMk/>
            <pc:sldMk cId="1367489432" sldId="503"/>
            <ac:spMk id="85" creationId="{E3D1DC52-ADD7-4B10-A3F4-E8304B70E65F}"/>
          </ac:spMkLst>
        </pc:spChg>
        <pc:spChg chg="mod">
          <ac:chgData name="Kanakubo Yuuka" userId="0125345b4684f247" providerId="LiveId" clId="{2F96E93E-20E0-4DA2-A832-8610A3A9D724}" dt="2022-03-23T04:08:32.391" v="262"/>
          <ac:spMkLst>
            <pc:docMk/>
            <pc:sldMk cId="1367489432" sldId="503"/>
            <ac:spMk id="86" creationId="{A0C087A8-9C51-4980-9EB4-967E8D2E5344}"/>
          </ac:spMkLst>
        </pc:spChg>
        <pc:spChg chg="mod">
          <ac:chgData name="Kanakubo Yuuka" userId="0125345b4684f247" providerId="LiveId" clId="{2F96E93E-20E0-4DA2-A832-8610A3A9D724}" dt="2022-03-23T04:08:32.391" v="262"/>
          <ac:spMkLst>
            <pc:docMk/>
            <pc:sldMk cId="1367489432" sldId="503"/>
            <ac:spMk id="87" creationId="{0833FF4D-CE54-4C39-B787-D8EB1CA4EB28}"/>
          </ac:spMkLst>
        </pc:spChg>
        <pc:spChg chg="mod">
          <ac:chgData name="Kanakubo Yuuka" userId="0125345b4684f247" providerId="LiveId" clId="{2F96E93E-20E0-4DA2-A832-8610A3A9D724}" dt="2022-03-23T04:08:32.391" v="262"/>
          <ac:spMkLst>
            <pc:docMk/>
            <pc:sldMk cId="1367489432" sldId="503"/>
            <ac:spMk id="88" creationId="{B4B90660-6CB5-41BB-A44A-B71DC8868327}"/>
          </ac:spMkLst>
        </pc:spChg>
        <pc:spChg chg="mod">
          <ac:chgData name="Kanakubo Yuuka" userId="0125345b4684f247" providerId="LiveId" clId="{2F96E93E-20E0-4DA2-A832-8610A3A9D724}" dt="2022-03-23T04:08:32.391" v="262"/>
          <ac:spMkLst>
            <pc:docMk/>
            <pc:sldMk cId="1367489432" sldId="503"/>
            <ac:spMk id="89" creationId="{C5D555C1-BE98-4FF2-AD96-8332C11806EA}"/>
          </ac:spMkLst>
        </pc:spChg>
        <pc:spChg chg="mod">
          <ac:chgData name="Kanakubo Yuuka" userId="0125345b4684f247" providerId="LiveId" clId="{2F96E93E-20E0-4DA2-A832-8610A3A9D724}" dt="2022-03-23T04:08:32.391" v="262"/>
          <ac:spMkLst>
            <pc:docMk/>
            <pc:sldMk cId="1367489432" sldId="503"/>
            <ac:spMk id="90" creationId="{E15B810F-A6D5-471C-A04C-3B136EEA2139}"/>
          </ac:spMkLst>
        </pc:spChg>
        <pc:spChg chg="mod">
          <ac:chgData name="Kanakubo Yuuka" userId="0125345b4684f247" providerId="LiveId" clId="{2F96E93E-20E0-4DA2-A832-8610A3A9D724}" dt="2022-03-23T04:08:32.391" v="262"/>
          <ac:spMkLst>
            <pc:docMk/>
            <pc:sldMk cId="1367489432" sldId="503"/>
            <ac:spMk id="91" creationId="{2927F024-3068-4D63-B8B0-0B8B514AD05C}"/>
          </ac:spMkLst>
        </pc:spChg>
        <pc:spChg chg="mod">
          <ac:chgData name="Kanakubo Yuuka" userId="0125345b4684f247" providerId="LiveId" clId="{2F96E93E-20E0-4DA2-A832-8610A3A9D724}" dt="2022-03-23T04:08:32.391" v="262"/>
          <ac:spMkLst>
            <pc:docMk/>
            <pc:sldMk cId="1367489432" sldId="503"/>
            <ac:spMk id="92" creationId="{5514510F-029E-42F1-A81C-C7FBBE24E8F4}"/>
          </ac:spMkLst>
        </pc:spChg>
        <pc:spChg chg="mod">
          <ac:chgData name="Kanakubo Yuuka" userId="0125345b4684f247" providerId="LiveId" clId="{2F96E93E-20E0-4DA2-A832-8610A3A9D724}" dt="2022-03-23T04:08:32.391" v="262"/>
          <ac:spMkLst>
            <pc:docMk/>
            <pc:sldMk cId="1367489432" sldId="503"/>
            <ac:spMk id="93" creationId="{59C3D810-A031-44B5-B4F1-E2AD09AD2F5A}"/>
          </ac:spMkLst>
        </pc:spChg>
        <pc:spChg chg="mod">
          <ac:chgData name="Kanakubo Yuuka" userId="0125345b4684f247" providerId="LiveId" clId="{2F96E93E-20E0-4DA2-A832-8610A3A9D724}" dt="2022-03-23T04:08:32.391" v="262"/>
          <ac:spMkLst>
            <pc:docMk/>
            <pc:sldMk cId="1367489432" sldId="503"/>
            <ac:spMk id="94" creationId="{DEF923DC-4EDA-400F-B265-F5E50D8EBA23}"/>
          </ac:spMkLst>
        </pc:spChg>
        <pc:spChg chg="mod">
          <ac:chgData name="Kanakubo Yuuka" userId="0125345b4684f247" providerId="LiveId" clId="{2F96E93E-20E0-4DA2-A832-8610A3A9D724}" dt="2022-03-23T04:08:32.391" v="262"/>
          <ac:spMkLst>
            <pc:docMk/>
            <pc:sldMk cId="1367489432" sldId="503"/>
            <ac:spMk id="95" creationId="{0972A70C-7097-4DD2-900D-64F72E7F95C2}"/>
          </ac:spMkLst>
        </pc:spChg>
        <pc:spChg chg="mod">
          <ac:chgData name="Kanakubo Yuuka" userId="0125345b4684f247" providerId="LiveId" clId="{2F96E93E-20E0-4DA2-A832-8610A3A9D724}" dt="2022-03-23T04:08:32.391" v="262"/>
          <ac:spMkLst>
            <pc:docMk/>
            <pc:sldMk cId="1367489432" sldId="503"/>
            <ac:spMk id="96" creationId="{2C5BB5D2-FD81-48EC-8FEF-F63DAD8D0FA3}"/>
          </ac:spMkLst>
        </pc:spChg>
        <pc:spChg chg="mod">
          <ac:chgData name="Kanakubo Yuuka" userId="0125345b4684f247" providerId="LiveId" clId="{2F96E93E-20E0-4DA2-A832-8610A3A9D724}" dt="2022-03-23T04:08:32.391" v="262"/>
          <ac:spMkLst>
            <pc:docMk/>
            <pc:sldMk cId="1367489432" sldId="503"/>
            <ac:spMk id="97" creationId="{B5EF52D9-3C09-4DCE-987E-0A6F9338917D}"/>
          </ac:spMkLst>
        </pc:spChg>
        <pc:spChg chg="mod">
          <ac:chgData name="Kanakubo Yuuka" userId="0125345b4684f247" providerId="LiveId" clId="{2F96E93E-20E0-4DA2-A832-8610A3A9D724}" dt="2022-03-23T04:08:32.391" v="262"/>
          <ac:spMkLst>
            <pc:docMk/>
            <pc:sldMk cId="1367489432" sldId="503"/>
            <ac:spMk id="98" creationId="{2C55EC37-4947-459E-84CF-97C68502302D}"/>
          </ac:spMkLst>
        </pc:spChg>
        <pc:spChg chg="mod">
          <ac:chgData name="Kanakubo Yuuka" userId="0125345b4684f247" providerId="LiveId" clId="{2F96E93E-20E0-4DA2-A832-8610A3A9D724}" dt="2022-03-23T04:08:32.391" v="262"/>
          <ac:spMkLst>
            <pc:docMk/>
            <pc:sldMk cId="1367489432" sldId="503"/>
            <ac:spMk id="99" creationId="{1B2FAF7A-076F-46D4-8F33-FF2516830562}"/>
          </ac:spMkLst>
        </pc:spChg>
        <pc:spChg chg="mod">
          <ac:chgData name="Kanakubo Yuuka" userId="0125345b4684f247" providerId="LiveId" clId="{2F96E93E-20E0-4DA2-A832-8610A3A9D724}" dt="2022-03-23T04:08:32.391" v="262"/>
          <ac:spMkLst>
            <pc:docMk/>
            <pc:sldMk cId="1367489432" sldId="503"/>
            <ac:spMk id="100" creationId="{6DC434EC-6572-4D4B-9A5E-165E70D4CCFB}"/>
          </ac:spMkLst>
        </pc:spChg>
        <pc:spChg chg="mod">
          <ac:chgData name="Kanakubo Yuuka" userId="0125345b4684f247" providerId="LiveId" clId="{2F96E93E-20E0-4DA2-A832-8610A3A9D724}" dt="2022-03-23T04:08:32.391" v="262"/>
          <ac:spMkLst>
            <pc:docMk/>
            <pc:sldMk cId="1367489432" sldId="503"/>
            <ac:spMk id="101" creationId="{913C8657-678F-491D-B0B5-0A4C8D0FD2DD}"/>
          </ac:spMkLst>
        </pc:spChg>
        <pc:spChg chg="mod">
          <ac:chgData name="Kanakubo Yuuka" userId="0125345b4684f247" providerId="LiveId" clId="{2F96E93E-20E0-4DA2-A832-8610A3A9D724}" dt="2022-03-23T04:08:32.391" v="262"/>
          <ac:spMkLst>
            <pc:docMk/>
            <pc:sldMk cId="1367489432" sldId="503"/>
            <ac:spMk id="102" creationId="{06EAF9B3-B350-4206-A431-96ACC1B477CC}"/>
          </ac:spMkLst>
        </pc:spChg>
        <pc:spChg chg="mod">
          <ac:chgData name="Kanakubo Yuuka" userId="0125345b4684f247" providerId="LiveId" clId="{2F96E93E-20E0-4DA2-A832-8610A3A9D724}" dt="2022-03-23T04:08:32.391" v="262"/>
          <ac:spMkLst>
            <pc:docMk/>
            <pc:sldMk cId="1367489432" sldId="503"/>
            <ac:spMk id="103" creationId="{168A2A60-7B27-4E26-92D8-52EFD2AB1A7E}"/>
          </ac:spMkLst>
        </pc:spChg>
        <pc:spChg chg="mod">
          <ac:chgData name="Kanakubo Yuuka" userId="0125345b4684f247" providerId="LiveId" clId="{2F96E93E-20E0-4DA2-A832-8610A3A9D724}" dt="2022-03-23T04:08:32.391" v="262"/>
          <ac:spMkLst>
            <pc:docMk/>
            <pc:sldMk cId="1367489432" sldId="503"/>
            <ac:spMk id="104" creationId="{ECCB2B17-4621-4FEA-8467-A307C6AA3B5C}"/>
          </ac:spMkLst>
        </pc:spChg>
        <pc:spChg chg="mod">
          <ac:chgData name="Kanakubo Yuuka" userId="0125345b4684f247" providerId="LiveId" clId="{2F96E93E-20E0-4DA2-A832-8610A3A9D724}" dt="2022-03-23T04:08:32.391" v="262"/>
          <ac:spMkLst>
            <pc:docMk/>
            <pc:sldMk cId="1367489432" sldId="503"/>
            <ac:spMk id="105" creationId="{7B2F4A57-DCA7-4BD2-83D5-8B2E151C0138}"/>
          </ac:spMkLst>
        </pc:spChg>
        <pc:spChg chg="mod">
          <ac:chgData name="Kanakubo Yuuka" userId="0125345b4684f247" providerId="LiveId" clId="{2F96E93E-20E0-4DA2-A832-8610A3A9D724}" dt="2022-03-23T04:08:32.391" v="262"/>
          <ac:spMkLst>
            <pc:docMk/>
            <pc:sldMk cId="1367489432" sldId="503"/>
            <ac:spMk id="106" creationId="{D75790EF-71BF-4820-B5D6-DC6ABD1E5178}"/>
          </ac:spMkLst>
        </pc:spChg>
        <pc:spChg chg="mod">
          <ac:chgData name="Kanakubo Yuuka" userId="0125345b4684f247" providerId="LiveId" clId="{2F96E93E-20E0-4DA2-A832-8610A3A9D724}" dt="2022-03-23T04:08:32.391" v="262"/>
          <ac:spMkLst>
            <pc:docMk/>
            <pc:sldMk cId="1367489432" sldId="503"/>
            <ac:spMk id="107" creationId="{A84302CE-7F28-4C9D-9C8F-1C52FF9ADB54}"/>
          </ac:spMkLst>
        </pc:spChg>
        <pc:spChg chg="mod">
          <ac:chgData name="Kanakubo Yuuka" userId="0125345b4684f247" providerId="LiveId" clId="{2F96E93E-20E0-4DA2-A832-8610A3A9D724}" dt="2022-03-23T04:08:32.391" v="262"/>
          <ac:spMkLst>
            <pc:docMk/>
            <pc:sldMk cId="1367489432" sldId="503"/>
            <ac:spMk id="108" creationId="{F57A734C-9653-493B-B9FE-1725A34B5394}"/>
          </ac:spMkLst>
        </pc:spChg>
        <pc:spChg chg="mod">
          <ac:chgData name="Kanakubo Yuuka" userId="0125345b4684f247" providerId="LiveId" clId="{2F96E93E-20E0-4DA2-A832-8610A3A9D724}" dt="2022-03-23T04:08:32.391" v="262"/>
          <ac:spMkLst>
            <pc:docMk/>
            <pc:sldMk cId="1367489432" sldId="503"/>
            <ac:spMk id="109" creationId="{0B8422FC-EFFD-4C61-A9F7-7500A27BE94B}"/>
          </ac:spMkLst>
        </pc:spChg>
        <pc:spChg chg="mod">
          <ac:chgData name="Kanakubo Yuuka" userId="0125345b4684f247" providerId="LiveId" clId="{2F96E93E-20E0-4DA2-A832-8610A3A9D724}" dt="2022-03-23T04:08:32.391" v="262"/>
          <ac:spMkLst>
            <pc:docMk/>
            <pc:sldMk cId="1367489432" sldId="503"/>
            <ac:spMk id="110" creationId="{6C3D4D86-D1E8-47B7-9B9E-A7C70E716782}"/>
          </ac:spMkLst>
        </pc:spChg>
        <pc:spChg chg="mod">
          <ac:chgData name="Kanakubo Yuuka" userId="0125345b4684f247" providerId="LiveId" clId="{2F96E93E-20E0-4DA2-A832-8610A3A9D724}" dt="2022-03-23T04:08:32.391" v="262"/>
          <ac:spMkLst>
            <pc:docMk/>
            <pc:sldMk cId="1367489432" sldId="503"/>
            <ac:spMk id="111" creationId="{00566819-FE6E-4234-AAA5-0CDA243F15F1}"/>
          </ac:spMkLst>
        </pc:spChg>
        <pc:spChg chg="mod">
          <ac:chgData name="Kanakubo Yuuka" userId="0125345b4684f247" providerId="LiveId" clId="{2F96E93E-20E0-4DA2-A832-8610A3A9D724}" dt="2022-03-23T04:08:32.391" v="262"/>
          <ac:spMkLst>
            <pc:docMk/>
            <pc:sldMk cId="1367489432" sldId="503"/>
            <ac:spMk id="112" creationId="{8A8F20D0-EC52-4678-8565-9855A224FC76}"/>
          </ac:spMkLst>
        </pc:spChg>
        <pc:spChg chg="mod">
          <ac:chgData name="Kanakubo Yuuka" userId="0125345b4684f247" providerId="LiveId" clId="{2F96E93E-20E0-4DA2-A832-8610A3A9D724}" dt="2022-03-23T04:08:32.391" v="262"/>
          <ac:spMkLst>
            <pc:docMk/>
            <pc:sldMk cId="1367489432" sldId="503"/>
            <ac:spMk id="113" creationId="{AD45DD7A-3FE1-46BA-A2BC-49650F045B75}"/>
          </ac:spMkLst>
        </pc:spChg>
        <pc:spChg chg="mod">
          <ac:chgData name="Kanakubo Yuuka" userId="0125345b4684f247" providerId="LiveId" clId="{2F96E93E-20E0-4DA2-A832-8610A3A9D724}" dt="2022-03-23T04:08:32.391" v="262"/>
          <ac:spMkLst>
            <pc:docMk/>
            <pc:sldMk cId="1367489432" sldId="503"/>
            <ac:spMk id="114" creationId="{7AAFFE9D-C21E-47A9-99A9-3E1707D0BC3B}"/>
          </ac:spMkLst>
        </pc:spChg>
        <pc:spChg chg="mod">
          <ac:chgData name="Kanakubo Yuuka" userId="0125345b4684f247" providerId="LiveId" clId="{2F96E93E-20E0-4DA2-A832-8610A3A9D724}" dt="2022-03-23T04:08:32.391" v="262"/>
          <ac:spMkLst>
            <pc:docMk/>
            <pc:sldMk cId="1367489432" sldId="503"/>
            <ac:spMk id="115" creationId="{BE4B3BEB-92E6-4F8C-BC2B-F83D2CE23D3E}"/>
          </ac:spMkLst>
        </pc:spChg>
        <pc:spChg chg="mod">
          <ac:chgData name="Kanakubo Yuuka" userId="0125345b4684f247" providerId="LiveId" clId="{2F96E93E-20E0-4DA2-A832-8610A3A9D724}" dt="2022-03-23T04:08:32.391" v="262"/>
          <ac:spMkLst>
            <pc:docMk/>
            <pc:sldMk cId="1367489432" sldId="503"/>
            <ac:spMk id="116" creationId="{69B1229E-E145-4D7E-AAC9-433A821E8B6A}"/>
          </ac:spMkLst>
        </pc:spChg>
        <pc:spChg chg="mod">
          <ac:chgData name="Kanakubo Yuuka" userId="0125345b4684f247" providerId="LiveId" clId="{2F96E93E-20E0-4DA2-A832-8610A3A9D724}" dt="2022-03-23T04:08:32.391" v="262"/>
          <ac:spMkLst>
            <pc:docMk/>
            <pc:sldMk cId="1367489432" sldId="503"/>
            <ac:spMk id="117" creationId="{E59760EC-9D32-4CAA-91E4-7C26A54FEBBF}"/>
          </ac:spMkLst>
        </pc:spChg>
        <pc:spChg chg="mod">
          <ac:chgData name="Kanakubo Yuuka" userId="0125345b4684f247" providerId="LiveId" clId="{2F96E93E-20E0-4DA2-A832-8610A3A9D724}" dt="2022-03-23T04:08:32.391" v="262"/>
          <ac:spMkLst>
            <pc:docMk/>
            <pc:sldMk cId="1367489432" sldId="503"/>
            <ac:spMk id="118" creationId="{624477A9-B4DE-4DF8-96BC-D9287F678DE3}"/>
          </ac:spMkLst>
        </pc:spChg>
        <pc:spChg chg="mod">
          <ac:chgData name="Kanakubo Yuuka" userId="0125345b4684f247" providerId="LiveId" clId="{2F96E93E-20E0-4DA2-A832-8610A3A9D724}" dt="2022-03-23T04:08:32.391" v="262"/>
          <ac:spMkLst>
            <pc:docMk/>
            <pc:sldMk cId="1367489432" sldId="503"/>
            <ac:spMk id="119" creationId="{DADA35B9-C19F-432D-85CF-A0FC07B90CB8}"/>
          </ac:spMkLst>
        </pc:spChg>
        <pc:spChg chg="mod">
          <ac:chgData name="Kanakubo Yuuka" userId="0125345b4684f247" providerId="LiveId" clId="{2F96E93E-20E0-4DA2-A832-8610A3A9D724}" dt="2022-03-23T04:08:32.391" v="262"/>
          <ac:spMkLst>
            <pc:docMk/>
            <pc:sldMk cId="1367489432" sldId="503"/>
            <ac:spMk id="120" creationId="{77650109-F3AB-4E5E-AC2A-CDA799DCDB47}"/>
          </ac:spMkLst>
        </pc:spChg>
        <pc:spChg chg="mod">
          <ac:chgData name="Kanakubo Yuuka" userId="0125345b4684f247" providerId="LiveId" clId="{2F96E93E-20E0-4DA2-A832-8610A3A9D724}" dt="2022-03-23T04:08:32.391" v="262"/>
          <ac:spMkLst>
            <pc:docMk/>
            <pc:sldMk cId="1367489432" sldId="503"/>
            <ac:spMk id="121" creationId="{C7797F2E-995E-4174-9ED0-301EFBE67733}"/>
          </ac:spMkLst>
        </pc:spChg>
        <pc:spChg chg="mod">
          <ac:chgData name="Kanakubo Yuuka" userId="0125345b4684f247" providerId="LiveId" clId="{2F96E93E-20E0-4DA2-A832-8610A3A9D724}" dt="2022-03-23T04:08:32.391" v="262"/>
          <ac:spMkLst>
            <pc:docMk/>
            <pc:sldMk cId="1367489432" sldId="503"/>
            <ac:spMk id="122" creationId="{9DC37EDA-228A-45B2-9882-9386FECCF68D}"/>
          </ac:spMkLst>
        </pc:spChg>
        <pc:spChg chg="mod">
          <ac:chgData name="Kanakubo Yuuka" userId="0125345b4684f247" providerId="LiveId" clId="{2F96E93E-20E0-4DA2-A832-8610A3A9D724}" dt="2022-03-23T04:08:32.391" v="262"/>
          <ac:spMkLst>
            <pc:docMk/>
            <pc:sldMk cId="1367489432" sldId="503"/>
            <ac:spMk id="123" creationId="{27F4FC32-8673-4945-8867-73E099D40343}"/>
          </ac:spMkLst>
        </pc:spChg>
        <pc:spChg chg="mod">
          <ac:chgData name="Kanakubo Yuuka" userId="0125345b4684f247" providerId="LiveId" clId="{2F96E93E-20E0-4DA2-A832-8610A3A9D724}" dt="2022-03-23T04:08:32.391" v="262"/>
          <ac:spMkLst>
            <pc:docMk/>
            <pc:sldMk cId="1367489432" sldId="503"/>
            <ac:spMk id="124" creationId="{FA0A95B9-0251-435A-B2CD-AD6CF0558E73}"/>
          </ac:spMkLst>
        </pc:spChg>
        <pc:spChg chg="mod">
          <ac:chgData name="Kanakubo Yuuka" userId="0125345b4684f247" providerId="LiveId" clId="{2F96E93E-20E0-4DA2-A832-8610A3A9D724}" dt="2022-03-23T04:08:32.391" v="262"/>
          <ac:spMkLst>
            <pc:docMk/>
            <pc:sldMk cId="1367489432" sldId="503"/>
            <ac:spMk id="125" creationId="{5191140B-D5E4-44B6-B9DF-F619B49D2234}"/>
          </ac:spMkLst>
        </pc:spChg>
        <pc:spChg chg="mod">
          <ac:chgData name="Kanakubo Yuuka" userId="0125345b4684f247" providerId="LiveId" clId="{2F96E93E-20E0-4DA2-A832-8610A3A9D724}" dt="2022-03-23T04:08:32.391" v="262"/>
          <ac:spMkLst>
            <pc:docMk/>
            <pc:sldMk cId="1367489432" sldId="503"/>
            <ac:spMk id="126" creationId="{F7233C93-D334-42E5-B9BD-CC327D6780D9}"/>
          </ac:spMkLst>
        </pc:spChg>
        <pc:spChg chg="mod">
          <ac:chgData name="Kanakubo Yuuka" userId="0125345b4684f247" providerId="LiveId" clId="{2F96E93E-20E0-4DA2-A832-8610A3A9D724}" dt="2022-03-23T04:08:32.391" v="262"/>
          <ac:spMkLst>
            <pc:docMk/>
            <pc:sldMk cId="1367489432" sldId="503"/>
            <ac:spMk id="127" creationId="{00B9D666-A2D1-4D45-8BB7-AA1C101C76CA}"/>
          </ac:spMkLst>
        </pc:spChg>
        <pc:spChg chg="mod">
          <ac:chgData name="Kanakubo Yuuka" userId="0125345b4684f247" providerId="LiveId" clId="{2F96E93E-20E0-4DA2-A832-8610A3A9D724}" dt="2022-03-23T04:08:32.391" v="262"/>
          <ac:spMkLst>
            <pc:docMk/>
            <pc:sldMk cId="1367489432" sldId="503"/>
            <ac:spMk id="128" creationId="{6BF9FFFF-19C4-4093-B25E-9685E5DF21AB}"/>
          </ac:spMkLst>
        </pc:spChg>
        <pc:spChg chg="mod">
          <ac:chgData name="Kanakubo Yuuka" userId="0125345b4684f247" providerId="LiveId" clId="{2F96E93E-20E0-4DA2-A832-8610A3A9D724}" dt="2022-03-23T04:08:32.391" v="262"/>
          <ac:spMkLst>
            <pc:docMk/>
            <pc:sldMk cId="1367489432" sldId="503"/>
            <ac:spMk id="129" creationId="{C3DCF318-8C3D-4362-BEF3-918743586117}"/>
          </ac:spMkLst>
        </pc:spChg>
        <pc:spChg chg="mod">
          <ac:chgData name="Kanakubo Yuuka" userId="0125345b4684f247" providerId="LiveId" clId="{2F96E93E-20E0-4DA2-A832-8610A3A9D724}" dt="2022-03-23T04:08:32.391" v="262"/>
          <ac:spMkLst>
            <pc:docMk/>
            <pc:sldMk cId="1367489432" sldId="503"/>
            <ac:spMk id="130" creationId="{F77352D2-5BCE-4866-AA4D-D3BD4D360207}"/>
          </ac:spMkLst>
        </pc:spChg>
        <pc:spChg chg="mod">
          <ac:chgData name="Kanakubo Yuuka" userId="0125345b4684f247" providerId="LiveId" clId="{2F96E93E-20E0-4DA2-A832-8610A3A9D724}" dt="2022-03-23T04:08:32.391" v="262"/>
          <ac:spMkLst>
            <pc:docMk/>
            <pc:sldMk cId="1367489432" sldId="503"/>
            <ac:spMk id="131" creationId="{F23217E7-6A99-417A-B218-026667A87FFA}"/>
          </ac:spMkLst>
        </pc:spChg>
        <pc:spChg chg="mod">
          <ac:chgData name="Kanakubo Yuuka" userId="0125345b4684f247" providerId="LiveId" clId="{2F96E93E-20E0-4DA2-A832-8610A3A9D724}" dt="2022-03-23T04:08:32.391" v="262"/>
          <ac:spMkLst>
            <pc:docMk/>
            <pc:sldMk cId="1367489432" sldId="503"/>
            <ac:spMk id="132" creationId="{F68ADD0A-9926-4317-BDD9-DBF5878BA425}"/>
          </ac:spMkLst>
        </pc:spChg>
        <pc:spChg chg="mod">
          <ac:chgData name="Kanakubo Yuuka" userId="0125345b4684f247" providerId="LiveId" clId="{2F96E93E-20E0-4DA2-A832-8610A3A9D724}" dt="2022-03-23T04:08:32.391" v="262"/>
          <ac:spMkLst>
            <pc:docMk/>
            <pc:sldMk cId="1367489432" sldId="503"/>
            <ac:spMk id="133" creationId="{074D97E1-FA63-4B0F-864F-89E0F86B70A9}"/>
          </ac:spMkLst>
        </pc:spChg>
        <pc:spChg chg="mod">
          <ac:chgData name="Kanakubo Yuuka" userId="0125345b4684f247" providerId="LiveId" clId="{2F96E93E-20E0-4DA2-A832-8610A3A9D724}" dt="2022-03-23T04:08:32.391" v="262"/>
          <ac:spMkLst>
            <pc:docMk/>
            <pc:sldMk cId="1367489432" sldId="503"/>
            <ac:spMk id="134" creationId="{30715C96-E94D-47F7-8D41-EE2BBCFBF9E2}"/>
          </ac:spMkLst>
        </pc:spChg>
        <pc:spChg chg="mod">
          <ac:chgData name="Kanakubo Yuuka" userId="0125345b4684f247" providerId="LiveId" clId="{2F96E93E-20E0-4DA2-A832-8610A3A9D724}" dt="2022-03-23T04:08:32.391" v="262"/>
          <ac:spMkLst>
            <pc:docMk/>
            <pc:sldMk cId="1367489432" sldId="503"/>
            <ac:spMk id="135" creationId="{34D6579E-C7D7-42E5-91D2-4720347ABD20}"/>
          </ac:spMkLst>
        </pc:spChg>
        <pc:spChg chg="mod">
          <ac:chgData name="Kanakubo Yuuka" userId="0125345b4684f247" providerId="LiveId" clId="{2F96E93E-20E0-4DA2-A832-8610A3A9D724}" dt="2022-03-23T04:08:32.391" v="262"/>
          <ac:spMkLst>
            <pc:docMk/>
            <pc:sldMk cId="1367489432" sldId="503"/>
            <ac:spMk id="136" creationId="{2B37EFFB-97A2-4D03-9081-6AD1092E2676}"/>
          </ac:spMkLst>
        </pc:spChg>
        <pc:spChg chg="mod">
          <ac:chgData name="Kanakubo Yuuka" userId="0125345b4684f247" providerId="LiveId" clId="{2F96E93E-20E0-4DA2-A832-8610A3A9D724}" dt="2022-03-23T04:08:32.391" v="262"/>
          <ac:spMkLst>
            <pc:docMk/>
            <pc:sldMk cId="1367489432" sldId="503"/>
            <ac:spMk id="137" creationId="{7C7D12E2-A289-4440-BE2D-1340F0D6DA79}"/>
          </ac:spMkLst>
        </pc:spChg>
        <pc:spChg chg="mod">
          <ac:chgData name="Kanakubo Yuuka" userId="0125345b4684f247" providerId="LiveId" clId="{2F96E93E-20E0-4DA2-A832-8610A3A9D724}" dt="2022-03-23T04:08:32.391" v="262"/>
          <ac:spMkLst>
            <pc:docMk/>
            <pc:sldMk cId="1367489432" sldId="503"/>
            <ac:spMk id="139" creationId="{19E81A64-F7E8-4E34-950C-B8EEBDF7F0A3}"/>
          </ac:spMkLst>
        </pc:spChg>
        <pc:spChg chg="mod">
          <ac:chgData name="Kanakubo Yuuka" userId="0125345b4684f247" providerId="LiveId" clId="{2F96E93E-20E0-4DA2-A832-8610A3A9D724}" dt="2022-03-23T04:08:32.391" v="262"/>
          <ac:spMkLst>
            <pc:docMk/>
            <pc:sldMk cId="1367489432" sldId="503"/>
            <ac:spMk id="140" creationId="{FE8CE3F9-ACB9-4228-B692-0A2D4C4B9EEA}"/>
          </ac:spMkLst>
        </pc:spChg>
        <pc:spChg chg="mod">
          <ac:chgData name="Kanakubo Yuuka" userId="0125345b4684f247" providerId="LiveId" clId="{2F96E93E-20E0-4DA2-A832-8610A3A9D724}" dt="2022-03-23T04:08:32.391" v="262"/>
          <ac:spMkLst>
            <pc:docMk/>
            <pc:sldMk cId="1367489432" sldId="503"/>
            <ac:spMk id="141" creationId="{314E41DC-A0D6-4670-BECB-F7F803041FDC}"/>
          </ac:spMkLst>
        </pc:spChg>
        <pc:spChg chg="mod">
          <ac:chgData name="Kanakubo Yuuka" userId="0125345b4684f247" providerId="LiveId" clId="{2F96E93E-20E0-4DA2-A832-8610A3A9D724}" dt="2022-03-23T04:08:32.391" v="262"/>
          <ac:spMkLst>
            <pc:docMk/>
            <pc:sldMk cId="1367489432" sldId="503"/>
            <ac:spMk id="142" creationId="{A958F5CF-28A7-4CDF-8FEB-F722E0533BAF}"/>
          </ac:spMkLst>
        </pc:spChg>
        <pc:spChg chg="mod">
          <ac:chgData name="Kanakubo Yuuka" userId="0125345b4684f247" providerId="LiveId" clId="{2F96E93E-20E0-4DA2-A832-8610A3A9D724}" dt="2022-03-23T04:08:32.391" v="262"/>
          <ac:spMkLst>
            <pc:docMk/>
            <pc:sldMk cId="1367489432" sldId="503"/>
            <ac:spMk id="143" creationId="{E60B612D-83E1-48A1-B0B5-3BB7C909F4C1}"/>
          </ac:spMkLst>
        </pc:spChg>
        <pc:spChg chg="mod">
          <ac:chgData name="Kanakubo Yuuka" userId="0125345b4684f247" providerId="LiveId" clId="{2F96E93E-20E0-4DA2-A832-8610A3A9D724}" dt="2022-03-23T04:08:32.391" v="262"/>
          <ac:spMkLst>
            <pc:docMk/>
            <pc:sldMk cId="1367489432" sldId="503"/>
            <ac:spMk id="144" creationId="{C825F20D-D41F-4B91-8DC9-28E30E4D5E5F}"/>
          </ac:spMkLst>
        </pc:spChg>
        <pc:spChg chg="mod">
          <ac:chgData name="Kanakubo Yuuka" userId="0125345b4684f247" providerId="LiveId" clId="{2F96E93E-20E0-4DA2-A832-8610A3A9D724}" dt="2022-03-23T04:08:32.391" v="262"/>
          <ac:spMkLst>
            <pc:docMk/>
            <pc:sldMk cId="1367489432" sldId="503"/>
            <ac:spMk id="145" creationId="{317F40F5-E53C-41D0-98F5-05AD71E2E29D}"/>
          </ac:spMkLst>
        </pc:spChg>
        <pc:spChg chg="mod">
          <ac:chgData name="Kanakubo Yuuka" userId="0125345b4684f247" providerId="LiveId" clId="{2F96E93E-20E0-4DA2-A832-8610A3A9D724}" dt="2022-03-23T04:08:32.391" v="262"/>
          <ac:spMkLst>
            <pc:docMk/>
            <pc:sldMk cId="1367489432" sldId="503"/>
            <ac:spMk id="146" creationId="{910418FA-6C96-407B-98E3-4B52A6D6038F}"/>
          </ac:spMkLst>
        </pc:spChg>
        <pc:spChg chg="mod">
          <ac:chgData name="Kanakubo Yuuka" userId="0125345b4684f247" providerId="LiveId" clId="{2F96E93E-20E0-4DA2-A832-8610A3A9D724}" dt="2022-03-23T04:08:32.391" v="262"/>
          <ac:spMkLst>
            <pc:docMk/>
            <pc:sldMk cId="1367489432" sldId="503"/>
            <ac:spMk id="147" creationId="{85139548-4D0E-427C-9E48-F87FF7E966B0}"/>
          </ac:spMkLst>
        </pc:spChg>
        <pc:spChg chg="mod">
          <ac:chgData name="Kanakubo Yuuka" userId="0125345b4684f247" providerId="LiveId" clId="{2F96E93E-20E0-4DA2-A832-8610A3A9D724}" dt="2022-03-23T04:08:32.391" v="262"/>
          <ac:spMkLst>
            <pc:docMk/>
            <pc:sldMk cId="1367489432" sldId="503"/>
            <ac:spMk id="148" creationId="{3A2E1DD5-D4ED-4862-8DF3-4F9CAEF24B04}"/>
          </ac:spMkLst>
        </pc:spChg>
        <pc:spChg chg="mod">
          <ac:chgData name="Kanakubo Yuuka" userId="0125345b4684f247" providerId="LiveId" clId="{2F96E93E-20E0-4DA2-A832-8610A3A9D724}" dt="2022-03-23T04:08:32.391" v="262"/>
          <ac:spMkLst>
            <pc:docMk/>
            <pc:sldMk cId="1367489432" sldId="503"/>
            <ac:spMk id="149" creationId="{5CAE43F3-1E68-4C2B-B846-06DBCA2A8BD4}"/>
          </ac:spMkLst>
        </pc:spChg>
        <pc:spChg chg="mod">
          <ac:chgData name="Kanakubo Yuuka" userId="0125345b4684f247" providerId="LiveId" clId="{2F96E93E-20E0-4DA2-A832-8610A3A9D724}" dt="2022-03-23T04:08:32.391" v="262"/>
          <ac:spMkLst>
            <pc:docMk/>
            <pc:sldMk cId="1367489432" sldId="503"/>
            <ac:spMk id="150" creationId="{2C2C5CAA-4344-4CD9-8570-CA56DE39C24C}"/>
          </ac:spMkLst>
        </pc:spChg>
        <pc:spChg chg="mod">
          <ac:chgData name="Kanakubo Yuuka" userId="0125345b4684f247" providerId="LiveId" clId="{2F96E93E-20E0-4DA2-A832-8610A3A9D724}" dt="2022-03-23T04:08:32.391" v="262"/>
          <ac:spMkLst>
            <pc:docMk/>
            <pc:sldMk cId="1367489432" sldId="503"/>
            <ac:spMk id="151" creationId="{5526512B-58DC-4A6C-A037-CE05E4878DD6}"/>
          </ac:spMkLst>
        </pc:spChg>
        <pc:spChg chg="mod">
          <ac:chgData name="Kanakubo Yuuka" userId="0125345b4684f247" providerId="LiveId" clId="{2F96E93E-20E0-4DA2-A832-8610A3A9D724}" dt="2022-03-23T04:08:32.391" v="262"/>
          <ac:spMkLst>
            <pc:docMk/>
            <pc:sldMk cId="1367489432" sldId="503"/>
            <ac:spMk id="152" creationId="{2A42B75C-D64E-4A7A-9CA1-57D73D60A5D0}"/>
          </ac:spMkLst>
        </pc:spChg>
        <pc:spChg chg="mod">
          <ac:chgData name="Kanakubo Yuuka" userId="0125345b4684f247" providerId="LiveId" clId="{2F96E93E-20E0-4DA2-A832-8610A3A9D724}" dt="2022-03-23T04:08:32.391" v="262"/>
          <ac:spMkLst>
            <pc:docMk/>
            <pc:sldMk cId="1367489432" sldId="503"/>
            <ac:spMk id="153" creationId="{AE8DB953-F18D-4A8D-9C9A-717FC1107B94}"/>
          </ac:spMkLst>
        </pc:spChg>
        <pc:spChg chg="mod">
          <ac:chgData name="Kanakubo Yuuka" userId="0125345b4684f247" providerId="LiveId" clId="{2F96E93E-20E0-4DA2-A832-8610A3A9D724}" dt="2022-03-23T04:08:32.391" v="262"/>
          <ac:spMkLst>
            <pc:docMk/>
            <pc:sldMk cId="1367489432" sldId="503"/>
            <ac:spMk id="154" creationId="{3CB41308-F075-4C77-8ABA-3D9C0CF6D0E3}"/>
          </ac:spMkLst>
        </pc:spChg>
        <pc:spChg chg="mod">
          <ac:chgData name="Kanakubo Yuuka" userId="0125345b4684f247" providerId="LiveId" clId="{2F96E93E-20E0-4DA2-A832-8610A3A9D724}" dt="2022-03-23T04:08:32.391" v="262"/>
          <ac:spMkLst>
            <pc:docMk/>
            <pc:sldMk cId="1367489432" sldId="503"/>
            <ac:spMk id="155" creationId="{F0F72398-C2C2-40AA-A534-9B71C7FC443F}"/>
          </ac:spMkLst>
        </pc:spChg>
        <pc:spChg chg="mod">
          <ac:chgData name="Kanakubo Yuuka" userId="0125345b4684f247" providerId="LiveId" clId="{2F96E93E-20E0-4DA2-A832-8610A3A9D724}" dt="2022-03-23T04:08:32.391" v="262"/>
          <ac:spMkLst>
            <pc:docMk/>
            <pc:sldMk cId="1367489432" sldId="503"/>
            <ac:spMk id="156" creationId="{B6F5C6A8-6A3B-4029-87F2-F5BF20F4885A}"/>
          </ac:spMkLst>
        </pc:spChg>
        <pc:spChg chg="mod">
          <ac:chgData name="Kanakubo Yuuka" userId="0125345b4684f247" providerId="LiveId" clId="{2F96E93E-20E0-4DA2-A832-8610A3A9D724}" dt="2022-03-23T04:08:32.391" v="262"/>
          <ac:spMkLst>
            <pc:docMk/>
            <pc:sldMk cId="1367489432" sldId="503"/>
            <ac:spMk id="157" creationId="{8CE178DB-5B08-4CD6-92D9-B21D9DE12C3A}"/>
          </ac:spMkLst>
        </pc:spChg>
        <pc:spChg chg="mod">
          <ac:chgData name="Kanakubo Yuuka" userId="0125345b4684f247" providerId="LiveId" clId="{2F96E93E-20E0-4DA2-A832-8610A3A9D724}" dt="2022-03-23T04:08:32.391" v="262"/>
          <ac:spMkLst>
            <pc:docMk/>
            <pc:sldMk cId="1367489432" sldId="503"/>
            <ac:spMk id="158" creationId="{75697AC7-91E6-42A1-B2FC-2AC595308131}"/>
          </ac:spMkLst>
        </pc:spChg>
        <pc:spChg chg="mod">
          <ac:chgData name="Kanakubo Yuuka" userId="0125345b4684f247" providerId="LiveId" clId="{2F96E93E-20E0-4DA2-A832-8610A3A9D724}" dt="2022-03-23T04:08:32.391" v="262"/>
          <ac:spMkLst>
            <pc:docMk/>
            <pc:sldMk cId="1367489432" sldId="503"/>
            <ac:spMk id="159" creationId="{79EC1509-42DA-4EC8-9DC3-ABBA9432D7DF}"/>
          </ac:spMkLst>
        </pc:spChg>
        <pc:spChg chg="mod">
          <ac:chgData name="Kanakubo Yuuka" userId="0125345b4684f247" providerId="LiveId" clId="{2F96E93E-20E0-4DA2-A832-8610A3A9D724}" dt="2022-03-23T04:08:32.391" v="262"/>
          <ac:spMkLst>
            <pc:docMk/>
            <pc:sldMk cId="1367489432" sldId="503"/>
            <ac:spMk id="160" creationId="{F55D666E-8F91-4BF3-9F8C-5A97362F7686}"/>
          </ac:spMkLst>
        </pc:spChg>
        <pc:spChg chg="mod">
          <ac:chgData name="Kanakubo Yuuka" userId="0125345b4684f247" providerId="LiveId" clId="{2F96E93E-20E0-4DA2-A832-8610A3A9D724}" dt="2022-03-23T04:08:32.391" v="262"/>
          <ac:spMkLst>
            <pc:docMk/>
            <pc:sldMk cId="1367489432" sldId="503"/>
            <ac:spMk id="161" creationId="{8261D75F-BCEE-45FB-A9AC-E256ECF81354}"/>
          </ac:spMkLst>
        </pc:spChg>
        <pc:spChg chg="mod">
          <ac:chgData name="Kanakubo Yuuka" userId="0125345b4684f247" providerId="LiveId" clId="{2F96E93E-20E0-4DA2-A832-8610A3A9D724}" dt="2022-03-23T04:08:32.391" v="262"/>
          <ac:spMkLst>
            <pc:docMk/>
            <pc:sldMk cId="1367489432" sldId="503"/>
            <ac:spMk id="162" creationId="{E81C050E-5F89-4EE8-BF6F-551F7D8A39E7}"/>
          </ac:spMkLst>
        </pc:spChg>
        <pc:spChg chg="mod">
          <ac:chgData name="Kanakubo Yuuka" userId="0125345b4684f247" providerId="LiveId" clId="{2F96E93E-20E0-4DA2-A832-8610A3A9D724}" dt="2022-03-23T04:08:32.391" v="262"/>
          <ac:spMkLst>
            <pc:docMk/>
            <pc:sldMk cId="1367489432" sldId="503"/>
            <ac:spMk id="163" creationId="{6CA5D152-CFE2-49DD-AE28-1FE18866E591}"/>
          </ac:spMkLst>
        </pc:spChg>
        <pc:spChg chg="mod">
          <ac:chgData name="Kanakubo Yuuka" userId="0125345b4684f247" providerId="LiveId" clId="{2F96E93E-20E0-4DA2-A832-8610A3A9D724}" dt="2022-03-23T04:08:32.391" v="262"/>
          <ac:spMkLst>
            <pc:docMk/>
            <pc:sldMk cId="1367489432" sldId="503"/>
            <ac:spMk id="164" creationId="{C888A9D6-7468-406C-A881-E4BC26529546}"/>
          </ac:spMkLst>
        </pc:spChg>
        <pc:spChg chg="mod">
          <ac:chgData name="Kanakubo Yuuka" userId="0125345b4684f247" providerId="LiveId" clId="{2F96E93E-20E0-4DA2-A832-8610A3A9D724}" dt="2022-03-23T04:08:32.391" v="262"/>
          <ac:spMkLst>
            <pc:docMk/>
            <pc:sldMk cId="1367489432" sldId="503"/>
            <ac:spMk id="166" creationId="{46F5948A-42C1-4CEA-81E0-689E8F5C3B94}"/>
          </ac:spMkLst>
        </pc:spChg>
        <pc:spChg chg="mod">
          <ac:chgData name="Kanakubo Yuuka" userId="0125345b4684f247" providerId="LiveId" clId="{2F96E93E-20E0-4DA2-A832-8610A3A9D724}" dt="2022-03-23T04:08:32.391" v="262"/>
          <ac:spMkLst>
            <pc:docMk/>
            <pc:sldMk cId="1367489432" sldId="503"/>
            <ac:spMk id="167" creationId="{A519742E-6555-4821-9104-2B9A365C11AD}"/>
          </ac:spMkLst>
        </pc:spChg>
        <pc:spChg chg="mod">
          <ac:chgData name="Kanakubo Yuuka" userId="0125345b4684f247" providerId="LiveId" clId="{2F96E93E-20E0-4DA2-A832-8610A3A9D724}" dt="2022-03-23T04:08:32.391" v="262"/>
          <ac:spMkLst>
            <pc:docMk/>
            <pc:sldMk cId="1367489432" sldId="503"/>
            <ac:spMk id="168" creationId="{0DF9E908-817A-4F32-A401-B6EAB9DB669E}"/>
          </ac:spMkLst>
        </pc:spChg>
        <pc:spChg chg="mod">
          <ac:chgData name="Kanakubo Yuuka" userId="0125345b4684f247" providerId="LiveId" clId="{2F96E93E-20E0-4DA2-A832-8610A3A9D724}" dt="2022-03-23T04:08:32.391" v="262"/>
          <ac:spMkLst>
            <pc:docMk/>
            <pc:sldMk cId="1367489432" sldId="503"/>
            <ac:spMk id="169" creationId="{16D7EA0C-9963-4F6A-B009-FA2E8D839858}"/>
          </ac:spMkLst>
        </pc:spChg>
        <pc:spChg chg="mod">
          <ac:chgData name="Kanakubo Yuuka" userId="0125345b4684f247" providerId="LiveId" clId="{2F96E93E-20E0-4DA2-A832-8610A3A9D724}" dt="2022-03-23T04:08:32.391" v="262"/>
          <ac:spMkLst>
            <pc:docMk/>
            <pc:sldMk cId="1367489432" sldId="503"/>
            <ac:spMk id="170" creationId="{637F82F8-3474-4865-87C9-D086C24247DE}"/>
          </ac:spMkLst>
        </pc:spChg>
        <pc:spChg chg="mod">
          <ac:chgData name="Kanakubo Yuuka" userId="0125345b4684f247" providerId="LiveId" clId="{2F96E93E-20E0-4DA2-A832-8610A3A9D724}" dt="2022-03-23T04:08:32.391" v="262"/>
          <ac:spMkLst>
            <pc:docMk/>
            <pc:sldMk cId="1367489432" sldId="503"/>
            <ac:spMk id="171" creationId="{FEF16A18-AEA4-4E4B-A67B-A179D0AAD0D0}"/>
          </ac:spMkLst>
        </pc:spChg>
        <pc:spChg chg="mod">
          <ac:chgData name="Kanakubo Yuuka" userId="0125345b4684f247" providerId="LiveId" clId="{2F96E93E-20E0-4DA2-A832-8610A3A9D724}" dt="2022-03-23T04:08:32.391" v="262"/>
          <ac:spMkLst>
            <pc:docMk/>
            <pc:sldMk cId="1367489432" sldId="503"/>
            <ac:spMk id="172" creationId="{C74D9316-846D-4333-94C7-0BF7C7F5FF35}"/>
          </ac:spMkLst>
        </pc:spChg>
        <pc:spChg chg="mod">
          <ac:chgData name="Kanakubo Yuuka" userId="0125345b4684f247" providerId="LiveId" clId="{2F96E93E-20E0-4DA2-A832-8610A3A9D724}" dt="2022-03-23T04:08:32.391" v="262"/>
          <ac:spMkLst>
            <pc:docMk/>
            <pc:sldMk cId="1367489432" sldId="503"/>
            <ac:spMk id="173" creationId="{68D8737F-1763-4F23-B10B-695A8AAD8D75}"/>
          </ac:spMkLst>
        </pc:spChg>
        <pc:spChg chg="mod">
          <ac:chgData name="Kanakubo Yuuka" userId="0125345b4684f247" providerId="LiveId" clId="{2F96E93E-20E0-4DA2-A832-8610A3A9D724}" dt="2022-03-23T04:08:32.391" v="262"/>
          <ac:spMkLst>
            <pc:docMk/>
            <pc:sldMk cId="1367489432" sldId="503"/>
            <ac:spMk id="174" creationId="{F8129AF0-74AE-4540-96C2-82B36B2800F3}"/>
          </ac:spMkLst>
        </pc:spChg>
        <pc:spChg chg="mod">
          <ac:chgData name="Kanakubo Yuuka" userId="0125345b4684f247" providerId="LiveId" clId="{2F96E93E-20E0-4DA2-A832-8610A3A9D724}" dt="2022-03-23T04:08:32.391" v="262"/>
          <ac:spMkLst>
            <pc:docMk/>
            <pc:sldMk cId="1367489432" sldId="503"/>
            <ac:spMk id="175" creationId="{CA5841C9-0F67-4333-8566-9DDE88048A0B}"/>
          </ac:spMkLst>
        </pc:spChg>
        <pc:spChg chg="mod">
          <ac:chgData name="Kanakubo Yuuka" userId="0125345b4684f247" providerId="LiveId" clId="{2F96E93E-20E0-4DA2-A832-8610A3A9D724}" dt="2022-03-23T04:08:32.391" v="262"/>
          <ac:spMkLst>
            <pc:docMk/>
            <pc:sldMk cId="1367489432" sldId="503"/>
            <ac:spMk id="176" creationId="{AEC1F218-7D9D-4E6E-9F4B-640998136DCF}"/>
          </ac:spMkLst>
        </pc:spChg>
        <pc:spChg chg="mod">
          <ac:chgData name="Kanakubo Yuuka" userId="0125345b4684f247" providerId="LiveId" clId="{2F96E93E-20E0-4DA2-A832-8610A3A9D724}" dt="2022-03-23T04:08:32.391" v="262"/>
          <ac:spMkLst>
            <pc:docMk/>
            <pc:sldMk cId="1367489432" sldId="503"/>
            <ac:spMk id="177" creationId="{582D1302-9143-4EA0-8CBF-8CCA6BC9DD10}"/>
          </ac:spMkLst>
        </pc:spChg>
        <pc:spChg chg="mod">
          <ac:chgData name="Kanakubo Yuuka" userId="0125345b4684f247" providerId="LiveId" clId="{2F96E93E-20E0-4DA2-A832-8610A3A9D724}" dt="2022-03-23T04:08:32.391" v="262"/>
          <ac:spMkLst>
            <pc:docMk/>
            <pc:sldMk cId="1367489432" sldId="503"/>
            <ac:spMk id="178" creationId="{85550853-8779-42F7-80C2-5DF12C1B5CE4}"/>
          </ac:spMkLst>
        </pc:spChg>
        <pc:spChg chg="mod">
          <ac:chgData name="Kanakubo Yuuka" userId="0125345b4684f247" providerId="LiveId" clId="{2F96E93E-20E0-4DA2-A832-8610A3A9D724}" dt="2022-03-23T04:08:32.391" v="262"/>
          <ac:spMkLst>
            <pc:docMk/>
            <pc:sldMk cId="1367489432" sldId="503"/>
            <ac:spMk id="179" creationId="{593C9A73-9D3D-400D-AF3D-237F422F3C0D}"/>
          </ac:spMkLst>
        </pc:spChg>
        <pc:spChg chg="mod">
          <ac:chgData name="Kanakubo Yuuka" userId="0125345b4684f247" providerId="LiveId" clId="{2F96E93E-20E0-4DA2-A832-8610A3A9D724}" dt="2022-03-23T04:08:32.391" v="262"/>
          <ac:spMkLst>
            <pc:docMk/>
            <pc:sldMk cId="1367489432" sldId="503"/>
            <ac:spMk id="180" creationId="{5544EC53-BDA2-4E3A-966A-E46572B1BE78}"/>
          </ac:spMkLst>
        </pc:spChg>
        <pc:spChg chg="mod">
          <ac:chgData name="Kanakubo Yuuka" userId="0125345b4684f247" providerId="LiveId" clId="{2F96E93E-20E0-4DA2-A832-8610A3A9D724}" dt="2022-03-23T04:08:32.391" v="262"/>
          <ac:spMkLst>
            <pc:docMk/>
            <pc:sldMk cId="1367489432" sldId="503"/>
            <ac:spMk id="181" creationId="{566C9754-90A4-4BE5-8FEF-F015C6D475A1}"/>
          </ac:spMkLst>
        </pc:spChg>
        <pc:spChg chg="mod">
          <ac:chgData name="Kanakubo Yuuka" userId="0125345b4684f247" providerId="LiveId" clId="{2F96E93E-20E0-4DA2-A832-8610A3A9D724}" dt="2022-03-23T04:08:32.391" v="262"/>
          <ac:spMkLst>
            <pc:docMk/>
            <pc:sldMk cId="1367489432" sldId="503"/>
            <ac:spMk id="182" creationId="{DE75B2AB-1F8B-4250-8C86-5021DF4D7DB8}"/>
          </ac:spMkLst>
        </pc:spChg>
        <pc:spChg chg="mod">
          <ac:chgData name="Kanakubo Yuuka" userId="0125345b4684f247" providerId="LiveId" clId="{2F96E93E-20E0-4DA2-A832-8610A3A9D724}" dt="2022-03-23T04:08:32.391" v="262"/>
          <ac:spMkLst>
            <pc:docMk/>
            <pc:sldMk cId="1367489432" sldId="503"/>
            <ac:spMk id="183" creationId="{53D5A6FE-179C-4BC9-BE85-18E13E24925B}"/>
          </ac:spMkLst>
        </pc:spChg>
        <pc:spChg chg="mod">
          <ac:chgData name="Kanakubo Yuuka" userId="0125345b4684f247" providerId="LiveId" clId="{2F96E93E-20E0-4DA2-A832-8610A3A9D724}" dt="2022-03-23T04:08:32.391" v="262"/>
          <ac:spMkLst>
            <pc:docMk/>
            <pc:sldMk cId="1367489432" sldId="503"/>
            <ac:spMk id="184" creationId="{3EE17EA8-9EB4-40DA-957D-E4919A4AECBC}"/>
          </ac:spMkLst>
        </pc:spChg>
        <pc:spChg chg="mod">
          <ac:chgData name="Kanakubo Yuuka" userId="0125345b4684f247" providerId="LiveId" clId="{2F96E93E-20E0-4DA2-A832-8610A3A9D724}" dt="2022-03-23T04:08:32.391" v="262"/>
          <ac:spMkLst>
            <pc:docMk/>
            <pc:sldMk cId="1367489432" sldId="503"/>
            <ac:spMk id="185" creationId="{9E4E3935-5B5B-4FFD-96BA-0D15F502545D}"/>
          </ac:spMkLst>
        </pc:spChg>
        <pc:spChg chg="mod">
          <ac:chgData name="Kanakubo Yuuka" userId="0125345b4684f247" providerId="LiveId" clId="{2F96E93E-20E0-4DA2-A832-8610A3A9D724}" dt="2022-03-23T04:08:32.391" v="262"/>
          <ac:spMkLst>
            <pc:docMk/>
            <pc:sldMk cId="1367489432" sldId="503"/>
            <ac:spMk id="186" creationId="{658FCAF0-C75E-4636-9150-05A44DDEFDF3}"/>
          </ac:spMkLst>
        </pc:spChg>
        <pc:spChg chg="mod">
          <ac:chgData name="Kanakubo Yuuka" userId="0125345b4684f247" providerId="LiveId" clId="{2F96E93E-20E0-4DA2-A832-8610A3A9D724}" dt="2022-03-23T04:08:32.391" v="262"/>
          <ac:spMkLst>
            <pc:docMk/>
            <pc:sldMk cId="1367489432" sldId="503"/>
            <ac:spMk id="187" creationId="{22A04DA2-2E3E-49C2-BD81-FE0DF8936BF6}"/>
          </ac:spMkLst>
        </pc:spChg>
        <pc:spChg chg="mod">
          <ac:chgData name="Kanakubo Yuuka" userId="0125345b4684f247" providerId="LiveId" clId="{2F96E93E-20E0-4DA2-A832-8610A3A9D724}" dt="2022-03-23T04:08:32.391" v="262"/>
          <ac:spMkLst>
            <pc:docMk/>
            <pc:sldMk cId="1367489432" sldId="503"/>
            <ac:spMk id="188" creationId="{EC0C69EF-951D-48D0-AEB7-B115871C493B}"/>
          </ac:spMkLst>
        </pc:spChg>
        <pc:spChg chg="mod">
          <ac:chgData name="Kanakubo Yuuka" userId="0125345b4684f247" providerId="LiveId" clId="{2F96E93E-20E0-4DA2-A832-8610A3A9D724}" dt="2022-03-23T04:08:32.391" v="262"/>
          <ac:spMkLst>
            <pc:docMk/>
            <pc:sldMk cId="1367489432" sldId="503"/>
            <ac:spMk id="189" creationId="{AE9D0578-7058-44B8-BA7F-E72FD0791462}"/>
          </ac:spMkLst>
        </pc:spChg>
        <pc:spChg chg="mod">
          <ac:chgData name="Kanakubo Yuuka" userId="0125345b4684f247" providerId="LiveId" clId="{2F96E93E-20E0-4DA2-A832-8610A3A9D724}" dt="2022-03-23T04:08:32.391" v="262"/>
          <ac:spMkLst>
            <pc:docMk/>
            <pc:sldMk cId="1367489432" sldId="503"/>
            <ac:spMk id="190" creationId="{EDF63F36-B041-4FE2-BE28-0EE637081FAD}"/>
          </ac:spMkLst>
        </pc:spChg>
        <pc:spChg chg="mod">
          <ac:chgData name="Kanakubo Yuuka" userId="0125345b4684f247" providerId="LiveId" clId="{2F96E93E-20E0-4DA2-A832-8610A3A9D724}" dt="2022-03-23T04:08:32.391" v="262"/>
          <ac:spMkLst>
            <pc:docMk/>
            <pc:sldMk cId="1367489432" sldId="503"/>
            <ac:spMk id="191" creationId="{54AFCBA5-7EF4-4A01-88C2-612BF9A21581}"/>
          </ac:spMkLst>
        </pc:spChg>
        <pc:spChg chg="mod">
          <ac:chgData name="Kanakubo Yuuka" userId="0125345b4684f247" providerId="LiveId" clId="{2F96E93E-20E0-4DA2-A832-8610A3A9D724}" dt="2022-03-23T04:08:32.391" v="262"/>
          <ac:spMkLst>
            <pc:docMk/>
            <pc:sldMk cId="1367489432" sldId="503"/>
            <ac:spMk id="192" creationId="{888E8965-46AD-4C19-A621-D68D0DC8FC41}"/>
          </ac:spMkLst>
        </pc:spChg>
        <pc:spChg chg="mod">
          <ac:chgData name="Kanakubo Yuuka" userId="0125345b4684f247" providerId="LiveId" clId="{2F96E93E-20E0-4DA2-A832-8610A3A9D724}" dt="2022-03-23T04:08:32.391" v="262"/>
          <ac:spMkLst>
            <pc:docMk/>
            <pc:sldMk cId="1367489432" sldId="503"/>
            <ac:spMk id="193" creationId="{6A42D8B9-ED6E-442C-8383-3A382BD44E43}"/>
          </ac:spMkLst>
        </pc:spChg>
        <pc:spChg chg="mod">
          <ac:chgData name="Kanakubo Yuuka" userId="0125345b4684f247" providerId="LiveId" clId="{2F96E93E-20E0-4DA2-A832-8610A3A9D724}" dt="2022-03-23T04:08:32.391" v="262"/>
          <ac:spMkLst>
            <pc:docMk/>
            <pc:sldMk cId="1367489432" sldId="503"/>
            <ac:spMk id="194" creationId="{8FDE7FCD-7EA5-430C-9F13-10A399553636}"/>
          </ac:spMkLst>
        </pc:spChg>
        <pc:spChg chg="mod">
          <ac:chgData name="Kanakubo Yuuka" userId="0125345b4684f247" providerId="LiveId" clId="{2F96E93E-20E0-4DA2-A832-8610A3A9D724}" dt="2022-03-23T04:08:32.391" v="262"/>
          <ac:spMkLst>
            <pc:docMk/>
            <pc:sldMk cId="1367489432" sldId="503"/>
            <ac:spMk id="195" creationId="{0437875C-8DD0-448D-8B71-ADA40B6E095C}"/>
          </ac:spMkLst>
        </pc:spChg>
        <pc:spChg chg="mod">
          <ac:chgData name="Kanakubo Yuuka" userId="0125345b4684f247" providerId="LiveId" clId="{2F96E93E-20E0-4DA2-A832-8610A3A9D724}" dt="2022-03-23T04:08:32.391" v="262"/>
          <ac:spMkLst>
            <pc:docMk/>
            <pc:sldMk cId="1367489432" sldId="503"/>
            <ac:spMk id="196" creationId="{30C1D268-AE27-4188-8DC9-6F4E41525646}"/>
          </ac:spMkLst>
        </pc:spChg>
        <pc:spChg chg="mod">
          <ac:chgData name="Kanakubo Yuuka" userId="0125345b4684f247" providerId="LiveId" clId="{2F96E93E-20E0-4DA2-A832-8610A3A9D724}" dt="2022-03-23T04:08:32.391" v="262"/>
          <ac:spMkLst>
            <pc:docMk/>
            <pc:sldMk cId="1367489432" sldId="503"/>
            <ac:spMk id="197" creationId="{2C041459-ABFD-4EC5-8A73-1E660088880A}"/>
          </ac:spMkLst>
        </pc:spChg>
        <pc:spChg chg="mod">
          <ac:chgData name="Kanakubo Yuuka" userId="0125345b4684f247" providerId="LiveId" clId="{2F96E93E-20E0-4DA2-A832-8610A3A9D724}" dt="2022-03-23T04:08:32.391" v="262"/>
          <ac:spMkLst>
            <pc:docMk/>
            <pc:sldMk cId="1367489432" sldId="503"/>
            <ac:spMk id="198" creationId="{3AF6B09C-B478-477D-BFCC-3CBAFD0D97D1}"/>
          </ac:spMkLst>
        </pc:spChg>
        <pc:spChg chg="mod">
          <ac:chgData name="Kanakubo Yuuka" userId="0125345b4684f247" providerId="LiveId" clId="{2F96E93E-20E0-4DA2-A832-8610A3A9D724}" dt="2022-03-23T04:08:32.391" v="262"/>
          <ac:spMkLst>
            <pc:docMk/>
            <pc:sldMk cId="1367489432" sldId="503"/>
            <ac:spMk id="199" creationId="{DE527BA2-18CD-4917-B263-E2C018B100E5}"/>
          </ac:spMkLst>
        </pc:spChg>
        <pc:spChg chg="mod">
          <ac:chgData name="Kanakubo Yuuka" userId="0125345b4684f247" providerId="LiveId" clId="{2F96E93E-20E0-4DA2-A832-8610A3A9D724}" dt="2022-03-23T04:08:32.391" v="262"/>
          <ac:spMkLst>
            <pc:docMk/>
            <pc:sldMk cId="1367489432" sldId="503"/>
            <ac:spMk id="200" creationId="{95DA04EE-B0AF-47EB-B0C5-D03F1F4DF2D5}"/>
          </ac:spMkLst>
        </pc:spChg>
        <pc:spChg chg="mod">
          <ac:chgData name="Kanakubo Yuuka" userId="0125345b4684f247" providerId="LiveId" clId="{2F96E93E-20E0-4DA2-A832-8610A3A9D724}" dt="2022-03-23T04:08:32.391" v="262"/>
          <ac:spMkLst>
            <pc:docMk/>
            <pc:sldMk cId="1367489432" sldId="503"/>
            <ac:spMk id="201" creationId="{3A6C3CE4-D09D-4E84-8BAD-D07A0C482DA2}"/>
          </ac:spMkLst>
        </pc:spChg>
        <pc:spChg chg="mod">
          <ac:chgData name="Kanakubo Yuuka" userId="0125345b4684f247" providerId="LiveId" clId="{2F96E93E-20E0-4DA2-A832-8610A3A9D724}" dt="2022-03-23T04:08:32.391" v="262"/>
          <ac:spMkLst>
            <pc:docMk/>
            <pc:sldMk cId="1367489432" sldId="503"/>
            <ac:spMk id="202" creationId="{79014FA1-EC69-4C63-9AC6-1B8244615A78}"/>
          </ac:spMkLst>
        </pc:spChg>
        <pc:spChg chg="mod">
          <ac:chgData name="Kanakubo Yuuka" userId="0125345b4684f247" providerId="LiveId" clId="{2F96E93E-20E0-4DA2-A832-8610A3A9D724}" dt="2022-03-23T04:08:32.391" v="262"/>
          <ac:spMkLst>
            <pc:docMk/>
            <pc:sldMk cId="1367489432" sldId="503"/>
            <ac:spMk id="203" creationId="{CCBDF33A-D235-46F4-9DFA-073326C5508B}"/>
          </ac:spMkLst>
        </pc:spChg>
        <pc:spChg chg="mod">
          <ac:chgData name="Kanakubo Yuuka" userId="0125345b4684f247" providerId="LiveId" clId="{2F96E93E-20E0-4DA2-A832-8610A3A9D724}" dt="2022-03-23T04:08:32.391" v="262"/>
          <ac:spMkLst>
            <pc:docMk/>
            <pc:sldMk cId="1367489432" sldId="503"/>
            <ac:spMk id="204" creationId="{0067A91E-18BA-48A6-A3EB-F05EA218C4C8}"/>
          </ac:spMkLst>
        </pc:spChg>
        <pc:spChg chg="mod">
          <ac:chgData name="Kanakubo Yuuka" userId="0125345b4684f247" providerId="LiveId" clId="{2F96E93E-20E0-4DA2-A832-8610A3A9D724}" dt="2022-03-23T04:08:32.391" v="262"/>
          <ac:spMkLst>
            <pc:docMk/>
            <pc:sldMk cId="1367489432" sldId="503"/>
            <ac:spMk id="205" creationId="{BD06239A-64B9-46A1-A9BB-CE9C731E23E9}"/>
          </ac:spMkLst>
        </pc:spChg>
        <pc:spChg chg="mod">
          <ac:chgData name="Kanakubo Yuuka" userId="0125345b4684f247" providerId="LiveId" clId="{2F96E93E-20E0-4DA2-A832-8610A3A9D724}" dt="2022-03-23T04:08:32.391" v="262"/>
          <ac:spMkLst>
            <pc:docMk/>
            <pc:sldMk cId="1367489432" sldId="503"/>
            <ac:spMk id="206" creationId="{D2179AE0-BCDE-43B8-B830-C78D4B01B44E}"/>
          </ac:spMkLst>
        </pc:spChg>
        <pc:spChg chg="mod">
          <ac:chgData name="Kanakubo Yuuka" userId="0125345b4684f247" providerId="LiveId" clId="{2F96E93E-20E0-4DA2-A832-8610A3A9D724}" dt="2022-03-23T04:08:32.391" v="262"/>
          <ac:spMkLst>
            <pc:docMk/>
            <pc:sldMk cId="1367489432" sldId="503"/>
            <ac:spMk id="207" creationId="{85D2E255-41A7-4ECD-98B2-9A1D35400B95}"/>
          </ac:spMkLst>
        </pc:spChg>
        <pc:spChg chg="mod">
          <ac:chgData name="Kanakubo Yuuka" userId="0125345b4684f247" providerId="LiveId" clId="{2F96E93E-20E0-4DA2-A832-8610A3A9D724}" dt="2022-03-23T04:08:32.391" v="262"/>
          <ac:spMkLst>
            <pc:docMk/>
            <pc:sldMk cId="1367489432" sldId="503"/>
            <ac:spMk id="208" creationId="{4DC2281B-F99D-49F6-8B58-E164A0FCFC8A}"/>
          </ac:spMkLst>
        </pc:spChg>
        <pc:spChg chg="mod">
          <ac:chgData name="Kanakubo Yuuka" userId="0125345b4684f247" providerId="LiveId" clId="{2F96E93E-20E0-4DA2-A832-8610A3A9D724}" dt="2022-03-23T04:08:32.391" v="262"/>
          <ac:spMkLst>
            <pc:docMk/>
            <pc:sldMk cId="1367489432" sldId="503"/>
            <ac:spMk id="209" creationId="{7790ED8D-39B7-4081-B965-79265AE65338}"/>
          </ac:spMkLst>
        </pc:spChg>
        <pc:spChg chg="mod">
          <ac:chgData name="Kanakubo Yuuka" userId="0125345b4684f247" providerId="LiveId" clId="{2F96E93E-20E0-4DA2-A832-8610A3A9D724}" dt="2022-03-23T04:08:32.391" v="262"/>
          <ac:spMkLst>
            <pc:docMk/>
            <pc:sldMk cId="1367489432" sldId="503"/>
            <ac:spMk id="210" creationId="{4025497B-A5C4-4ADF-A5A5-9591337B2287}"/>
          </ac:spMkLst>
        </pc:spChg>
        <pc:spChg chg="mod">
          <ac:chgData name="Kanakubo Yuuka" userId="0125345b4684f247" providerId="LiveId" clId="{2F96E93E-20E0-4DA2-A832-8610A3A9D724}" dt="2022-03-23T04:08:32.391" v="262"/>
          <ac:spMkLst>
            <pc:docMk/>
            <pc:sldMk cId="1367489432" sldId="503"/>
            <ac:spMk id="211" creationId="{37FC9A68-5428-4F16-95ED-C8C52788A8E3}"/>
          </ac:spMkLst>
        </pc:spChg>
        <pc:spChg chg="mod">
          <ac:chgData name="Kanakubo Yuuka" userId="0125345b4684f247" providerId="LiveId" clId="{2F96E93E-20E0-4DA2-A832-8610A3A9D724}" dt="2022-03-23T04:08:32.391" v="262"/>
          <ac:spMkLst>
            <pc:docMk/>
            <pc:sldMk cId="1367489432" sldId="503"/>
            <ac:spMk id="213" creationId="{996A7E5A-E49F-44EB-A420-8DE8CC04758D}"/>
          </ac:spMkLst>
        </pc:spChg>
        <pc:spChg chg="mod">
          <ac:chgData name="Kanakubo Yuuka" userId="0125345b4684f247" providerId="LiveId" clId="{2F96E93E-20E0-4DA2-A832-8610A3A9D724}" dt="2022-03-23T04:08:32.391" v="262"/>
          <ac:spMkLst>
            <pc:docMk/>
            <pc:sldMk cId="1367489432" sldId="503"/>
            <ac:spMk id="214" creationId="{B065496C-F765-463E-9376-EAEFBFDA9F53}"/>
          </ac:spMkLst>
        </pc:spChg>
        <pc:spChg chg="mod">
          <ac:chgData name="Kanakubo Yuuka" userId="0125345b4684f247" providerId="LiveId" clId="{2F96E93E-20E0-4DA2-A832-8610A3A9D724}" dt="2022-03-23T04:08:32.391" v="262"/>
          <ac:spMkLst>
            <pc:docMk/>
            <pc:sldMk cId="1367489432" sldId="503"/>
            <ac:spMk id="215" creationId="{A99EE350-E621-4748-91AF-2B88DB79B17A}"/>
          </ac:spMkLst>
        </pc:spChg>
        <pc:spChg chg="mod">
          <ac:chgData name="Kanakubo Yuuka" userId="0125345b4684f247" providerId="LiveId" clId="{2F96E93E-20E0-4DA2-A832-8610A3A9D724}" dt="2022-03-23T04:08:32.391" v="262"/>
          <ac:spMkLst>
            <pc:docMk/>
            <pc:sldMk cId="1367489432" sldId="503"/>
            <ac:spMk id="216" creationId="{82363E22-2617-4994-BBB9-4A28B87A4407}"/>
          </ac:spMkLst>
        </pc:spChg>
        <pc:spChg chg="mod">
          <ac:chgData name="Kanakubo Yuuka" userId="0125345b4684f247" providerId="LiveId" clId="{2F96E93E-20E0-4DA2-A832-8610A3A9D724}" dt="2022-03-23T04:08:32.391" v="262"/>
          <ac:spMkLst>
            <pc:docMk/>
            <pc:sldMk cId="1367489432" sldId="503"/>
            <ac:spMk id="217" creationId="{0A3DD29F-56E0-43A7-8730-1DD07352B537}"/>
          </ac:spMkLst>
        </pc:spChg>
        <pc:spChg chg="mod">
          <ac:chgData name="Kanakubo Yuuka" userId="0125345b4684f247" providerId="LiveId" clId="{2F96E93E-20E0-4DA2-A832-8610A3A9D724}" dt="2022-03-23T04:08:32.391" v="262"/>
          <ac:spMkLst>
            <pc:docMk/>
            <pc:sldMk cId="1367489432" sldId="503"/>
            <ac:spMk id="218" creationId="{B590AAF0-06DF-4BBF-B7D7-31C3B71BC020}"/>
          </ac:spMkLst>
        </pc:spChg>
        <pc:spChg chg="mod">
          <ac:chgData name="Kanakubo Yuuka" userId="0125345b4684f247" providerId="LiveId" clId="{2F96E93E-20E0-4DA2-A832-8610A3A9D724}" dt="2022-03-23T04:08:32.391" v="262"/>
          <ac:spMkLst>
            <pc:docMk/>
            <pc:sldMk cId="1367489432" sldId="503"/>
            <ac:spMk id="219" creationId="{61786EBA-18AD-4290-B800-F7C04BE09DD7}"/>
          </ac:spMkLst>
        </pc:spChg>
        <pc:spChg chg="mod">
          <ac:chgData name="Kanakubo Yuuka" userId="0125345b4684f247" providerId="LiveId" clId="{2F96E93E-20E0-4DA2-A832-8610A3A9D724}" dt="2022-03-23T04:08:32.391" v="262"/>
          <ac:spMkLst>
            <pc:docMk/>
            <pc:sldMk cId="1367489432" sldId="503"/>
            <ac:spMk id="220" creationId="{3655F39E-A63E-46E0-9FC0-3513C0B7573F}"/>
          </ac:spMkLst>
        </pc:spChg>
        <pc:spChg chg="mod">
          <ac:chgData name="Kanakubo Yuuka" userId="0125345b4684f247" providerId="LiveId" clId="{2F96E93E-20E0-4DA2-A832-8610A3A9D724}" dt="2022-03-23T04:08:32.391" v="262"/>
          <ac:spMkLst>
            <pc:docMk/>
            <pc:sldMk cId="1367489432" sldId="503"/>
            <ac:spMk id="221" creationId="{E8E1B13C-2F17-4ECA-9A43-13DDFDDE50B7}"/>
          </ac:spMkLst>
        </pc:spChg>
        <pc:spChg chg="mod">
          <ac:chgData name="Kanakubo Yuuka" userId="0125345b4684f247" providerId="LiveId" clId="{2F96E93E-20E0-4DA2-A832-8610A3A9D724}" dt="2022-03-23T04:08:32.391" v="262"/>
          <ac:spMkLst>
            <pc:docMk/>
            <pc:sldMk cId="1367489432" sldId="503"/>
            <ac:spMk id="222" creationId="{55FE12D0-662E-479C-86A5-D6085F94252A}"/>
          </ac:spMkLst>
        </pc:spChg>
        <pc:spChg chg="mod">
          <ac:chgData name="Kanakubo Yuuka" userId="0125345b4684f247" providerId="LiveId" clId="{2F96E93E-20E0-4DA2-A832-8610A3A9D724}" dt="2022-03-23T04:08:32.391" v="262"/>
          <ac:spMkLst>
            <pc:docMk/>
            <pc:sldMk cId="1367489432" sldId="503"/>
            <ac:spMk id="223" creationId="{3640FDF3-DBB8-41B3-A591-A36D97D72F88}"/>
          </ac:spMkLst>
        </pc:spChg>
        <pc:spChg chg="mod">
          <ac:chgData name="Kanakubo Yuuka" userId="0125345b4684f247" providerId="LiveId" clId="{2F96E93E-20E0-4DA2-A832-8610A3A9D724}" dt="2022-03-23T04:08:32.391" v="262"/>
          <ac:spMkLst>
            <pc:docMk/>
            <pc:sldMk cId="1367489432" sldId="503"/>
            <ac:spMk id="224" creationId="{E6652241-2642-4480-A752-C507193D84E9}"/>
          </ac:spMkLst>
        </pc:spChg>
        <pc:spChg chg="mod">
          <ac:chgData name="Kanakubo Yuuka" userId="0125345b4684f247" providerId="LiveId" clId="{2F96E93E-20E0-4DA2-A832-8610A3A9D724}" dt="2022-03-23T04:08:32.391" v="262"/>
          <ac:spMkLst>
            <pc:docMk/>
            <pc:sldMk cId="1367489432" sldId="503"/>
            <ac:spMk id="225" creationId="{08FEB013-9409-4B7B-924F-81BAC9D731FE}"/>
          </ac:spMkLst>
        </pc:spChg>
        <pc:spChg chg="mod">
          <ac:chgData name="Kanakubo Yuuka" userId="0125345b4684f247" providerId="LiveId" clId="{2F96E93E-20E0-4DA2-A832-8610A3A9D724}" dt="2022-03-23T04:08:32.391" v="262"/>
          <ac:spMkLst>
            <pc:docMk/>
            <pc:sldMk cId="1367489432" sldId="503"/>
            <ac:spMk id="226" creationId="{CA1A7B04-CFF0-4484-B737-A84B8A492B51}"/>
          </ac:spMkLst>
        </pc:spChg>
        <pc:spChg chg="mod">
          <ac:chgData name="Kanakubo Yuuka" userId="0125345b4684f247" providerId="LiveId" clId="{2F96E93E-20E0-4DA2-A832-8610A3A9D724}" dt="2022-03-23T04:08:32.391" v="262"/>
          <ac:spMkLst>
            <pc:docMk/>
            <pc:sldMk cId="1367489432" sldId="503"/>
            <ac:spMk id="227" creationId="{1F6BBC9D-9395-4C32-AC6D-1125A5F87160}"/>
          </ac:spMkLst>
        </pc:spChg>
        <pc:spChg chg="mod">
          <ac:chgData name="Kanakubo Yuuka" userId="0125345b4684f247" providerId="LiveId" clId="{2F96E93E-20E0-4DA2-A832-8610A3A9D724}" dt="2022-03-23T04:08:32.391" v="262"/>
          <ac:spMkLst>
            <pc:docMk/>
            <pc:sldMk cId="1367489432" sldId="503"/>
            <ac:spMk id="228" creationId="{2715FD41-508D-4FC6-81F5-BE48BBF66D2B}"/>
          </ac:spMkLst>
        </pc:spChg>
        <pc:spChg chg="mod">
          <ac:chgData name="Kanakubo Yuuka" userId="0125345b4684f247" providerId="LiveId" clId="{2F96E93E-20E0-4DA2-A832-8610A3A9D724}" dt="2022-03-23T04:08:32.391" v="262"/>
          <ac:spMkLst>
            <pc:docMk/>
            <pc:sldMk cId="1367489432" sldId="503"/>
            <ac:spMk id="229" creationId="{801D0E41-5CCE-437C-81A1-5D86626A29B6}"/>
          </ac:spMkLst>
        </pc:spChg>
        <pc:spChg chg="mod">
          <ac:chgData name="Kanakubo Yuuka" userId="0125345b4684f247" providerId="LiveId" clId="{2F96E93E-20E0-4DA2-A832-8610A3A9D724}" dt="2022-03-23T04:08:32.391" v="262"/>
          <ac:spMkLst>
            <pc:docMk/>
            <pc:sldMk cId="1367489432" sldId="503"/>
            <ac:spMk id="230" creationId="{1CCF57F3-3AFF-4388-A44B-B45B86E731A3}"/>
          </ac:spMkLst>
        </pc:spChg>
        <pc:spChg chg="mod">
          <ac:chgData name="Kanakubo Yuuka" userId="0125345b4684f247" providerId="LiveId" clId="{2F96E93E-20E0-4DA2-A832-8610A3A9D724}" dt="2022-03-23T04:08:32.391" v="262"/>
          <ac:spMkLst>
            <pc:docMk/>
            <pc:sldMk cId="1367489432" sldId="503"/>
            <ac:spMk id="231" creationId="{8B8EF27F-B0B7-4CB3-886C-476D716F6F3A}"/>
          </ac:spMkLst>
        </pc:spChg>
        <pc:spChg chg="mod">
          <ac:chgData name="Kanakubo Yuuka" userId="0125345b4684f247" providerId="LiveId" clId="{2F96E93E-20E0-4DA2-A832-8610A3A9D724}" dt="2022-03-23T04:08:32.391" v="262"/>
          <ac:spMkLst>
            <pc:docMk/>
            <pc:sldMk cId="1367489432" sldId="503"/>
            <ac:spMk id="232" creationId="{7856E797-0372-4DEC-B1FC-3D496D6FF2B2}"/>
          </ac:spMkLst>
        </pc:spChg>
        <pc:spChg chg="mod">
          <ac:chgData name="Kanakubo Yuuka" userId="0125345b4684f247" providerId="LiveId" clId="{2F96E93E-20E0-4DA2-A832-8610A3A9D724}" dt="2022-03-23T04:08:32.391" v="262"/>
          <ac:spMkLst>
            <pc:docMk/>
            <pc:sldMk cId="1367489432" sldId="503"/>
            <ac:spMk id="233" creationId="{4242F8B5-30B8-4075-AEE2-215E8D580FA6}"/>
          </ac:spMkLst>
        </pc:spChg>
        <pc:spChg chg="mod">
          <ac:chgData name="Kanakubo Yuuka" userId="0125345b4684f247" providerId="LiveId" clId="{2F96E93E-20E0-4DA2-A832-8610A3A9D724}" dt="2022-03-23T04:08:32.391" v="262"/>
          <ac:spMkLst>
            <pc:docMk/>
            <pc:sldMk cId="1367489432" sldId="503"/>
            <ac:spMk id="234" creationId="{55C8043D-67D5-44BA-832F-6A63DE4DD163}"/>
          </ac:spMkLst>
        </pc:spChg>
        <pc:spChg chg="mod">
          <ac:chgData name="Kanakubo Yuuka" userId="0125345b4684f247" providerId="LiveId" clId="{2F96E93E-20E0-4DA2-A832-8610A3A9D724}" dt="2022-03-23T04:08:32.391" v="262"/>
          <ac:spMkLst>
            <pc:docMk/>
            <pc:sldMk cId="1367489432" sldId="503"/>
            <ac:spMk id="235" creationId="{5B18D9BE-ED41-476F-83FE-BC63BAE07B5E}"/>
          </ac:spMkLst>
        </pc:spChg>
        <pc:spChg chg="mod">
          <ac:chgData name="Kanakubo Yuuka" userId="0125345b4684f247" providerId="LiveId" clId="{2F96E93E-20E0-4DA2-A832-8610A3A9D724}" dt="2022-03-23T04:08:32.391" v="262"/>
          <ac:spMkLst>
            <pc:docMk/>
            <pc:sldMk cId="1367489432" sldId="503"/>
            <ac:spMk id="236" creationId="{3D030ABF-A02F-4BFA-B9C1-2F36B4C8F903}"/>
          </ac:spMkLst>
        </pc:spChg>
        <pc:spChg chg="mod">
          <ac:chgData name="Kanakubo Yuuka" userId="0125345b4684f247" providerId="LiveId" clId="{2F96E93E-20E0-4DA2-A832-8610A3A9D724}" dt="2022-03-23T04:08:32.391" v="262"/>
          <ac:spMkLst>
            <pc:docMk/>
            <pc:sldMk cId="1367489432" sldId="503"/>
            <ac:spMk id="237" creationId="{59D91805-03A3-438F-AEF2-369489FEBD97}"/>
          </ac:spMkLst>
        </pc:spChg>
        <pc:spChg chg="mod">
          <ac:chgData name="Kanakubo Yuuka" userId="0125345b4684f247" providerId="LiveId" clId="{2F96E93E-20E0-4DA2-A832-8610A3A9D724}" dt="2022-03-23T04:08:32.391" v="262"/>
          <ac:spMkLst>
            <pc:docMk/>
            <pc:sldMk cId="1367489432" sldId="503"/>
            <ac:spMk id="238" creationId="{D2A1E45C-CB46-4882-9B33-4F6DD0B915CC}"/>
          </ac:spMkLst>
        </pc:spChg>
        <pc:spChg chg="mod">
          <ac:chgData name="Kanakubo Yuuka" userId="0125345b4684f247" providerId="LiveId" clId="{2F96E93E-20E0-4DA2-A832-8610A3A9D724}" dt="2022-03-23T04:08:32.391" v="262"/>
          <ac:spMkLst>
            <pc:docMk/>
            <pc:sldMk cId="1367489432" sldId="503"/>
            <ac:spMk id="239" creationId="{B716CCF3-FD07-40B0-A864-8AE4E5984261}"/>
          </ac:spMkLst>
        </pc:spChg>
        <pc:spChg chg="mod">
          <ac:chgData name="Kanakubo Yuuka" userId="0125345b4684f247" providerId="LiveId" clId="{2F96E93E-20E0-4DA2-A832-8610A3A9D724}" dt="2022-03-23T04:08:32.391" v="262"/>
          <ac:spMkLst>
            <pc:docMk/>
            <pc:sldMk cId="1367489432" sldId="503"/>
            <ac:spMk id="240" creationId="{922232B5-6FBA-4B60-8235-A045456ED2D9}"/>
          </ac:spMkLst>
        </pc:spChg>
        <pc:spChg chg="mod">
          <ac:chgData name="Kanakubo Yuuka" userId="0125345b4684f247" providerId="LiveId" clId="{2F96E93E-20E0-4DA2-A832-8610A3A9D724}" dt="2022-03-23T04:08:32.391" v="262"/>
          <ac:spMkLst>
            <pc:docMk/>
            <pc:sldMk cId="1367489432" sldId="503"/>
            <ac:spMk id="241" creationId="{32790A73-9422-4DB8-8DAD-7C46814A313F}"/>
          </ac:spMkLst>
        </pc:spChg>
        <pc:spChg chg="mod">
          <ac:chgData name="Kanakubo Yuuka" userId="0125345b4684f247" providerId="LiveId" clId="{2F96E93E-20E0-4DA2-A832-8610A3A9D724}" dt="2022-03-23T04:08:32.391" v="262"/>
          <ac:spMkLst>
            <pc:docMk/>
            <pc:sldMk cId="1367489432" sldId="503"/>
            <ac:spMk id="242" creationId="{DEB7B449-C019-4B20-BA26-6AE63499BD51}"/>
          </ac:spMkLst>
        </pc:spChg>
        <pc:spChg chg="mod">
          <ac:chgData name="Kanakubo Yuuka" userId="0125345b4684f247" providerId="LiveId" clId="{2F96E93E-20E0-4DA2-A832-8610A3A9D724}" dt="2022-03-23T04:08:32.391" v="262"/>
          <ac:spMkLst>
            <pc:docMk/>
            <pc:sldMk cId="1367489432" sldId="503"/>
            <ac:spMk id="243" creationId="{1773CE9F-321D-4051-873A-034F38F9C86F}"/>
          </ac:spMkLst>
        </pc:spChg>
        <pc:spChg chg="mod">
          <ac:chgData name="Kanakubo Yuuka" userId="0125345b4684f247" providerId="LiveId" clId="{2F96E93E-20E0-4DA2-A832-8610A3A9D724}" dt="2022-03-23T04:08:32.391" v="262"/>
          <ac:spMkLst>
            <pc:docMk/>
            <pc:sldMk cId="1367489432" sldId="503"/>
            <ac:spMk id="244" creationId="{63B3C705-6072-41F2-BE24-F6047B4350F2}"/>
          </ac:spMkLst>
        </pc:spChg>
        <pc:spChg chg="mod">
          <ac:chgData name="Kanakubo Yuuka" userId="0125345b4684f247" providerId="LiveId" clId="{2F96E93E-20E0-4DA2-A832-8610A3A9D724}" dt="2022-03-23T04:08:32.391" v="262"/>
          <ac:spMkLst>
            <pc:docMk/>
            <pc:sldMk cId="1367489432" sldId="503"/>
            <ac:spMk id="245" creationId="{3DCE1668-3A01-489C-B20E-F79456A54F59}"/>
          </ac:spMkLst>
        </pc:spChg>
        <pc:spChg chg="mod">
          <ac:chgData name="Kanakubo Yuuka" userId="0125345b4684f247" providerId="LiveId" clId="{2F96E93E-20E0-4DA2-A832-8610A3A9D724}" dt="2022-03-23T04:08:32.391" v="262"/>
          <ac:spMkLst>
            <pc:docMk/>
            <pc:sldMk cId="1367489432" sldId="503"/>
            <ac:spMk id="246" creationId="{B49B2C4E-C3CB-4A90-A46C-ECBCC73622E9}"/>
          </ac:spMkLst>
        </pc:spChg>
        <pc:spChg chg="mod">
          <ac:chgData name="Kanakubo Yuuka" userId="0125345b4684f247" providerId="LiveId" clId="{2F96E93E-20E0-4DA2-A832-8610A3A9D724}" dt="2022-03-23T04:08:32.391" v="262"/>
          <ac:spMkLst>
            <pc:docMk/>
            <pc:sldMk cId="1367489432" sldId="503"/>
            <ac:spMk id="247" creationId="{DA69E277-3190-40BF-AD94-C569E55F70CA}"/>
          </ac:spMkLst>
        </pc:spChg>
        <pc:spChg chg="mod">
          <ac:chgData name="Kanakubo Yuuka" userId="0125345b4684f247" providerId="LiveId" clId="{2F96E93E-20E0-4DA2-A832-8610A3A9D724}" dt="2022-03-23T04:08:32.391" v="262"/>
          <ac:spMkLst>
            <pc:docMk/>
            <pc:sldMk cId="1367489432" sldId="503"/>
            <ac:spMk id="248" creationId="{53DAFD51-0984-4530-AD7C-F54C8E5C8BE1}"/>
          </ac:spMkLst>
        </pc:spChg>
        <pc:spChg chg="mod">
          <ac:chgData name="Kanakubo Yuuka" userId="0125345b4684f247" providerId="LiveId" clId="{2F96E93E-20E0-4DA2-A832-8610A3A9D724}" dt="2022-03-23T04:08:32.391" v="262"/>
          <ac:spMkLst>
            <pc:docMk/>
            <pc:sldMk cId="1367489432" sldId="503"/>
            <ac:spMk id="249" creationId="{42F90A0C-1DF3-41F9-BAE1-08A576189351}"/>
          </ac:spMkLst>
        </pc:spChg>
        <pc:spChg chg="mod">
          <ac:chgData name="Kanakubo Yuuka" userId="0125345b4684f247" providerId="LiveId" clId="{2F96E93E-20E0-4DA2-A832-8610A3A9D724}" dt="2022-03-23T04:08:32.391" v="262"/>
          <ac:spMkLst>
            <pc:docMk/>
            <pc:sldMk cId="1367489432" sldId="503"/>
            <ac:spMk id="250" creationId="{F25E8EDA-0C45-49EC-9680-F4B191D50BFB}"/>
          </ac:spMkLst>
        </pc:spChg>
        <pc:spChg chg="mod">
          <ac:chgData name="Kanakubo Yuuka" userId="0125345b4684f247" providerId="LiveId" clId="{2F96E93E-20E0-4DA2-A832-8610A3A9D724}" dt="2022-03-23T04:08:32.391" v="262"/>
          <ac:spMkLst>
            <pc:docMk/>
            <pc:sldMk cId="1367489432" sldId="503"/>
            <ac:spMk id="251" creationId="{9D0BF703-919A-4DB2-B0E6-06660AAA0239}"/>
          </ac:spMkLst>
        </pc:spChg>
        <pc:spChg chg="mod">
          <ac:chgData name="Kanakubo Yuuka" userId="0125345b4684f247" providerId="LiveId" clId="{2F96E93E-20E0-4DA2-A832-8610A3A9D724}" dt="2022-03-23T04:08:32.391" v="262"/>
          <ac:spMkLst>
            <pc:docMk/>
            <pc:sldMk cId="1367489432" sldId="503"/>
            <ac:spMk id="252" creationId="{1FD88625-0A03-42A0-9D30-8A629684B4E6}"/>
          </ac:spMkLst>
        </pc:spChg>
        <pc:spChg chg="mod">
          <ac:chgData name="Kanakubo Yuuka" userId="0125345b4684f247" providerId="LiveId" clId="{2F96E93E-20E0-4DA2-A832-8610A3A9D724}" dt="2022-03-23T04:08:32.391" v="262"/>
          <ac:spMkLst>
            <pc:docMk/>
            <pc:sldMk cId="1367489432" sldId="503"/>
            <ac:spMk id="253" creationId="{CC33ECC3-6DF4-4F85-B898-78F31D240342}"/>
          </ac:spMkLst>
        </pc:spChg>
        <pc:spChg chg="mod">
          <ac:chgData name="Kanakubo Yuuka" userId="0125345b4684f247" providerId="LiveId" clId="{2F96E93E-20E0-4DA2-A832-8610A3A9D724}" dt="2022-03-23T04:08:32.391" v="262"/>
          <ac:spMkLst>
            <pc:docMk/>
            <pc:sldMk cId="1367489432" sldId="503"/>
            <ac:spMk id="254" creationId="{970E0150-EEB0-4D5B-AC4F-B16B1A1D927B}"/>
          </ac:spMkLst>
        </pc:spChg>
        <pc:spChg chg="mod">
          <ac:chgData name="Kanakubo Yuuka" userId="0125345b4684f247" providerId="LiveId" clId="{2F96E93E-20E0-4DA2-A832-8610A3A9D724}" dt="2022-03-23T04:08:32.391" v="262"/>
          <ac:spMkLst>
            <pc:docMk/>
            <pc:sldMk cId="1367489432" sldId="503"/>
            <ac:spMk id="255" creationId="{2E635FB1-E221-4393-B637-B177AE79ABB0}"/>
          </ac:spMkLst>
        </pc:spChg>
        <pc:spChg chg="mod">
          <ac:chgData name="Kanakubo Yuuka" userId="0125345b4684f247" providerId="LiveId" clId="{2F96E93E-20E0-4DA2-A832-8610A3A9D724}" dt="2022-03-23T04:08:32.391" v="262"/>
          <ac:spMkLst>
            <pc:docMk/>
            <pc:sldMk cId="1367489432" sldId="503"/>
            <ac:spMk id="256" creationId="{05B2B000-EB0B-4424-97B2-2531EE885646}"/>
          </ac:spMkLst>
        </pc:spChg>
        <pc:spChg chg="mod">
          <ac:chgData name="Kanakubo Yuuka" userId="0125345b4684f247" providerId="LiveId" clId="{2F96E93E-20E0-4DA2-A832-8610A3A9D724}" dt="2022-03-23T04:08:32.391" v="262"/>
          <ac:spMkLst>
            <pc:docMk/>
            <pc:sldMk cId="1367489432" sldId="503"/>
            <ac:spMk id="257" creationId="{D0C49957-27DC-4BC9-AF9E-70CC26D87988}"/>
          </ac:spMkLst>
        </pc:spChg>
        <pc:spChg chg="mod">
          <ac:chgData name="Kanakubo Yuuka" userId="0125345b4684f247" providerId="LiveId" clId="{2F96E93E-20E0-4DA2-A832-8610A3A9D724}" dt="2022-03-23T04:08:32.391" v="262"/>
          <ac:spMkLst>
            <pc:docMk/>
            <pc:sldMk cId="1367489432" sldId="503"/>
            <ac:spMk id="258" creationId="{EE64C3D6-5DF5-49C8-8D2B-F9DCF0CE1CD2}"/>
          </ac:spMkLst>
        </pc:spChg>
        <pc:spChg chg="mod">
          <ac:chgData name="Kanakubo Yuuka" userId="0125345b4684f247" providerId="LiveId" clId="{2F96E93E-20E0-4DA2-A832-8610A3A9D724}" dt="2022-03-23T04:08:32.391" v="262"/>
          <ac:spMkLst>
            <pc:docMk/>
            <pc:sldMk cId="1367489432" sldId="503"/>
            <ac:spMk id="259" creationId="{209D6549-6F0D-486B-B3D7-D113EC4AC4B2}"/>
          </ac:spMkLst>
        </pc:spChg>
        <pc:spChg chg="mod">
          <ac:chgData name="Kanakubo Yuuka" userId="0125345b4684f247" providerId="LiveId" clId="{2F96E93E-20E0-4DA2-A832-8610A3A9D724}" dt="2022-03-23T04:08:32.391" v="262"/>
          <ac:spMkLst>
            <pc:docMk/>
            <pc:sldMk cId="1367489432" sldId="503"/>
            <ac:spMk id="260" creationId="{595578D4-3E90-4165-8887-01770FE364CF}"/>
          </ac:spMkLst>
        </pc:spChg>
        <pc:spChg chg="mod">
          <ac:chgData name="Kanakubo Yuuka" userId="0125345b4684f247" providerId="LiveId" clId="{2F96E93E-20E0-4DA2-A832-8610A3A9D724}" dt="2022-03-23T04:08:32.391" v="262"/>
          <ac:spMkLst>
            <pc:docMk/>
            <pc:sldMk cId="1367489432" sldId="503"/>
            <ac:spMk id="261" creationId="{788A32C2-FFF9-4C68-AE69-4E95942C7FE8}"/>
          </ac:spMkLst>
        </pc:spChg>
        <pc:spChg chg="mod">
          <ac:chgData name="Kanakubo Yuuka" userId="0125345b4684f247" providerId="LiveId" clId="{2F96E93E-20E0-4DA2-A832-8610A3A9D724}" dt="2022-03-23T04:08:32.391" v="262"/>
          <ac:spMkLst>
            <pc:docMk/>
            <pc:sldMk cId="1367489432" sldId="503"/>
            <ac:spMk id="262" creationId="{A978DD3B-733F-41BB-9ADC-593F188BD663}"/>
          </ac:spMkLst>
        </pc:spChg>
        <pc:grpChg chg="add mod">
          <ac:chgData name="Kanakubo Yuuka" userId="0125345b4684f247" providerId="LiveId" clId="{2F96E93E-20E0-4DA2-A832-8610A3A9D724}" dt="2022-03-23T04:09:30.433" v="278" actId="1076"/>
          <ac:grpSpMkLst>
            <pc:docMk/>
            <pc:sldMk cId="1367489432" sldId="503"/>
            <ac:grpSpMk id="34" creationId="{2709D304-0A18-4FE0-B734-5E53E4731E08}"/>
          </ac:grpSpMkLst>
        </pc:grpChg>
        <pc:grpChg chg="mod">
          <ac:chgData name="Kanakubo Yuuka" userId="0125345b4684f247" providerId="LiveId" clId="{2F96E93E-20E0-4DA2-A832-8610A3A9D724}" dt="2022-03-23T04:08:11.242" v="260" actId="1076"/>
          <ac:grpSpMkLst>
            <pc:docMk/>
            <pc:sldMk cId="1367489432" sldId="503"/>
            <ac:grpSpMk id="38" creationId="{591B030B-7A89-43B6-9391-0274A1BF0F48}"/>
          </ac:grpSpMkLst>
        </pc:grpChg>
        <pc:grpChg chg="mod">
          <ac:chgData name="Kanakubo Yuuka" userId="0125345b4684f247" providerId="LiveId" clId="{2F96E93E-20E0-4DA2-A832-8610A3A9D724}" dt="2022-03-23T04:08:11.242" v="260" actId="1076"/>
          <ac:grpSpMkLst>
            <pc:docMk/>
            <pc:sldMk cId="1367489432" sldId="503"/>
            <ac:grpSpMk id="43" creationId="{B39A8254-98D7-4897-8094-807BF51C80B0}"/>
          </ac:grpSpMkLst>
        </pc:grpChg>
        <pc:grpChg chg="add mod">
          <ac:chgData name="Kanakubo Yuuka" userId="0125345b4684f247" providerId="LiveId" clId="{2F96E93E-20E0-4DA2-A832-8610A3A9D724}" dt="2022-03-23T04:09:30.433" v="278" actId="1076"/>
          <ac:grpSpMkLst>
            <pc:docMk/>
            <pc:sldMk cId="1367489432" sldId="503"/>
            <ac:grpSpMk id="82" creationId="{109B0BEF-A750-4643-B999-DA24622A79CA}"/>
          </ac:grpSpMkLst>
        </pc:grpChg>
        <pc:grpChg chg="add mod">
          <ac:chgData name="Kanakubo Yuuka" userId="0125345b4684f247" providerId="LiveId" clId="{2F96E93E-20E0-4DA2-A832-8610A3A9D724}" dt="2022-03-23T04:09:30.433" v="278" actId="1076"/>
          <ac:grpSpMkLst>
            <pc:docMk/>
            <pc:sldMk cId="1367489432" sldId="503"/>
            <ac:grpSpMk id="138" creationId="{36C9F5A3-DAEA-4DDE-89D3-DE21DB160E31}"/>
          </ac:grpSpMkLst>
        </pc:grpChg>
        <pc:grpChg chg="mod">
          <ac:chgData name="Kanakubo Yuuka" userId="0125345b4684f247" providerId="LiveId" clId="{2F96E93E-20E0-4DA2-A832-8610A3A9D724}" dt="2022-03-23T04:08:32.391" v="262"/>
          <ac:grpSpMkLst>
            <pc:docMk/>
            <pc:sldMk cId="1367489432" sldId="503"/>
            <ac:grpSpMk id="212" creationId="{AC6557E9-0681-4E72-B6A9-0C75B6D88AF1}"/>
          </ac:grpSpMkLst>
        </pc:grpChg>
        <pc:picChg chg="mod">
          <ac:chgData name="Kanakubo Yuuka" userId="0125345b4684f247" providerId="LiveId" clId="{2F96E93E-20E0-4DA2-A832-8610A3A9D724}" dt="2022-03-23T04:08:11.242" v="260" actId="1076"/>
          <ac:picMkLst>
            <pc:docMk/>
            <pc:sldMk cId="1367489432" sldId="503"/>
            <ac:picMk id="57" creationId="{89E0132E-7AF4-4689-806D-045370A2AD59}"/>
          </ac:picMkLst>
        </pc:picChg>
        <pc:picChg chg="mod">
          <ac:chgData name="Kanakubo Yuuka" userId="0125345b4684f247" providerId="LiveId" clId="{2F96E93E-20E0-4DA2-A832-8610A3A9D724}" dt="2022-03-23T04:08:11.242" v="260" actId="1076"/>
          <ac:picMkLst>
            <pc:docMk/>
            <pc:sldMk cId="1367489432" sldId="503"/>
            <ac:picMk id="58" creationId="{C8ECC944-5A81-429C-B1DE-3A709517B6C5}"/>
          </ac:picMkLst>
        </pc:picChg>
        <pc:cxnChg chg="mod">
          <ac:chgData name="Kanakubo Yuuka" userId="0125345b4684f247" providerId="LiveId" clId="{2F96E93E-20E0-4DA2-A832-8610A3A9D724}" dt="2022-03-23T04:08:32.391" v="262"/>
          <ac:cxnSpMkLst>
            <pc:docMk/>
            <pc:sldMk cId="1367489432" sldId="503"/>
            <ac:cxnSpMk id="165" creationId="{627F0C15-BBB9-4BA1-B267-B2465A4095B0}"/>
          </ac:cxnSpMkLst>
        </pc:cxnChg>
      </pc:sldChg>
      <pc:sldChg chg="addSp delSp modSp mod ord delAnim modAnim">
        <pc:chgData name="Kanakubo Yuuka" userId="0125345b4684f247" providerId="LiveId" clId="{2F96E93E-20E0-4DA2-A832-8610A3A9D724}" dt="2022-03-23T06:01:20.270" v="2525"/>
        <pc:sldMkLst>
          <pc:docMk/>
          <pc:sldMk cId="1419782419" sldId="507"/>
        </pc:sldMkLst>
        <pc:spChg chg="del">
          <ac:chgData name="Kanakubo Yuuka" userId="0125345b4684f247" providerId="LiveId" clId="{2F96E93E-20E0-4DA2-A832-8610A3A9D724}" dt="2022-03-23T05:10:47.875" v="1559" actId="478"/>
          <ac:spMkLst>
            <pc:docMk/>
            <pc:sldMk cId="1419782419" sldId="507"/>
            <ac:spMk id="2" creationId="{AAFC2C62-E3F1-4333-A414-85674F4ACD81}"/>
          </ac:spMkLst>
        </pc:spChg>
        <pc:spChg chg="del mod">
          <ac:chgData name="Kanakubo Yuuka" userId="0125345b4684f247" providerId="LiveId" clId="{2F96E93E-20E0-4DA2-A832-8610A3A9D724}" dt="2022-03-23T05:21:07.802" v="1748" actId="478"/>
          <ac:spMkLst>
            <pc:docMk/>
            <pc:sldMk cId="1419782419" sldId="507"/>
            <ac:spMk id="7" creationId="{80A4821C-E766-4AFD-9D5E-8363153E7A05}"/>
          </ac:spMkLst>
        </pc:spChg>
        <pc:spChg chg="add del mod">
          <ac:chgData name="Kanakubo Yuuka" userId="0125345b4684f247" providerId="LiveId" clId="{2F96E93E-20E0-4DA2-A832-8610A3A9D724}" dt="2022-03-23T05:10:51.215" v="1560" actId="478"/>
          <ac:spMkLst>
            <pc:docMk/>
            <pc:sldMk cId="1419782419" sldId="507"/>
            <ac:spMk id="9" creationId="{C833D86C-AF06-4B3F-9FB4-7F2497F5012B}"/>
          </ac:spMkLst>
        </pc:spChg>
        <pc:spChg chg="mod ord">
          <ac:chgData name="Kanakubo Yuuka" userId="0125345b4684f247" providerId="LiveId" clId="{2F96E93E-20E0-4DA2-A832-8610A3A9D724}" dt="2022-03-23T05:34:36.841" v="1861" actId="1076"/>
          <ac:spMkLst>
            <pc:docMk/>
            <pc:sldMk cId="1419782419" sldId="507"/>
            <ac:spMk id="11" creationId="{2A192887-53E0-4CA1-BB5F-84EF9917DD0B}"/>
          </ac:spMkLst>
        </pc:spChg>
        <pc:spChg chg="mod ord">
          <ac:chgData name="Kanakubo Yuuka" userId="0125345b4684f247" providerId="LiveId" clId="{2F96E93E-20E0-4DA2-A832-8610A3A9D724}" dt="2022-03-23T05:25:30.096" v="1845" actId="164"/>
          <ac:spMkLst>
            <pc:docMk/>
            <pc:sldMk cId="1419782419" sldId="507"/>
            <ac:spMk id="15" creationId="{5E751B6C-647B-486F-883E-50F1D9EE82A8}"/>
          </ac:spMkLst>
        </pc:spChg>
        <pc:spChg chg="del">
          <ac:chgData name="Kanakubo Yuuka" userId="0125345b4684f247" providerId="LiveId" clId="{2F96E93E-20E0-4DA2-A832-8610A3A9D724}" dt="2022-03-23T05:10:56.328" v="1561" actId="478"/>
          <ac:spMkLst>
            <pc:docMk/>
            <pc:sldMk cId="1419782419" sldId="507"/>
            <ac:spMk id="16" creationId="{5AFDFE43-33CF-47A4-843F-25F32DDB57FA}"/>
          </ac:spMkLst>
        </pc:spChg>
        <pc:spChg chg="mod">
          <ac:chgData name="Kanakubo Yuuka" userId="0125345b4684f247" providerId="LiveId" clId="{2F96E93E-20E0-4DA2-A832-8610A3A9D724}" dt="2022-03-23T05:24:16.612" v="1821" actId="1076"/>
          <ac:spMkLst>
            <pc:docMk/>
            <pc:sldMk cId="1419782419" sldId="507"/>
            <ac:spMk id="17" creationId="{52F72A7C-FA0E-4A9E-8D1F-0C06A66C7E02}"/>
          </ac:spMkLst>
        </pc:spChg>
        <pc:spChg chg="mod">
          <ac:chgData name="Kanakubo Yuuka" userId="0125345b4684f247" providerId="LiveId" clId="{2F96E93E-20E0-4DA2-A832-8610A3A9D724}" dt="2022-03-23T05:24:16.612" v="1821" actId="1076"/>
          <ac:spMkLst>
            <pc:docMk/>
            <pc:sldMk cId="1419782419" sldId="507"/>
            <ac:spMk id="18" creationId="{FAAD58A7-4AF2-419D-A902-C4671198DD04}"/>
          </ac:spMkLst>
        </pc:spChg>
        <pc:spChg chg="mod">
          <ac:chgData name="Kanakubo Yuuka" userId="0125345b4684f247" providerId="LiveId" clId="{2F96E93E-20E0-4DA2-A832-8610A3A9D724}" dt="2022-03-23T05:24:16.612" v="1821" actId="1076"/>
          <ac:spMkLst>
            <pc:docMk/>
            <pc:sldMk cId="1419782419" sldId="507"/>
            <ac:spMk id="19" creationId="{49EA9E35-2048-4558-89EF-518E9206A488}"/>
          </ac:spMkLst>
        </pc:spChg>
        <pc:spChg chg="mod">
          <ac:chgData name="Kanakubo Yuuka" userId="0125345b4684f247" providerId="LiveId" clId="{2F96E93E-20E0-4DA2-A832-8610A3A9D724}" dt="2022-03-23T05:24:16.612" v="1821" actId="1076"/>
          <ac:spMkLst>
            <pc:docMk/>
            <pc:sldMk cId="1419782419" sldId="507"/>
            <ac:spMk id="20" creationId="{77C23F07-F1E9-47AD-AA07-823079C89893}"/>
          </ac:spMkLst>
        </pc:spChg>
        <pc:spChg chg="mod">
          <ac:chgData name="Kanakubo Yuuka" userId="0125345b4684f247" providerId="LiveId" clId="{2F96E93E-20E0-4DA2-A832-8610A3A9D724}" dt="2022-03-23T05:24:16.612" v="1821" actId="1076"/>
          <ac:spMkLst>
            <pc:docMk/>
            <pc:sldMk cId="1419782419" sldId="507"/>
            <ac:spMk id="21" creationId="{5E62DC94-B90F-4148-9740-6D599E8D04E1}"/>
          </ac:spMkLst>
        </pc:spChg>
        <pc:spChg chg="mod">
          <ac:chgData name="Kanakubo Yuuka" userId="0125345b4684f247" providerId="LiveId" clId="{2F96E93E-20E0-4DA2-A832-8610A3A9D724}" dt="2022-03-23T05:24:16.612" v="1821" actId="1076"/>
          <ac:spMkLst>
            <pc:docMk/>
            <pc:sldMk cId="1419782419" sldId="507"/>
            <ac:spMk id="22" creationId="{B2FF1FAC-A66D-4E61-BC69-A8029A0EC75F}"/>
          </ac:spMkLst>
        </pc:spChg>
        <pc:spChg chg="mod">
          <ac:chgData name="Kanakubo Yuuka" userId="0125345b4684f247" providerId="LiveId" clId="{2F96E93E-20E0-4DA2-A832-8610A3A9D724}" dt="2022-03-23T05:24:16.612" v="1821" actId="1076"/>
          <ac:spMkLst>
            <pc:docMk/>
            <pc:sldMk cId="1419782419" sldId="507"/>
            <ac:spMk id="23" creationId="{DB3B58D3-3A90-40F1-B33A-1C69954B20AB}"/>
          </ac:spMkLst>
        </pc:spChg>
        <pc:spChg chg="mod">
          <ac:chgData name="Kanakubo Yuuka" userId="0125345b4684f247" providerId="LiveId" clId="{2F96E93E-20E0-4DA2-A832-8610A3A9D724}" dt="2022-03-23T05:24:16.612" v="1821" actId="1076"/>
          <ac:spMkLst>
            <pc:docMk/>
            <pc:sldMk cId="1419782419" sldId="507"/>
            <ac:spMk id="25" creationId="{2F6AA96C-B1E3-45C3-BFC8-5ACBE3B3697C}"/>
          </ac:spMkLst>
        </pc:spChg>
        <pc:spChg chg="mod">
          <ac:chgData name="Kanakubo Yuuka" userId="0125345b4684f247" providerId="LiveId" clId="{2F96E93E-20E0-4DA2-A832-8610A3A9D724}" dt="2022-03-23T05:24:16.612" v="1821" actId="1076"/>
          <ac:spMkLst>
            <pc:docMk/>
            <pc:sldMk cId="1419782419" sldId="507"/>
            <ac:spMk id="26" creationId="{A4E314C3-CF12-4C13-ABC4-CD433B5ADD5C}"/>
          </ac:spMkLst>
        </pc:spChg>
        <pc:spChg chg="add mod">
          <ac:chgData name="Kanakubo Yuuka" userId="0125345b4684f247" providerId="LiveId" clId="{2F96E93E-20E0-4DA2-A832-8610A3A9D724}" dt="2022-03-23T05:25:30.096" v="1845" actId="164"/>
          <ac:spMkLst>
            <pc:docMk/>
            <pc:sldMk cId="1419782419" sldId="507"/>
            <ac:spMk id="27" creationId="{E234F054-FFB5-4D75-975D-AE538D9D83F4}"/>
          </ac:spMkLst>
        </pc:spChg>
        <pc:spChg chg="add mod">
          <ac:chgData name="Kanakubo Yuuka" userId="0125345b4684f247" providerId="LiveId" clId="{2F96E93E-20E0-4DA2-A832-8610A3A9D724}" dt="2022-03-23T05:21:40.969" v="1758"/>
          <ac:spMkLst>
            <pc:docMk/>
            <pc:sldMk cId="1419782419" sldId="507"/>
            <ac:spMk id="28" creationId="{01F1B16E-5BDD-4D5D-B691-5EEE551D83CD}"/>
          </ac:spMkLst>
        </pc:spChg>
        <pc:spChg chg="add mod">
          <ac:chgData name="Kanakubo Yuuka" userId="0125345b4684f247" providerId="LiveId" clId="{2F96E93E-20E0-4DA2-A832-8610A3A9D724}" dt="2022-03-23T05:25:30.096" v="1845" actId="164"/>
          <ac:spMkLst>
            <pc:docMk/>
            <pc:sldMk cId="1419782419" sldId="507"/>
            <ac:spMk id="29" creationId="{8CED1A80-743C-45A9-A043-60A2C2C842A5}"/>
          </ac:spMkLst>
        </pc:spChg>
        <pc:spChg chg="add del mod ord">
          <ac:chgData name="Kanakubo Yuuka" userId="0125345b4684f247" providerId="LiveId" clId="{2F96E93E-20E0-4DA2-A832-8610A3A9D724}" dt="2022-03-23T05:34:40.606" v="1863" actId="478"/>
          <ac:spMkLst>
            <pc:docMk/>
            <pc:sldMk cId="1419782419" sldId="507"/>
            <ac:spMk id="30" creationId="{8879014F-C654-4867-914F-7C8FAC626571}"/>
          </ac:spMkLst>
        </pc:spChg>
        <pc:spChg chg="add mod">
          <ac:chgData name="Kanakubo Yuuka" userId="0125345b4684f247" providerId="LiveId" clId="{2F96E93E-20E0-4DA2-A832-8610A3A9D724}" dt="2022-03-23T05:35:20.592" v="1877" actId="1076"/>
          <ac:spMkLst>
            <pc:docMk/>
            <pc:sldMk cId="1419782419" sldId="507"/>
            <ac:spMk id="32" creationId="{917F9DAD-8611-4CE3-9E27-F3DDA12ECF2E}"/>
          </ac:spMkLst>
        </pc:spChg>
        <pc:spChg chg="mod">
          <ac:chgData name="Kanakubo Yuuka" userId="0125345b4684f247" providerId="LiveId" clId="{2F96E93E-20E0-4DA2-A832-8610A3A9D724}" dt="2022-03-23T05:35:57.029" v="1878"/>
          <ac:spMkLst>
            <pc:docMk/>
            <pc:sldMk cId="1419782419" sldId="507"/>
            <ac:spMk id="40" creationId="{34D42EBF-A71D-49D8-AF19-09AC6EBE65A6}"/>
          </ac:spMkLst>
        </pc:spChg>
        <pc:spChg chg="mod">
          <ac:chgData name="Kanakubo Yuuka" userId="0125345b4684f247" providerId="LiveId" clId="{2F96E93E-20E0-4DA2-A832-8610A3A9D724}" dt="2022-03-23T05:35:57.029" v="1878"/>
          <ac:spMkLst>
            <pc:docMk/>
            <pc:sldMk cId="1419782419" sldId="507"/>
            <ac:spMk id="42" creationId="{38F1FD5B-A045-4E21-9C57-56B9E53EC236}"/>
          </ac:spMkLst>
        </pc:spChg>
        <pc:spChg chg="mod">
          <ac:chgData name="Kanakubo Yuuka" userId="0125345b4684f247" providerId="LiveId" clId="{2F96E93E-20E0-4DA2-A832-8610A3A9D724}" dt="2022-03-23T05:35:57.029" v="1878"/>
          <ac:spMkLst>
            <pc:docMk/>
            <pc:sldMk cId="1419782419" sldId="507"/>
            <ac:spMk id="43" creationId="{E1062118-8260-4DFE-882F-621248A7DEC7}"/>
          </ac:spMkLst>
        </pc:spChg>
        <pc:spChg chg="add mod">
          <ac:chgData name="Kanakubo Yuuka" userId="0125345b4684f247" providerId="LiveId" clId="{2F96E93E-20E0-4DA2-A832-8610A3A9D724}" dt="2022-03-23T05:36:59.771" v="1925" actId="207"/>
          <ac:spMkLst>
            <pc:docMk/>
            <pc:sldMk cId="1419782419" sldId="507"/>
            <ac:spMk id="44" creationId="{AFA81FDC-3067-43C1-A742-87D89FD3F816}"/>
          </ac:spMkLst>
        </pc:spChg>
        <pc:spChg chg="mod">
          <ac:chgData name="Kanakubo Yuuka" userId="0125345b4684f247" providerId="LiveId" clId="{2F96E93E-20E0-4DA2-A832-8610A3A9D724}" dt="2022-03-23T05:55:11.654" v="2488"/>
          <ac:spMkLst>
            <pc:docMk/>
            <pc:sldMk cId="1419782419" sldId="507"/>
            <ac:spMk id="50" creationId="{D95F241B-E92C-4ACE-A0B6-286C18D2EB6B}"/>
          </ac:spMkLst>
        </pc:spChg>
        <pc:spChg chg="mod">
          <ac:chgData name="Kanakubo Yuuka" userId="0125345b4684f247" providerId="LiveId" clId="{2F96E93E-20E0-4DA2-A832-8610A3A9D724}" dt="2022-03-23T05:55:11.654" v="2488"/>
          <ac:spMkLst>
            <pc:docMk/>
            <pc:sldMk cId="1419782419" sldId="507"/>
            <ac:spMk id="52" creationId="{4C697409-8F93-4EEF-86D1-A8F50054424E}"/>
          </ac:spMkLst>
        </pc:spChg>
        <pc:spChg chg="mod">
          <ac:chgData name="Kanakubo Yuuka" userId="0125345b4684f247" providerId="LiveId" clId="{2F96E93E-20E0-4DA2-A832-8610A3A9D724}" dt="2022-03-23T05:55:11.654" v="2488"/>
          <ac:spMkLst>
            <pc:docMk/>
            <pc:sldMk cId="1419782419" sldId="507"/>
            <ac:spMk id="53" creationId="{29F3CC54-E4BB-48B4-8FD2-EE4E2A41F35C}"/>
          </ac:spMkLst>
        </pc:spChg>
        <pc:spChg chg="mod">
          <ac:chgData name="Kanakubo Yuuka" userId="0125345b4684f247" providerId="LiveId" clId="{2F96E93E-20E0-4DA2-A832-8610A3A9D724}" dt="2022-03-23T05:55:11.654" v="2488"/>
          <ac:spMkLst>
            <pc:docMk/>
            <pc:sldMk cId="1419782419" sldId="507"/>
            <ac:spMk id="56" creationId="{08C4C231-D5CC-4A59-9705-F138CE24B69A}"/>
          </ac:spMkLst>
        </pc:spChg>
        <pc:spChg chg="mod">
          <ac:chgData name="Kanakubo Yuuka" userId="0125345b4684f247" providerId="LiveId" clId="{2F96E93E-20E0-4DA2-A832-8610A3A9D724}" dt="2022-03-23T05:55:11.654" v="2488"/>
          <ac:spMkLst>
            <pc:docMk/>
            <pc:sldMk cId="1419782419" sldId="507"/>
            <ac:spMk id="57" creationId="{CC5E9011-1C89-4AE4-A584-16F2BB1795C2}"/>
          </ac:spMkLst>
        </pc:spChg>
        <pc:spChg chg="mod">
          <ac:chgData name="Kanakubo Yuuka" userId="0125345b4684f247" providerId="LiveId" clId="{2F96E93E-20E0-4DA2-A832-8610A3A9D724}" dt="2022-03-23T05:55:11.654" v="2488"/>
          <ac:spMkLst>
            <pc:docMk/>
            <pc:sldMk cId="1419782419" sldId="507"/>
            <ac:spMk id="58" creationId="{B93F9970-28E8-4BB4-8C0D-BC7E9BDA52C5}"/>
          </ac:spMkLst>
        </pc:spChg>
        <pc:spChg chg="mod">
          <ac:chgData name="Kanakubo Yuuka" userId="0125345b4684f247" providerId="LiveId" clId="{2F96E93E-20E0-4DA2-A832-8610A3A9D724}" dt="2022-03-23T05:55:11.654" v="2488"/>
          <ac:spMkLst>
            <pc:docMk/>
            <pc:sldMk cId="1419782419" sldId="507"/>
            <ac:spMk id="59" creationId="{2ED9F80F-F062-4D17-99CA-E9C086425649}"/>
          </ac:spMkLst>
        </pc:spChg>
        <pc:spChg chg="mod">
          <ac:chgData name="Kanakubo Yuuka" userId="0125345b4684f247" providerId="LiveId" clId="{2F96E93E-20E0-4DA2-A832-8610A3A9D724}" dt="2022-03-23T05:55:11.654" v="2488"/>
          <ac:spMkLst>
            <pc:docMk/>
            <pc:sldMk cId="1419782419" sldId="507"/>
            <ac:spMk id="60" creationId="{087C327C-CD17-4EF8-8AAC-7DE7BBF01AA1}"/>
          </ac:spMkLst>
        </pc:spChg>
        <pc:spChg chg="mod">
          <ac:chgData name="Kanakubo Yuuka" userId="0125345b4684f247" providerId="LiveId" clId="{2F96E93E-20E0-4DA2-A832-8610A3A9D724}" dt="2022-03-23T05:55:11.654" v="2488"/>
          <ac:spMkLst>
            <pc:docMk/>
            <pc:sldMk cId="1419782419" sldId="507"/>
            <ac:spMk id="61" creationId="{127FAA1E-B658-4D37-8E9C-DF2C00C83EDC}"/>
          </ac:spMkLst>
        </pc:spChg>
        <pc:spChg chg="mod">
          <ac:chgData name="Kanakubo Yuuka" userId="0125345b4684f247" providerId="LiveId" clId="{2F96E93E-20E0-4DA2-A832-8610A3A9D724}" dt="2022-03-23T05:55:11.654" v="2488"/>
          <ac:spMkLst>
            <pc:docMk/>
            <pc:sldMk cId="1419782419" sldId="507"/>
            <ac:spMk id="62" creationId="{4FAF2694-D069-41E6-B65F-67E5E99A2CD1}"/>
          </ac:spMkLst>
        </pc:spChg>
        <pc:spChg chg="mod topLvl">
          <ac:chgData name="Kanakubo Yuuka" userId="0125345b4684f247" providerId="LiveId" clId="{2F96E93E-20E0-4DA2-A832-8610A3A9D724}" dt="2022-03-23T05:57:13.982" v="2501" actId="165"/>
          <ac:spMkLst>
            <pc:docMk/>
            <pc:sldMk cId="1419782419" sldId="507"/>
            <ac:spMk id="65" creationId="{5942E2DB-12BB-4307-898D-BA2940F1BD1C}"/>
          </ac:spMkLst>
        </pc:spChg>
        <pc:spChg chg="mod topLvl">
          <ac:chgData name="Kanakubo Yuuka" userId="0125345b4684f247" providerId="LiveId" clId="{2F96E93E-20E0-4DA2-A832-8610A3A9D724}" dt="2022-03-23T05:57:13.982" v="2501" actId="165"/>
          <ac:spMkLst>
            <pc:docMk/>
            <pc:sldMk cId="1419782419" sldId="507"/>
            <ac:spMk id="66" creationId="{9BAE81E2-9FDB-4F23-9FA2-60054D9107C3}"/>
          </ac:spMkLst>
        </pc:spChg>
        <pc:spChg chg="mod">
          <ac:chgData name="Kanakubo Yuuka" userId="0125345b4684f247" providerId="LiveId" clId="{2F96E93E-20E0-4DA2-A832-8610A3A9D724}" dt="2022-03-23T05:57:13.982" v="2501" actId="165"/>
          <ac:spMkLst>
            <pc:docMk/>
            <pc:sldMk cId="1419782419" sldId="507"/>
            <ac:spMk id="68" creationId="{00A8165D-240B-4E9F-95A9-B12395046C78}"/>
          </ac:spMkLst>
        </pc:spChg>
        <pc:spChg chg="mod">
          <ac:chgData name="Kanakubo Yuuka" userId="0125345b4684f247" providerId="LiveId" clId="{2F96E93E-20E0-4DA2-A832-8610A3A9D724}" dt="2022-03-23T05:57:13.982" v="2501" actId="165"/>
          <ac:spMkLst>
            <pc:docMk/>
            <pc:sldMk cId="1419782419" sldId="507"/>
            <ac:spMk id="73" creationId="{9AD335EF-2CE8-4AF4-BCFE-4002C0D8B291}"/>
          </ac:spMkLst>
        </pc:spChg>
        <pc:spChg chg="mod">
          <ac:chgData name="Kanakubo Yuuka" userId="0125345b4684f247" providerId="LiveId" clId="{2F96E93E-20E0-4DA2-A832-8610A3A9D724}" dt="2022-03-23T05:57:13.982" v="2501" actId="165"/>
          <ac:spMkLst>
            <pc:docMk/>
            <pc:sldMk cId="1419782419" sldId="507"/>
            <ac:spMk id="74" creationId="{26C4CA50-E41D-4AA8-A492-3D8BE8005C0A}"/>
          </ac:spMkLst>
        </pc:spChg>
        <pc:spChg chg="mod">
          <ac:chgData name="Kanakubo Yuuka" userId="0125345b4684f247" providerId="LiveId" clId="{2F96E93E-20E0-4DA2-A832-8610A3A9D724}" dt="2022-03-23T05:57:13.982" v="2501" actId="165"/>
          <ac:spMkLst>
            <pc:docMk/>
            <pc:sldMk cId="1419782419" sldId="507"/>
            <ac:spMk id="76" creationId="{891024DD-CA86-4DC3-AFFE-302BED4CC478}"/>
          </ac:spMkLst>
        </pc:spChg>
        <pc:spChg chg="mod">
          <ac:chgData name="Kanakubo Yuuka" userId="0125345b4684f247" providerId="LiveId" clId="{2F96E93E-20E0-4DA2-A832-8610A3A9D724}" dt="2022-03-23T06:00:35.419" v="2518"/>
          <ac:spMkLst>
            <pc:docMk/>
            <pc:sldMk cId="1419782419" sldId="507"/>
            <ac:spMk id="78" creationId="{7521BD2B-CD2C-4BA3-AEF5-F7E0CF76B4C7}"/>
          </ac:spMkLst>
        </pc:spChg>
        <pc:spChg chg="mod">
          <ac:chgData name="Kanakubo Yuuka" userId="0125345b4684f247" providerId="LiveId" clId="{2F96E93E-20E0-4DA2-A832-8610A3A9D724}" dt="2022-03-23T06:00:35.419" v="2518"/>
          <ac:spMkLst>
            <pc:docMk/>
            <pc:sldMk cId="1419782419" sldId="507"/>
            <ac:spMk id="79" creationId="{D8B6B9CC-8857-443D-B4C6-FB8AF6156957}"/>
          </ac:spMkLst>
        </pc:spChg>
        <pc:grpChg chg="add mod">
          <ac:chgData name="Kanakubo Yuuka" userId="0125345b4684f247" providerId="LiveId" clId="{2F96E93E-20E0-4DA2-A832-8610A3A9D724}" dt="2022-03-23T05:24:16.612" v="1821" actId="1076"/>
          <ac:grpSpMkLst>
            <pc:docMk/>
            <pc:sldMk cId="1419782419" sldId="507"/>
            <ac:grpSpMk id="10" creationId="{A24ADD28-21D0-4BFC-9732-98824F378C47}"/>
          </ac:grpSpMkLst>
        </pc:grpChg>
        <pc:grpChg chg="add mod">
          <ac:chgData name="Kanakubo Yuuka" userId="0125345b4684f247" providerId="LiveId" clId="{2F96E93E-20E0-4DA2-A832-8610A3A9D724}" dt="2022-03-23T05:25:30.096" v="1845" actId="164"/>
          <ac:grpSpMkLst>
            <pc:docMk/>
            <pc:sldMk cId="1419782419" sldId="507"/>
            <ac:grpSpMk id="12" creationId="{A56C255E-87B8-4B4B-8916-A1748AC25518}"/>
          </ac:grpSpMkLst>
        </pc:grpChg>
        <pc:grpChg chg="add del mod">
          <ac:chgData name="Kanakubo Yuuka" userId="0125345b4684f247" providerId="LiveId" clId="{2F96E93E-20E0-4DA2-A832-8610A3A9D724}" dt="2022-03-23T05:34:23.456" v="1858" actId="478"/>
          <ac:grpSpMkLst>
            <pc:docMk/>
            <pc:sldMk cId="1419782419" sldId="507"/>
            <ac:grpSpMk id="13" creationId="{8ED4126D-7C07-4609-B102-71AA826376DD}"/>
          </ac:grpSpMkLst>
        </pc:grpChg>
        <pc:grpChg chg="add del mod">
          <ac:chgData name="Kanakubo Yuuka" userId="0125345b4684f247" providerId="LiveId" clId="{2F96E93E-20E0-4DA2-A832-8610A3A9D724}" dt="2022-03-23T05:36:05.189" v="1880" actId="478"/>
          <ac:grpSpMkLst>
            <pc:docMk/>
            <pc:sldMk cId="1419782419" sldId="507"/>
            <ac:grpSpMk id="33" creationId="{896AB3B1-E56B-4038-93D4-8C725B971058}"/>
          </ac:grpSpMkLst>
        </pc:grpChg>
        <pc:grpChg chg="add del mod">
          <ac:chgData name="Kanakubo Yuuka" userId="0125345b4684f247" providerId="LiveId" clId="{2F96E93E-20E0-4DA2-A832-8610A3A9D724}" dt="2022-03-23T05:36:15.901" v="1882" actId="478"/>
          <ac:grpSpMkLst>
            <pc:docMk/>
            <pc:sldMk cId="1419782419" sldId="507"/>
            <ac:grpSpMk id="41" creationId="{A887F6BC-6219-45CF-8DF6-B4AB1938F59E}"/>
          </ac:grpSpMkLst>
        </pc:grpChg>
        <pc:grpChg chg="add mod">
          <ac:chgData name="Kanakubo Yuuka" userId="0125345b4684f247" providerId="LiveId" clId="{2F96E93E-20E0-4DA2-A832-8610A3A9D724}" dt="2022-03-23T05:37:53.111" v="1931" actId="1076"/>
          <ac:grpSpMkLst>
            <pc:docMk/>
            <pc:sldMk cId="1419782419" sldId="507"/>
            <ac:grpSpMk id="45" creationId="{EB6C3333-D135-45D1-BC95-28AD6FB1C967}"/>
          </ac:grpSpMkLst>
        </pc:grpChg>
        <pc:grpChg chg="add mod">
          <ac:chgData name="Kanakubo Yuuka" userId="0125345b4684f247" providerId="LiveId" clId="{2F96E93E-20E0-4DA2-A832-8610A3A9D724}" dt="2022-03-23T05:55:11.654" v="2488"/>
          <ac:grpSpMkLst>
            <pc:docMk/>
            <pc:sldMk cId="1419782419" sldId="507"/>
            <ac:grpSpMk id="49" creationId="{3C35E4E5-FEFC-44DC-997C-4960BC5B182E}"/>
          </ac:grpSpMkLst>
        </pc:grpChg>
        <pc:grpChg chg="mod">
          <ac:chgData name="Kanakubo Yuuka" userId="0125345b4684f247" providerId="LiveId" clId="{2F96E93E-20E0-4DA2-A832-8610A3A9D724}" dt="2022-03-23T05:55:11.654" v="2488"/>
          <ac:grpSpMkLst>
            <pc:docMk/>
            <pc:sldMk cId="1419782419" sldId="507"/>
            <ac:grpSpMk id="51" creationId="{501DB745-1766-483A-9694-91862BE0A052}"/>
          </ac:grpSpMkLst>
        </pc:grpChg>
        <pc:grpChg chg="mod">
          <ac:chgData name="Kanakubo Yuuka" userId="0125345b4684f247" providerId="LiveId" clId="{2F96E93E-20E0-4DA2-A832-8610A3A9D724}" dt="2022-03-23T05:55:11.654" v="2488"/>
          <ac:grpSpMkLst>
            <pc:docMk/>
            <pc:sldMk cId="1419782419" sldId="507"/>
            <ac:grpSpMk id="55" creationId="{D9CBDF14-B573-4CA1-999E-60206E1F7CE0}"/>
          </ac:grpSpMkLst>
        </pc:grpChg>
        <pc:grpChg chg="add del mod">
          <ac:chgData name="Kanakubo Yuuka" userId="0125345b4684f247" providerId="LiveId" clId="{2F96E93E-20E0-4DA2-A832-8610A3A9D724}" dt="2022-03-23T05:57:13.982" v="2501" actId="165"/>
          <ac:grpSpMkLst>
            <pc:docMk/>
            <pc:sldMk cId="1419782419" sldId="507"/>
            <ac:grpSpMk id="63" creationId="{D4A11417-2934-402A-A636-19A99E360768}"/>
          </ac:grpSpMkLst>
        </pc:grpChg>
        <pc:grpChg chg="mod topLvl">
          <ac:chgData name="Kanakubo Yuuka" userId="0125345b4684f247" providerId="LiveId" clId="{2F96E93E-20E0-4DA2-A832-8610A3A9D724}" dt="2022-03-23T05:57:13.982" v="2501" actId="165"/>
          <ac:grpSpMkLst>
            <pc:docMk/>
            <pc:sldMk cId="1419782419" sldId="507"/>
            <ac:grpSpMk id="64" creationId="{55C5E44C-C330-4362-9B80-72592C8CB442}"/>
          </ac:grpSpMkLst>
        </pc:grpChg>
        <pc:grpChg chg="mod topLvl">
          <ac:chgData name="Kanakubo Yuuka" userId="0125345b4684f247" providerId="LiveId" clId="{2F96E93E-20E0-4DA2-A832-8610A3A9D724}" dt="2022-03-23T05:57:13.982" v="2501" actId="165"/>
          <ac:grpSpMkLst>
            <pc:docMk/>
            <pc:sldMk cId="1419782419" sldId="507"/>
            <ac:grpSpMk id="67" creationId="{29D4F1DC-891D-4CB8-8F53-DEB179CF33F7}"/>
          </ac:grpSpMkLst>
        </pc:grpChg>
        <pc:grpChg chg="add mod">
          <ac:chgData name="Kanakubo Yuuka" userId="0125345b4684f247" providerId="LiveId" clId="{2F96E93E-20E0-4DA2-A832-8610A3A9D724}" dt="2022-03-23T06:01:11.253" v="2523" actId="1076"/>
          <ac:grpSpMkLst>
            <pc:docMk/>
            <pc:sldMk cId="1419782419" sldId="507"/>
            <ac:grpSpMk id="77" creationId="{91ECE044-65DC-4A58-AE05-3AC59709F777}"/>
          </ac:grpSpMkLst>
        </pc:grpChg>
        <pc:picChg chg="mod">
          <ac:chgData name="Kanakubo Yuuka" userId="0125345b4684f247" providerId="LiveId" clId="{2F96E93E-20E0-4DA2-A832-8610A3A9D724}" dt="2022-03-23T05:24:16.612" v="1821" actId="1076"/>
          <ac:picMkLst>
            <pc:docMk/>
            <pc:sldMk cId="1419782419" sldId="507"/>
            <ac:picMk id="5" creationId="{3F72CB28-824F-4A27-80E9-6EAF21622E9E}"/>
          </ac:picMkLst>
        </pc:picChg>
        <pc:picChg chg="add del mod">
          <ac:chgData name="Kanakubo Yuuka" userId="0125345b4684f247" providerId="LiveId" clId="{2F96E93E-20E0-4DA2-A832-8610A3A9D724}" dt="2022-03-23T05:34:41.100" v="1864" actId="478"/>
          <ac:picMkLst>
            <pc:docMk/>
            <pc:sldMk cId="1419782419" sldId="507"/>
            <ac:picMk id="6" creationId="{25662CBC-712F-4671-BA83-25ECE0055B6E}"/>
          </ac:picMkLst>
        </pc:picChg>
        <pc:picChg chg="add mod">
          <ac:chgData name="Kanakubo Yuuka" userId="0125345b4684f247" providerId="LiveId" clId="{2F96E93E-20E0-4DA2-A832-8610A3A9D724}" dt="2022-03-23T05:34:44.004" v="1865" actId="1076"/>
          <ac:picMkLst>
            <pc:docMk/>
            <pc:sldMk cId="1419782419" sldId="507"/>
            <ac:picMk id="31" creationId="{6CDDE97D-11A6-4ADD-8D43-01B850E7F8E9}"/>
          </ac:picMkLst>
        </pc:picChg>
        <pc:picChg chg="mod">
          <ac:chgData name="Kanakubo Yuuka" userId="0125345b4684f247" providerId="LiveId" clId="{2F96E93E-20E0-4DA2-A832-8610A3A9D724}" dt="2022-03-23T05:55:11.654" v="2488"/>
          <ac:picMkLst>
            <pc:docMk/>
            <pc:sldMk cId="1419782419" sldId="507"/>
            <ac:picMk id="54" creationId="{5ACD3340-D000-42AC-8A2A-AC1DA5F7DE8C}"/>
          </ac:picMkLst>
        </pc:picChg>
        <pc:picChg chg="mod">
          <ac:chgData name="Kanakubo Yuuka" userId="0125345b4684f247" providerId="LiveId" clId="{2F96E93E-20E0-4DA2-A832-8610A3A9D724}" dt="2022-03-23T05:57:13.982" v="2501" actId="165"/>
          <ac:picMkLst>
            <pc:docMk/>
            <pc:sldMk cId="1419782419" sldId="507"/>
            <ac:picMk id="75" creationId="{1C6A872A-A4F0-4167-B334-B1AFEE8AC613}"/>
          </ac:picMkLst>
        </pc:picChg>
        <pc:picChg chg="mod">
          <ac:chgData name="Kanakubo Yuuka" userId="0125345b4684f247" providerId="LiveId" clId="{2F96E93E-20E0-4DA2-A832-8610A3A9D724}" dt="2022-03-23T05:24:16.612" v="1821" actId="1076"/>
          <ac:picMkLst>
            <pc:docMk/>
            <pc:sldMk cId="1419782419" sldId="507"/>
            <ac:picMk id="1026" creationId="{DAD652FA-49A0-4DDB-BDFD-51C4D7F23672}"/>
          </ac:picMkLst>
        </pc:picChg>
        <pc:cxnChg chg="mod">
          <ac:chgData name="Kanakubo Yuuka" userId="0125345b4684f247" providerId="LiveId" clId="{2F96E93E-20E0-4DA2-A832-8610A3A9D724}" dt="2022-03-23T05:35:57.029" v="1878"/>
          <ac:cxnSpMkLst>
            <pc:docMk/>
            <pc:sldMk cId="1419782419" sldId="507"/>
            <ac:cxnSpMk id="34" creationId="{CF70D143-7B0C-42AE-A177-7F47AFF33172}"/>
          </ac:cxnSpMkLst>
        </pc:cxnChg>
        <pc:cxnChg chg="mod">
          <ac:chgData name="Kanakubo Yuuka" userId="0125345b4684f247" providerId="LiveId" clId="{2F96E93E-20E0-4DA2-A832-8610A3A9D724}" dt="2022-03-23T05:35:57.029" v="1878"/>
          <ac:cxnSpMkLst>
            <pc:docMk/>
            <pc:sldMk cId="1419782419" sldId="507"/>
            <ac:cxnSpMk id="35" creationId="{D7A9319E-3159-49BA-AA73-14736E30C94A}"/>
          </ac:cxnSpMkLst>
        </pc:cxnChg>
        <pc:cxnChg chg="mod">
          <ac:chgData name="Kanakubo Yuuka" userId="0125345b4684f247" providerId="LiveId" clId="{2F96E93E-20E0-4DA2-A832-8610A3A9D724}" dt="2022-03-23T05:35:57.029" v="1878"/>
          <ac:cxnSpMkLst>
            <pc:docMk/>
            <pc:sldMk cId="1419782419" sldId="507"/>
            <ac:cxnSpMk id="36" creationId="{D56FA35C-324B-40BC-BF73-8EF2C9B625B7}"/>
          </ac:cxnSpMkLst>
        </pc:cxnChg>
        <pc:cxnChg chg="mod">
          <ac:chgData name="Kanakubo Yuuka" userId="0125345b4684f247" providerId="LiveId" clId="{2F96E93E-20E0-4DA2-A832-8610A3A9D724}" dt="2022-03-23T05:35:57.029" v="1878"/>
          <ac:cxnSpMkLst>
            <pc:docMk/>
            <pc:sldMk cId="1419782419" sldId="507"/>
            <ac:cxnSpMk id="37" creationId="{1A7BE320-901F-44AF-A0C8-E1EC38B56E34}"/>
          </ac:cxnSpMkLst>
        </pc:cxnChg>
        <pc:cxnChg chg="mod">
          <ac:chgData name="Kanakubo Yuuka" userId="0125345b4684f247" providerId="LiveId" clId="{2F96E93E-20E0-4DA2-A832-8610A3A9D724}" dt="2022-03-23T05:35:57.029" v="1878"/>
          <ac:cxnSpMkLst>
            <pc:docMk/>
            <pc:sldMk cId="1419782419" sldId="507"/>
            <ac:cxnSpMk id="38" creationId="{540F1389-4A27-480B-9E77-D9739D7E8BCD}"/>
          </ac:cxnSpMkLst>
        </pc:cxnChg>
        <pc:cxnChg chg="mod">
          <ac:chgData name="Kanakubo Yuuka" userId="0125345b4684f247" providerId="LiveId" clId="{2F96E93E-20E0-4DA2-A832-8610A3A9D724}" dt="2022-03-23T05:35:57.029" v="1878"/>
          <ac:cxnSpMkLst>
            <pc:docMk/>
            <pc:sldMk cId="1419782419" sldId="507"/>
            <ac:cxnSpMk id="39" creationId="{9DC49634-E3CB-444B-A68D-1BD12E010BBF}"/>
          </ac:cxnSpMkLst>
        </pc:cxnChg>
        <pc:cxnChg chg="mod">
          <ac:chgData name="Kanakubo Yuuka" userId="0125345b4684f247" providerId="LiveId" clId="{2F96E93E-20E0-4DA2-A832-8610A3A9D724}" dt="2022-03-23T05:37:41.749" v="1927"/>
          <ac:cxnSpMkLst>
            <pc:docMk/>
            <pc:sldMk cId="1419782419" sldId="507"/>
            <ac:cxnSpMk id="46" creationId="{98C89D7F-EEF4-447C-8DE9-149AA60A96CB}"/>
          </ac:cxnSpMkLst>
        </pc:cxnChg>
        <pc:cxnChg chg="mod">
          <ac:chgData name="Kanakubo Yuuka" userId="0125345b4684f247" providerId="LiveId" clId="{2F96E93E-20E0-4DA2-A832-8610A3A9D724}" dt="2022-03-23T05:37:41.749" v="1927"/>
          <ac:cxnSpMkLst>
            <pc:docMk/>
            <pc:sldMk cId="1419782419" sldId="507"/>
            <ac:cxnSpMk id="47" creationId="{FA59A177-DF5F-4A95-82D6-FE9A3C9F2478}"/>
          </ac:cxnSpMkLst>
        </pc:cxnChg>
        <pc:cxnChg chg="mod">
          <ac:chgData name="Kanakubo Yuuka" userId="0125345b4684f247" providerId="LiveId" clId="{2F96E93E-20E0-4DA2-A832-8610A3A9D724}" dt="2022-03-23T05:37:41.749" v="1927"/>
          <ac:cxnSpMkLst>
            <pc:docMk/>
            <pc:sldMk cId="1419782419" sldId="507"/>
            <ac:cxnSpMk id="48" creationId="{B151670B-E9C9-47CD-9B54-73552BA7FE31}"/>
          </ac:cxnSpMkLst>
        </pc:cxnChg>
        <pc:cxnChg chg="mod">
          <ac:chgData name="Kanakubo Yuuka" userId="0125345b4684f247" providerId="LiveId" clId="{2F96E93E-20E0-4DA2-A832-8610A3A9D724}" dt="2022-03-23T05:57:13.982" v="2501" actId="165"/>
          <ac:cxnSpMkLst>
            <pc:docMk/>
            <pc:sldMk cId="1419782419" sldId="507"/>
            <ac:cxnSpMk id="69" creationId="{12472513-71E4-44AE-9795-389DED391482}"/>
          </ac:cxnSpMkLst>
        </pc:cxnChg>
        <pc:cxnChg chg="mod">
          <ac:chgData name="Kanakubo Yuuka" userId="0125345b4684f247" providerId="LiveId" clId="{2F96E93E-20E0-4DA2-A832-8610A3A9D724}" dt="2022-03-23T05:57:13.982" v="2501" actId="165"/>
          <ac:cxnSpMkLst>
            <pc:docMk/>
            <pc:sldMk cId="1419782419" sldId="507"/>
            <ac:cxnSpMk id="70" creationId="{7356E83A-7358-402A-A84C-EBEE814BC1E9}"/>
          </ac:cxnSpMkLst>
        </pc:cxnChg>
        <pc:cxnChg chg="mod">
          <ac:chgData name="Kanakubo Yuuka" userId="0125345b4684f247" providerId="LiveId" clId="{2F96E93E-20E0-4DA2-A832-8610A3A9D724}" dt="2022-03-23T05:57:13.982" v="2501" actId="165"/>
          <ac:cxnSpMkLst>
            <pc:docMk/>
            <pc:sldMk cId="1419782419" sldId="507"/>
            <ac:cxnSpMk id="71" creationId="{927D2A3B-8CEB-4336-BCCB-11E222AA81AE}"/>
          </ac:cxnSpMkLst>
        </pc:cxnChg>
        <pc:cxnChg chg="mod">
          <ac:chgData name="Kanakubo Yuuka" userId="0125345b4684f247" providerId="LiveId" clId="{2F96E93E-20E0-4DA2-A832-8610A3A9D724}" dt="2022-03-23T05:57:13.982" v="2501" actId="165"/>
          <ac:cxnSpMkLst>
            <pc:docMk/>
            <pc:sldMk cId="1419782419" sldId="507"/>
            <ac:cxnSpMk id="72" creationId="{A83FFE34-8061-4AC0-BA26-5925B2182113}"/>
          </ac:cxnSpMkLst>
        </pc:cxnChg>
      </pc:sldChg>
      <pc:sldChg chg="add del">
        <pc:chgData name="Kanakubo Yuuka" userId="0125345b4684f247" providerId="LiveId" clId="{2F96E93E-20E0-4DA2-A832-8610A3A9D724}" dt="2022-03-23T04:20:21.522" v="564" actId="2696"/>
        <pc:sldMkLst>
          <pc:docMk/>
          <pc:sldMk cId="4265404877" sldId="521"/>
        </pc:sldMkLst>
      </pc:sldChg>
      <pc:sldChg chg="addSp delSp modSp add mod ord delAnim modAnim">
        <pc:chgData name="Kanakubo Yuuka" userId="0125345b4684f247" providerId="LiveId" clId="{2F96E93E-20E0-4DA2-A832-8610A3A9D724}" dt="2022-03-23T04:20:24.991" v="566"/>
        <pc:sldMkLst>
          <pc:docMk/>
          <pc:sldMk cId="3587379917" sldId="522"/>
        </pc:sldMkLst>
        <pc:spChg chg="mod topLvl">
          <ac:chgData name="Kanakubo Yuuka" userId="0125345b4684f247" providerId="LiveId" clId="{2F96E93E-20E0-4DA2-A832-8610A3A9D724}" dt="2022-03-23T04:14:52.420" v="427" actId="164"/>
          <ac:spMkLst>
            <pc:docMk/>
            <pc:sldMk cId="3587379917" sldId="522"/>
            <ac:spMk id="31" creationId="{6452056D-8295-4D7E-B478-648A59289244}"/>
          </ac:spMkLst>
        </pc:spChg>
        <pc:spChg chg="mod topLvl">
          <ac:chgData name="Kanakubo Yuuka" userId="0125345b4684f247" providerId="LiveId" clId="{2F96E93E-20E0-4DA2-A832-8610A3A9D724}" dt="2022-03-23T04:14:52.420" v="427" actId="164"/>
          <ac:spMkLst>
            <pc:docMk/>
            <pc:sldMk cId="3587379917" sldId="522"/>
            <ac:spMk id="32" creationId="{729CB17B-2BD4-4EAE-91C4-86B710F33E22}"/>
          </ac:spMkLst>
        </pc:spChg>
        <pc:spChg chg="mod">
          <ac:chgData name="Kanakubo Yuuka" userId="0125345b4684f247" providerId="LiveId" clId="{2F96E93E-20E0-4DA2-A832-8610A3A9D724}" dt="2022-03-23T04:14:51.631" v="426" actId="207"/>
          <ac:spMkLst>
            <pc:docMk/>
            <pc:sldMk cId="3587379917" sldId="522"/>
            <ac:spMk id="33" creationId="{077BC99D-ADB8-4AF5-83D8-6DFA51F0DE17}"/>
          </ac:spMkLst>
        </pc:spChg>
        <pc:spChg chg="mod topLvl">
          <ac:chgData name="Kanakubo Yuuka" userId="0125345b4684f247" providerId="LiveId" clId="{2F96E93E-20E0-4DA2-A832-8610A3A9D724}" dt="2022-03-23T04:14:52.420" v="427" actId="164"/>
          <ac:spMkLst>
            <pc:docMk/>
            <pc:sldMk cId="3587379917" sldId="522"/>
            <ac:spMk id="35" creationId="{83F71B1A-FD18-462B-B16A-B26EA0FF92DB}"/>
          </ac:spMkLst>
        </pc:spChg>
        <pc:spChg chg="mod">
          <ac:chgData name="Kanakubo Yuuka" userId="0125345b4684f247" providerId="LiveId" clId="{2F96E93E-20E0-4DA2-A832-8610A3A9D724}" dt="2022-03-23T04:17:30.468" v="521" actId="1035"/>
          <ac:spMkLst>
            <pc:docMk/>
            <pc:sldMk cId="3587379917" sldId="522"/>
            <ac:spMk id="36" creationId="{A5388543-9D00-4BEB-923C-0872FCAC6619}"/>
          </ac:spMkLst>
        </pc:spChg>
        <pc:spChg chg="mod">
          <ac:chgData name="Kanakubo Yuuka" userId="0125345b4684f247" providerId="LiveId" clId="{2F96E93E-20E0-4DA2-A832-8610A3A9D724}" dt="2022-03-23T04:18:37.695" v="546" actId="1076"/>
          <ac:spMkLst>
            <pc:docMk/>
            <pc:sldMk cId="3587379917" sldId="522"/>
            <ac:spMk id="37" creationId="{C8802917-495E-428E-A4F2-02ACD4E1CBF6}"/>
          </ac:spMkLst>
        </pc:spChg>
        <pc:spChg chg="mod">
          <ac:chgData name="Kanakubo Yuuka" userId="0125345b4684f247" providerId="LiveId" clId="{2F96E93E-20E0-4DA2-A832-8610A3A9D724}" dt="2022-03-23T04:17:57.967" v="539" actId="1036"/>
          <ac:spMkLst>
            <pc:docMk/>
            <pc:sldMk cId="3587379917" sldId="522"/>
            <ac:spMk id="48" creationId="{19D0B0CC-F21F-4AAA-98D3-C2CC8C7F3AF0}"/>
          </ac:spMkLst>
        </pc:spChg>
        <pc:spChg chg="mod">
          <ac:chgData name="Kanakubo Yuuka" userId="0125345b4684f247" providerId="LiveId" clId="{2F96E93E-20E0-4DA2-A832-8610A3A9D724}" dt="2022-03-23T04:18:31.212" v="544" actId="1076"/>
          <ac:spMkLst>
            <pc:docMk/>
            <pc:sldMk cId="3587379917" sldId="522"/>
            <ac:spMk id="49" creationId="{5FCA7E0E-66AB-4FEB-86D0-8CD1B60ACCFA}"/>
          </ac:spMkLst>
        </pc:spChg>
        <pc:spChg chg="mod topLvl">
          <ac:chgData name="Kanakubo Yuuka" userId="0125345b4684f247" providerId="LiveId" clId="{2F96E93E-20E0-4DA2-A832-8610A3A9D724}" dt="2022-03-23T04:14:52.420" v="427" actId="164"/>
          <ac:spMkLst>
            <pc:docMk/>
            <pc:sldMk cId="3587379917" sldId="522"/>
            <ac:spMk id="50" creationId="{75CDA2E5-EE65-4B56-8985-86AC09DA96E9}"/>
          </ac:spMkLst>
        </pc:spChg>
        <pc:spChg chg="mod">
          <ac:chgData name="Kanakubo Yuuka" userId="0125345b4684f247" providerId="LiveId" clId="{2F96E93E-20E0-4DA2-A832-8610A3A9D724}" dt="2022-03-23T04:17:57.967" v="539" actId="1036"/>
          <ac:spMkLst>
            <pc:docMk/>
            <pc:sldMk cId="3587379917" sldId="522"/>
            <ac:spMk id="53" creationId="{B79C52B9-A7BC-415F-83FD-1B7F1BC7B93A}"/>
          </ac:spMkLst>
        </pc:spChg>
        <pc:spChg chg="mod">
          <ac:chgData name="Kanakubo Yuuka" userId="0125345b4684f247" providerId="LiveId" clId="{2F96E93E-20E0-4DA2-A832-8610A3A9D724}" dt="2022-03-23T04:17:57.967" v="539" actId="1036"/>
          <ac:spMkLst>
            <pc:docMk/>
            <pc:sldMk cId="3587379917" sldId="522"/>
            <ac:spMk id="54" creationId="{A6B91C15-5DB1-4D7B-B26F-B9239700A033}"/>
          </ac:spMkLst>
        </pc:spChg>
        <pc:spChg chg="mod">
          <ac:chgData name="Kanakubo Yuuka" userId="0125345b4684f247" providerId="LiveId" clId="{2F96E93E-20E0-4DA2-A832-8610A3A9D724}" dt="2022-03-23T04:18:09.344" v="541" actId="1076"/>
          <ac:spMkLst>
            <pc:docMk/>
            <pc:sldMk cId="3587379917" sldId="522"/>
            <ac:spMk id="55" creationId="{133A9462-E5E7-4360-9777-3C1303607D17}"/>
          </ac:spMkLst>
        </pc:spChg>
        <pc:spChg chg="mod">
          <ac:chgData name="Kanakubo Yuuka" userId="0125345b4684f247" providerId="LiveId" clId="{2F96E93E-20E0-4DA2-A832-8610A3A9D724}" dt="2022-03-23T04:17:57.967" v="539" actId="1036"/>
          <ac:spMkLst>
            <pc:docMk/>
            <pc:sldMk cId="3587379917" sldId="522"/>
            <ac:spMk id="56" creationId="{FDCB011C-4ACE-455B-A371-CB43D17B7D49}"/>
          </ac:spMkLst>
        </pc:spChg>
        <pc:spChg chg="mod">
          <ac:chgData name="Kanakubo Yuuka" userId="0125345b4684f247" providerId="LiveId" clId="{2F96E93E-20E0-4DA2-A832-8610A3A9D724}" dt="2022-03-23T04:14:50.346" v="419" actId="165"/>
          <ac:spMkLst>
            <pc:docMk/>
            <pc:sldMk cId="3587379917" sldId="522"/>
            <ac:spMk id="59" creationId="{C210D8C3-FB7B-41A8-ACD1-E6BD5EC7A143}"/>
          </ac:spMkLst>
        </pc:spChg>
        <pc:spChg chg="mod">
          <ac:chgData name="Kanakubo Yuuka" userId="0125345b4684f247" providerId="LiveId" clId="{2F96E93E-20E0-4DA2-A832-8610A3A9D724}" dt="2022-03-23T04:14:50.346" v="419" actId="165"/>
          <ac:spMkLst>
            <pc:docMk/>
            <pc:sldMk cId="3587379917" sldId="522"/>
            <ac:spMk id="60" creationId="{FD37828A-B462-4427-B9A4-878114A81946}"/>
          </ac:spMkLst>
        </pc:spChg>
        <pc:spChg chg="mod">
          <ac:chgData name="Kanakubo Yuuka" userId="0125345b4684f247" providerId="LiveId" clId="{2F96E93E-20E0-4DA2-A832-8610A3A9D724}" dt="2022-03-23T04:14:50.346" v="419" actId="165"/>
          <ac:spMkLst>
            <pc:docMk/>
            <pc:sldMk cId="3587379917" sldId="522"/>
            <ac:spMk id="61" creationId="{87C673D2-1274-4CAD-8557-0BB49DA4403A}"/>
          </ac:spMkLst>
        </pc:spChg>
        <pc:spChg chg="mod">
          <ac:chgData name="Kanakubo Yuuka" userId="0125345b4684f247" providerId="LiveId" clId="{2F96E93E-20E0-4DA2-A832-8610A3A9D724}" dt="2022-03-23T04:14:50.346" v="419" actId="165"/>
          <ac:spMkLst>
            <pc:docMk/>
            <pc:sldMk cId="3587379917" sldId="522"/>
            <ac:spMk id="62" creationId="{2025825B-2814-48C1-93A9-0671DF72A087}"/>
          </ac:spMkLst>
        </pc:spChg>
        <pc:spChg chg="mod">
          <ac:chgData name="Kanakubo Yuuka" userId="0125345b4684f247" providerId="LiveId" clId="{2F96E93E-20E0-4DA2-A832-8610A3A9D724}" dt="2022-03-23T04:14:50.346" v="419" actId="165"/>
          <ac:spMkLst>
            <pc:docMk/>
            <pc:sldMk cId="3587379917" sldId="522"/>
            <ac:spMk id="63" creationId="{FD75F204-EE34-42C5-BDE5-E2AC4693350A}"/>
          </ac:spMkLst>
        </pc:spChg>
        <pc:spChg chg="mod">
          <ac:chgData name="Kanakubo Yuuka" userId="0125345b4684f247" providerId="LiveId" clId="{2F96E93E-20E0-4DA2-A832-8610A3A9D724}" dt="2022-03-23T04:17:57.967" v="539" actId="1036"/>
          <ac:spMkLst>
            <pc:docMk/>
            <pc:sldMk cId="3587379917" sldId="522"/>
            <ac:spMk id="64" creationId="{E104E84A-A90A-4414-8854-F55D810DC6A3}"/>
          </ac:spMkLst>
        </pc:spChg>
        <pc:spChg chg="mod">
          <ac:chgData name="Kanakubo Yuuka" userId="0125345b4684f247" providerId="LiveId" clId="{2F96E93E-20E0-4DA2-A832-8610A3A9D724}" dt="2022-03-23T04:14:50.346" v="419" actId="165"/>
          <ac:spMkLst>
            <pc:docMk/>
            <pc:sldMk cId="3587379917" sldId="522"/>
            <ac:spMk id="65" creationId="{B981EC5B-DBAF-4832-A0A1-380FE4DFE1BB}"/>
          </ac:spMkLst>
        </pc:spChg>
        <pc:spChg chg="mod">
          <ac:chgData name="Kanakubo Yuuka" userId="0125345b4684f247" providerId="LiveId" clId="{2F96E93E-20E0-4DA2-A832-8610A3A9D724}" dt="2022-03-23T04:14:50.346" v="419" actId="165"/>
          <ac:spMkLst>
            <pc:docMk/>
            <pc:sldMk cId="3587379917" sldId="522"/>
            <ac:spMk id="66" creationId="{F9F43490-F613-4C11-A43B-75ABEA24E070}"/>
          </ac:spMkLst>
        </pc:spChg>
        <pc:spChg chg="mod">
          <ac:chgData name="Kanakubo Yuuka" userId="0125345b4684f247" providerId="LiveId" clId="{2F96E93E-20E0-4DA2-A832-8610A3A9D724}" dt="2022-03-23T04:14:50.346" v="419" actId="165"/>
          <ac:spMkLst>
            <pc:docMk/>
            <pc:sldMk cId="3587379917" sldId="522"/>
            <ac:spMk id="67" creationId="{84F24666-7E54-43EE-95CF-E6762640AF06}"/>
          </ac:spMkLst>
        </pc:spChg>
        <pc:spChg chg="mod">
          <ac:chgData name="Kanakubo Yuuka" userId="0125345b4684f247" providerId="LiveId" clId="{2F96E93E-20E0-4DA2-A832-8610A3A9D724}" dt="2022-03-23T04:14:50.346" v="419" actId="165"/>
          <ac:spMkLst>
            <pc:docMk/>
            <pc:sldMk cId="3587379917" sldId="522"/>
            <ac:spMk id="68" creationId="{4607C85D-E364-40DF-AA9A-7225003DB6DD}"/>
          </ac:spMkLst>
        </pc:spChg>
        <pc:spChg chg="mod">
          <ac:chgData name="Kanakubo Yuuka" userId="0125345b4684f247" providerId="LiveId" clId="{2F96E93E-20E0-4DA2-A832-8610A3A9D724}" dt="2022-03-23T04:14:50.346" v="419" actId="165"/>
          <ac:spMkLst>
            <pc:docMk/>
            <pc:sldMk cId="3587379917" sldId="522"/>
            <ac:spMk id="69" creationId="{4C87E612-A477-4879-B951-0D21C94C0359}"/>
          </ac:spMkLst>
        </pc:spChg>
        <pc:spChg chg="mod">
          <ac:chgData name="Kanakubo Yuuka" userId="0125345b4684f247" providerId="LiveId" clId="{2F96E93E-20E0-4DA2-A832-8610A3A9D724}" dt="2022-03-23T04:14:50.346" v="419" actId="165"/>
          <ac:spMkLst>
            <pc:docMk/>
            <pc:sldMk cId="3587379917" sldId="522"/>
            <ac:spMk id="70" creationId="{02ABF0BE-1034-445E-86A0-DDD657383908}"/>
          </ac:spMkLst>
        </pc:spChg>
        <pc:spChg chg="mod">
          <ac:chgData name="Kanakubo Yuuka" userId="0125345b4684f247" providerId="LiveId" clId="{2F96E93E-20E0-4DA2-A832-8610A3A9D724}" dt="2022-03-23T04:14:50.346" v="419" actId="165"/>
          <ac:spMkLst>
            <pc:docMk/>
            <pc:sldMk cId="3587379917" sldId="522"/>
            <ac:spMk id="71" creationId="{D9AF06DC-F177-40BA-9CB7-AF56F2EB40CB}"/>
          </ac:spMkLst>
        </pc:spChg>
        <pc:spChg chg="mod">
          <ac:chgData name="Kanakubo Yuuka" userId="0125345b4684f247" providerId="LiveId" clId="{2F96E93E-20E0-4DA2-A832-8610A3A9D724}" dt="2022-03-23T04:14:50.346" v="419" actId="165"/>
          <ac:spMkLst>
            <pc:docMk/>
            <pc:sldMk cId="3587379917" sldId="522"/>
            <ac:spMk id="72" creationId="{6B322F97-28CA-4301-BC5F-81C1F70DE0D2}"/>
          </ac:spMkLst>
        </pc:spChg>
        <pc:spChg chg="mod">
          <ac:chgData name="Kanakubo Yuuka" userId="0125345b4684f247" providerId="LiveId" clId="{2F96E93E-20E0-4DA2-A832-8610A3A9D724}" dt="2022-03-23T04:14:50.346" v="419" actId="165"/>
          <ac:spMkLst>
            <pc:docMk/>
            <pc:sldMk cId="3587379917" sldId="522"/>
            <ac:spMk id="73" creationId="{10C16659-8E09-499F-925C-4DA64DCE49FD}"/>
          </ac:spMkLst>
        </pc:spChg>
        <pc:spChg chg="mod">
          <ac:chgData name="Kanakubo Yuuka" userId="0125345b4684f247" providerId="LiveId" clId="{2F96E93E-20E0-4DA2-A832-8610A3A9D724}" dt="2022-03-23T04:14:50.346" v="419" actId="165"/>
          <ac:spMkLst>
            <pc:docMk/>
            <pc:sldMk cId="3587379917" sldId="522"/>
            <ac:spMk id="74" creationId="{1EBFF6DE-B3CB-4038-BD3F-663D2820F855}"/>
          </ac:spMkLst>
        </pc:spChg>
        <pc:spChg chg="mod">
          <ac:chgData name="Kanakubo Yuuka" userId="0125345b4684f247" providerId="LiveId" clId="{2F96E93E-20E0-4DA2-A832-8610A3A9D724}" dt="2022-03-23T04:14:50.346" v="419" actId="165"/>
          <ac:spMkLst>
            <pc:docMk/>
            <pc:sldMk cId="3587379917" sldId="522"/>
            <ac:spMk id="75" creationId="{FBBE950F-849F-4CCB-880E-E1BC64AA60CD}"/>
          </ac:spMkLst>
        </pc:spChg>
        <pc:spChg chg="mod">
          <ac:chgData name="Kanakubo Yuuka" userId="0125345b4684f247" providerId="LiveId" clId="{2F96E93E-20E0-4DA2-A832-8610A3A9D724}" dt="2022-03-23T04:14:50.346" v="419" actId="165"/>
          <ac:spMkLst>
            <pc:docMk/>
            <pc:sldMk cId="3587379917" sldId="522"/>
            <ac:spMk id="76" creationId="{1A8A457C-C744-4F3D-BDB6-0DE4673FF468}"/>
          </ac:spMkLst>
        </pc:spChg>
        <pc:spChg chg="mod">
          <ac:chgData name="Kanakubo Yuuka" userId="0125345b4684f247" providerId="LiveId" clId="{2F96E93E-20E0-4DA2-A832-8610A3A9D724}" dt="2022-03-23T04:14:50.346" v="419" actId="165"/>
          <ac:spMkLst>
            <pc:docMk/>
            <pc:sldMk cId="3587379917" sldId="522"/>
            <ac:spMk id="77" creationId="{3D778403-8198-4896-B32F-8CD70E783CE2}"/>
          </ac:spMkLst>
        </pc:spChg>
        <pc:spChg chg="mod">
          <ac:chgData name="Kanakubo Yuuka" userId="0125345b4684f247" providerId="LiveId" clId="{2F96E93E-20E0-4DA2-A832-8610A3A9D724}" dt="2022-03-23T04:14:50.346" v="419" actId="165"/>
          <ac:spMkLst>
            <pc:docMk/>
            <pc:sldMk cId="3587379917" sldId="522"/>
            <ac:spMk id="78" creationId="{C4EB0DA9-93E9-463C-B4DB-F00606FBB05C}"/>
          </ac:spMkLst>
        </pc:spChg>
        <pc:spChg chg="mod">
          <ac:chgData name="Kanakubo Yuuka" userId="0125345b4684f247" providerId="LiveId" clId="{2F96E93E-20E0-4DA2-A832-8610A3A9D724}" dt="2022-03-23T04:14:50.346" v="419" actId="165"/>
          <ac:spMkLst>
            <pc:docMk/>
            <pc:sldMk cId="3587379917" sldId="522"/>
            <ac:spMk id="79" creationId="{4164CA2A-35E9-44E4-A9BF-2499AB8489F5}"/>
          </ac:spMkLst>
        </pc:spChg>
        <pc:spChg chg="mod">
          <ac:chgData name="Kanakubo Yuuka" userId="0125345b4684f247" providerId="LiveId" clId="{2F96E93E-20E0-4DA2-A832-8610A3A9D724}" dt="2022-03-23T04:14:50.346" v="419" actId="165"/>
          <ac:spMkLst>
            <pc:docMk/>
            <pc:sldMk cId="3587379917" sldId="522"/>
            <ac:spMk id="80" creationId="{1CA4D72C-1B46-4434-8CF0-3E1B20E5C276}"/>
          </ac:spMkLst>
        </pc:spChg>
        <pc:spChg chg="mod">
          <ac:chgData name="Kanakubo Yuuka" userId="0125345b4684f247" providerId="LiveId" clId="{2F96E93E-20E0-4DA2-A832-8610A3A9D724}" dt="2022-03-23T04:14:50.346" v="419" actId="165"/>
          <ac:spMkLst>
            <pc:docMk/>
            <pc:sldMk cId="3587379917" sldId="522"/>
            <ac:spMk id="81" creationId="{483F9F0D-A9AF-4F67-A90E-1EF98C95024D}"/>
          </ac:spMkLst>
        </pc:spChg>
        <pc:spChg chg="mod">
          <ac:chgData name="Kanakubo Yuuka" userId="0125345b4684f247" providerId="LiveId" clId="{2F96E93E-20E0-4DA2-A832-8610A3A9D724}" dt="2022-03-23T04:14:50.346" v="419" actId="165"/>
          <ac:spMkLst>
            <pc:docMk/>
            <pc:sldMk cId="3587379917" sldId="522"/>
            <ac:spMk id="82" creationId="{98E4D8AE-D43E-4869-BCB7-1701852CF9CD}"/>
          </ac:spMkLst>
        </pc:spChg>
        <pc:spChg chg="mod">
          <ac:chgData name="Kanakubo Yuuka" userId="0125345b4684f247" providerId="LiveId" clId="{2F96E93E-20E0-4DA2-A832-8610A3A9D724}" dt="2022-03-23T04:14:50.346" v="419" actId="165"/>
          <ac:spMkLst>
            <pc:docMk/>
            <pc:sldMk cId="3587379917" sldId="522"/>
            <ac:spMk id="83" creationId="{7F6E2D62-E07D-4530-B1E6-5570CF1C4C7A}"/>
          </ac:spMkLst>
        </pc:spChg>
        <pc:spChg chg="mod">
          <ac:chgData name="Kanakubo Yuuka" userId="0125345b4684f247" providerId="LiveId" clId="{2F96E93E-20E0-4DA2-A832-8610A3A9D724}" dt="2022-03-23T04:14:50.346" v="419" actId="165"/>
          <ac:spMkLst>
            <pc:docMk/>
            <pc:sldMk cId="3587379917" sldId="522"/>
            <ac:spMk id="84" creationId="{25CD1231-2CEF-48A2-9278-0C7AC846F87A}"/>
          </ac:spMkLst>
        </pc:spChg>
        <pc:spChg chg="mod">
          <ac:chgData name="Kanakubo Yuuka" userId="0125345b4684f247" providerId="LiveId" clId="{2F96E93E-20E0-4DA2-A832-8610A3A9D724}" dt="2022-03-23T04:14:50.346" v="419" actId="165"/>
          <ac:spMkLst>
            <pc:docMk/>
            <pc:sldMk cId="3587379917" sldId="522"/>
            <ac:spMk id="85" creationId="{103B06AE-9069-41D5-977B-21B132B86811}"/>
          </ac:spMkLst>
        </pc:spChg>
        <pc:spChg chg="mod">
          <ac:chgData name="Kanakubo Yuuka" userId="0125345b4684f247" providerId="LiveId" clId="{2F96E93E-20E0-4DA2-A832-8610A3A9D724}" dt="2022-03-23T04:14:50.346" v="419" actId="165"/>
          <ac:spMkLst>
            <pc:docMk/>
            <pc:sldMk cId="3587379917" sldId="522"/>
            <ac:spMk id="87" creationId="{3D8A9AF5-0168-428B-8659-BB21B836A5A5}"/>
          </ac:spMkLst>
        </pc:spChg>
        <pc:spChg chg="mod">
          <ac:chgData name="Kanakubo Yuuka" userId="0125345b4684f247" providerId="LiveId" clId="{2F96E93E-20E0-4DA2-A832-8610A3A9D724}" dt="2022-03-23T04:14:50.346" v="419" actId="165"/>
          <ac:spMkLst>
            <pc:docMk/>
            <pc:sldMk cId="3587379917" sldId="522"/>
            <ac:spMk id="88" creationId="{7AAB12B0-C0C4-42BD-8008-3000BAEADC6B}"/>
          </ac:spMkLst>
        </pc:spChg>
        <pc:spChg chg="mod">
          <ac:chgData name="Kanakubo Yuuka" userId="0125345b4684f247" providerId="LiveId" clId="{2F96E93E-20E0-4DA2-A832-8610A3A9D724}" dt="2022-03-23T04:14:50.346" v="419" actId="165"/>
          <ac:spMkLst>
            <pc:docMk/>
            <pc:sldMk cId="3587379917" sldId="522"/>
            <ac:spMk id="89" creationId="{EA6A597A-8087-4C6C-A60A-9021567F290C}"/>
          </ac:spMkLst>
        </pc:spChg>
        <pc:spChg chg="mod">
          <ac:chgData name="Kanakubo Yuuka" userId="0125345b4684f247" providerId="LiveId" clId="{2F96E93E-20E0-4DA2-A832-8610A3A9D724}" dt="2022-03-23T04:14:50.346" v="419" actId="165"/>
          <ac:spMkLst>
            <pc:docMk/>
            <pc:sldMk cId="3587379917" sldId="522"/>
            <ac:spMk id="90" creationId="{817EBC2E-015D-4547-B143-F3B004599F4F}"/>
          </ac:spMkLst>
        </pc:spChg>
        <pc:spChg chg="mod">
          <ac:chgData name="Kanakubo Yuuka" userId="0125345b4684f247" providerId="LiveId" clId="{2F96E93E-20E0-4DA2-A832-8610A3A9D724}" dt="2022-03-23T04:14:50.346" v="419" actId="165"/>
          <ac:spMkLst>
            <pc:docMk/>
            <pc:sldMk cId="3587379917" sldId="522"/>
            <ac:spMk id="91" creationId="{14CAE756-D876-414D-94E1-9EACB3F679DC}"/>
          </ac:spMkLst>
        </pc:spChg>
        <pc:spChg chg="mod">
          <ac:chgData name="Kanakubo Yuuka" userId="0125345b4684f247" providerId="LiveId" clId="{2F96E93E-20E0-4DA2-A832-8610A3A9D724}" dt="2022-03-23T04:14:50.346" v="419" actId="165"/>
          <ac:spMkLst>
            <pc:docMk/>
            <pc:sldMk cId="3587379917" sldId="522"/>
            <ac:spMk id="92" creationId="{9A014C94-DFCF-41EE-9D34-966776E177D9}"/>
          </ac:spMkLst>
        </pc:spChg>
        <pc:spChg chg="mod">
          <ac:chgData name="Kanakubo Yuuka" userId="0125345b4684f247" providerId="LiveId" clId="{2F96E93E-20E0-4DA2-A832-8610A3A9D724}" dt="2022-03-23T04:14:50.346" v="419" actId="165"/>
          <ac:spMkLst>
            <pc:docMk/>
            <pc:sldMk cId="3587379917" sldId="522"/>
            <ac:spMk id="93" creationId="{AFBE7671-20D8-4250-9170-3E9B05EBA536}"/>
          </ac:spMkLst>
        </pc:spChg>
        <pc:spChg chg="mod">
          <ac:chgData name="Kanakubo Yuuka" userId="0125345b4684f247" providerId="LiveId" clId="{2F96E93E-20E0-4DA2-A832-8610A3A9D724}" dt="2022-03-23T04:14:50.346" v="419" actId="165"/>
          <ac:spMkLst>
            <pc:docMk/>
            <pc:sldMk cId="3587379917" sldId="522"/>
            <ac:spMk id="94" creationId="{0F173EA7-F3AB-4E14-9658-955659C3010D}"/>
          </ac:spMkLst>
        </pc:spChg>
        <pc:spChg chg="mod">
          <ac:chgData name="Kanakubo Yuuka" userId="0125345b4684f247" providerId="LiveId" clId="{2F96E93E-20E0-4DA2-A832-8610A3A9D724}" dt="2022-03-23T04:14:50.346" v="419" actId="165"/>
          <ac:spMkLst>
            <pc:docMk/>
            <pc:sldMk cId="3587379917" sldId="522"/>
            <ac:spMk id="95" creationId="{F932FA69-4BA8-43D5-98B5-CCC282E25B09}"/>
          </ac:spMkLst>
        </pc:spChg>
        <pc:spChg chg="mod">
          <ac:chgData name="Kanakubo Yuuka" userId="0125345b4684f247" providerId="LiveId" clId="{2F96E93E-20E0-4DA2-A832-8610A3A9D724}" dt="2022-03-23T04:14:50.346" v="419" actId="165"/>
          <ac:spMkLst>
            <pc:docMk/>
            <pc:sldMk cId="3587379917" sldId="522"/>
            <ac:spMk id="96" creationId="{F451B432-44D2-49FA-9332-CAE914A37303}"/>
          </ac:spMkLst>
        </pc:spChg>
        <pc:spChg chg="mod">
          <ac:chgData name="Kanakubo Yuuka" userId="0125345b4684f247" providerId="LiveId" clId="{2F96E93E-20E0-4DA2-A832-8610A3A9D724}" dt="2022-03-23T04:14:50.346" v="419" actId="165"/>
          <ac:spMkLst>
            <pc:docMk/>
            <pc:sldMk cId="3587379917" sldId="522"/>
            <ac:spMk id="97" creationId="{6F482D70-1C71-43FC-943B-BE2BA0871FC5}"/>
          </ac:spMkLst>
        </pc:spChg>
        <pc:spChg chg="mod">
          <ac:chgData name="Kanakubo Yuuka" userId="0125345b4684f247" providerId="LiveId" clId="{2F96E93E-20E0-4DA2-A832-8610A3A9D724}" dt="2022-03-23T04:14:50.346" v="419" actId="165"/>
          <ac:spMkLst>
            <pc:docMk/>
            <pc:sldMk cId="3587379917" sldId="522"/>
            <ac:spMk id="98" creationId="{5F596F75-E83D-4A8F-9823-C270F0DACB12}"/>
          </ac:spMkLst>
        </pc:spChg>
        <pc:spChg chg="mod">
          <ac:chgData name="Kanakubo Yuuka" userId="0125345b4684f247" providerId="LiveId" clId="{2F96E93E-20E0-4DA2-A832-8610A3A9D724}" dt="2022-03-23T04:14:50.346" v="419" actId="165"/>
          <ac:spMkLst>
            <pc:docMk/>
            <pc:sldMk cId="3587379917" sldId="522"/>
            <ac:spMk id="99" creationId="{824C1D70-5115-4FCF-83B2-57FEF07FE9CC}"/>
          </ac:spMkLst>
        </pc:spChg>
        <pc:spChg chg="mod">
          <ac:chgData name="Kanakubo Yuuka" userId="0125345b4684f247" providerId="LiveId" clId="{2F96E93E-20E0-4DA2-A832-8610A3A9D724}" dt="2022-03-23T04:14:50.346" v="419" actId="165"/>
          <ac:spMkLst>
            <pc:docMk/>
            <pc:sldMk cId="3587379917" sldId="522"/>
            <ac:spMk id="100" creationId="{2C9A34DA-2E20-4B88-87EC-B85E2FFB4478}"/>
          </ac:spMkLst>
        </pc:spChg>
        <pc:spChg chg="mod">
          <ac:chgData name="Kanakubo Yuuka" userId="0125345b4684f247" providerId="LiveId" clId="{2F96E93E-20E0-4DA2-A832-8610A3A9D724}" dt="2022-03-23T04:14:50.346" v="419" actId="165"/>
          <ac:spMkLst>
            <pc:docMk/>
            <pc:sldMk cId="3587379917" sldId="522"/>
            <ac:spMk id="101" creationId="{A0312C4B-256A-4F9B-8B6A-2738463517FC}"/>
          </ac:spMkLst>
        </pc:spChg>
        <pc:spChg chg="mod">
          <ac:chgData name="Kanakubo Yuuka" userId="0125345b4684f247" providerId="LiveId" clId="{2F96E93E-20E0-4DA2-A832-8610A3A9D724}" dt="2022-03-23T04:14:50.346" v="419" actId="165"/>
          <ac:spMkLst>
            <pc:docMk/>
            <pc:sldMk cId="3587379917" sldId="522"/>
            <ac:spMk id="102" creationId="{E3152E02-1439-4B64-8C31-32A54E9BA41D}"/>
          </ac:spMkLst>
        </pc:spChg>
        <pc:spChg chg="mod">
          <ac:chgData name="Kanakubo Yuuka" userId="0125345b4684f247" providerId="LiveId" clId="{2F96E93E-20E0-4DA2-A832-8610A3A9D724}" dt="2022-03-23T04:14:50.346" v="419" actId="165"/>
          <ac:spMkLst>
            <pc:docMk/>
            <pc:sldMk cId="3587379917" sldId="522"/>
            <ac:spMk id="103" creationId="{B421D05A-F524-477A-9F3D-F279243A1BEB}"/>
          </ac:spMkLst>
        </pc:spChg>
        <pc:spChg chg="mod">
          <ac:chgData name="Kanakubo Yuuka" userId="0125345b4684f247" providerId="LiveId" clId="{2F96E93E-20E0-4DA2-A832-8610A3A9D724}" dt="2022-03-23T04:14:50.346" v="419" actId="165"/>
          <ac:spMkLst>
            <pc:docMk/>
            <pc:sldMk cId="3587379917" sldId="522"/>
            <ac:spMk id="104" creationId="{4E68DA29-F8A1-4F5D-97F1-4A03DFF5C766}"/>
          </ac:spMkLst>
        </pc:spChg>
        <pc:spChg chg="mod">
          <ac:chgData name="Kanakubo Yuuka" userId="0125345b4684f247" providerId="LiveId" clId="{2F96E93E-20E0-4DA2-A832-8610A3A9D724}" dt="2022-03-23T04:14:50.346" v="419" actId="165"/>
          <ac:spMkLst>
            <pc:docMk/>
            <pc:sldMk cId="3587379917" sldId="522"/>
            <ac:spMk id="105" creationId="{3A359A58-6682-42AA-9AA1-8A5B9D49B053}"/>
          </ac:spMkLst>
        </pc:spChg>
        <pc:spChg chg="mod">
          <ac:chgData name="Kanakubo Yuuka" userId="0125345b4684f247" providerId="LiveId" clId="{2F96E93E-20E0-4DA2-A832-8610A3A9D724}" dt="2022-03-23T04:14:50.346" v="419" actId="165"/>
          <ac:spMkLst>
            <pc:docMk/>
            <pc:sldMk cId="3587379917" sldId="522"/>
            <ac:spMk id="106" creationId="{2DC78045-6D0B-4426-A577-000C631C7E2D}"/>
          </ac:spMkLst>
        </pc:spChg>
        <pc:spChg chg="mod">
          <ac:chgData name="Kanakubo Yuuka" userId="0125345b4684f247" providerId="LiveId" clId="{2F96E93E-20E0-4DA2-A832-8610A3A9D724}" dt="2022-03-23T04:14:50.346" v="419" actId="165"/>
          <ac:spMkLst>
            <pc:docMk/>
            <pc:sldMk cId="3587379917" sldId="522"/>
            <ac:spMk id="107" creationId="{E998250E-C41F-4AFF-B105-BF17C04C2D01}"/>
          </ac:spMkLst>
        </pc:spChg>
        <pc:spChg chg="mod">
          <ac:chgData name="Kanakubo Yuuka" userId="0125345b4684f247" providerId="LiveId" clId="{2F96E93E-20E0-4DA2-A832-8610A3A9D724}" dt="2022-03-23T04:14:50.346" v="419" actId="165"/>
          <ac:spMkLst>
            <pc:docMk/>
            <pc:sldMk cId="3587379917" sldId="522"/>
            <ac:spMk id="108" creationId="{4272EF9B-4E74-4401-9707-9C4F87E27C6C}"/>
          </ac:spMkLst>
        </pc:spChg>
        <pc:spChg chg="mod">
          <ac:chgData name="Kanakubo Yuuka" userId="0125345b4684f247" providerId="LiveId" clId="{2F96E93E-20E0-4DA2-A832-8610A3A9D724}" dt="2022-03-23T04:14:50.346" v="419" actId="165"/>
          <ac:spMkLst>
            <pc:docMk/>
            <pc:sldMk cId="3587379917" sldId="522"/>
            <ac:spMk id="109" creationId="{132C277C-39DD-4B3E-B9F5-009C130F66DE}"/>
          </ac:spMkLst>
        </pc:spChg>
        <pc:spChg chg="mod">
          <ac:chgData name="Kanakubo Yuuka" userId="0125345b4684f247" providerId="LiveId" clId="{2F96E93E-20E0-4DA2-A832-8610A3A9D724}" dt="2022-03-23T04:14:50.346" v="419" actId="165"/>
          <ac:spMkLst>
            <pc:docMk/>
            <pc:sldMk cId="3587379917" sldId="522"/>
            <ac:spMk id="110" creationId="{3E96465A-87F2-403D-81E0-53E018CAFE77}"/>
          </ac:spMkLst>
        </pc:spChg>
        <pc:spChg chg="mod">
          <ac:chgData name="Kanakubo Yuuka" userId="0125345b4684f247" providerId="LiveId" clId="{2F96E93E-20E0-4DA2-A832-8610A3A9D724}" dt="2022-03-23T04:14:50.346" v="419" actId="165"/>
          <ac:spMkLst>
            <pc:docMk/>
            <pc:sldMk cId="3587379917" sldId="522"/>
            <ac:spMk id="111" creationId="{E7763288-B49A-4B2E-B490-876795ED3F13}"/>
          </ac:spMkLst>
        </pc:spChg>
        <pc:spChg chg="mod">
          <ac:chgData name="Kanakubo Yuuka" userId="0125345b4684f247" providerId="LiveId" clId="{2F96E93E-20E0-4DA2-A832-8610A3A9D724}" dt="2022-03-23T04:14:50.346" v="419" actId="165"/>
          <ac:spMkLst>
            <pc:docMk/>
            <pc:sldMk cId="3587379917" sldId="522"/>
            <ac:spMk id="112" creationId="{C775269A-D9C0-469E-B919-44C146B01313}"/>
          </ac:spMkLst>
        </pc:spChg>
        <pc:spChg chg="mod">
          <ac:chgData name="Kanakubo Yuuka" userId="0125345b4684f247" providerId="LiveId" clId="{2F96E93E-20E0-4DA2-A832-8610A3A9D724}" dt="2022-03-23T04:14:50.346" v="419" actId="165"/>
          <ac:spMkLst>
            <pc:docMk/>
            <pc:sldMk cId="3587379917" sldId="522"/>
            <ac:spMk id="113" creationId="{ED580A85-0D70-4554-AEB2-4248212FAD50}"/>
          </ac:spMkLst>
        </pc:spChg>
        <pc:spChg chg="mod">
          <ac:chgData name="Kanakubo Yuuka" userId="0125345b4684f247" providerId="LiveId" clId="{2F96E93E-20E0-4DA2-A832-8610A3A9D724}" dt="2022-03-23T04:14:50.346" v="419" actId="165"/>
          <ac:spMkLst>
            <pc:docMk/>
            <pc:sldMk cId="3587379917" sldId="522"/>
            <ac:spMk id="114" creationId="{68A3E237-2A9B-490C-B065-025BE2B60B05}"/>
          </ac:spMkLst>
        </pc:spChg>
        <pc:spChg chg="mod">
          <ac:chgData name="Kanakubo Yuuka" userId="0125345b4684f247" providerId="LiveId" clId="{2F96E93E-20E0-4DA2-A832-8610A3A9D724}" dt="2022-03-23T04:14:50.346" v="419" actId="165"/>
          <ac:spMkLst>
            <pc:docMk/>
            <pc:sldMk cId="3587379917" sldId="522"/>
            <ac:spMk id="115" creationId="{2A7F373A-9E03-479F-AA2D-5FFF94F2AB8C}"/>
          </ac:spMkLst>
        </pc:spChg>
        <pc:spChg chg="mod">
          <ac:chgData name="Kanakubo Yuuka" userId="0125345b4684f247" providerId="LiveId" clId="{2F96E93E-20E0-4DA2-A832-8610A3A9D724}" dt="2022-03-23T04:14:50.346" v="419" actId="165"/>
          <ac:spMkLst>
            <pc:docMk/>
            <pc:sldMk cId="3587379917" sldId="522"/>
            <ac:spMk id="116" creationId="{E8FDF1F2-E23D-41CF-AFB0-F62D7902547D}"/>
          </ac:spMkLst>
        </pc:spChg>
        <pc:spChg chg="mod">
          <ac:chgData name="Kanakubo Yuuka" userId="0125345b4684f247" providerId="LiveId" clId="{2F96E93E-20E0-4DA2-A832-8610A3A9D724}" dt="2022-03-23T04:14:50.346" v="419" actId="165"/>
          <ac:spMkLst>
            <pc:docMk/>
            <pc:sldMk cId="3587379917" sldId="522"/>
            <ac:spMk id="117" creationId="{B7E7AFFE-58EA-4B68-8A1B-E81B0D976D5D}"/>
          </ac:spMkLst>
        </pc:spChg>
        <pc:spChg chg="mod">
          <ac:chgData name="Kanakubo Yuuka" userId="0125345b4684f247" providerId="LiveId" clId="{2F96E93E-20E0-4DA2-A832-8610A3A9D724}" dt="2022-03-23T04:14:50.346" v="419" actId="165"/>
          <ac:spMkLst>
            <pc:docMk/>
            <pc:sldMk cId="3587379917" sldId="522"/>
            <ac:spMk id="118" creationId="{1964B223-2E6C-4532-A34C-CD1DA5817655}"/>
          </ac:spMkLst>
        </pc:spChg>
        <pc:spChg chg="mod">
          <ac:chgData name="Kanakubo Yuuka" userId="0125345b4684f247" providerId="LiveId" clId="{2F96E93E-20E0-4DA2-A832-8610A3A9D724}" dt="2022-03-23T04:14:50.346" v="419" actId="165"/>
          <ac:spMkLst>
            <pc:docMk/>
            <pc:sldMk cId="3587379917" sldId="522"/>
            <ac:spMk id="119" creationId="{247F5EB0-60CA-4B7F-AAA6-C55556BF6828}"/>
          </ac:spMkLst>
        </pc:spChg>
        <pc:spChg chg="mod">
          <ac:chgData name="Kanakubo Yuuka" userId="0125345b4684f247" providerId="LiveId" clId="{2F96E93E-20E0-4DA2-A832-8610A3A9D724}" dt="2022-03-23T04:14:50.346" v="419" actId="165"/>
          <ac:spMkLst>
            <pc:docMk/>
            <pc:sldMk cId="3587379917" sldId="522"/>
            <ac:spMk id="120" creationId="{9EE7ACEF-2403-4616-94BF-5A96E67EF4A0}"/>
          </ac:spMkLst>
        </pc:spChg>
        <pc:spChg chg="mod">
          <ac:chgData name="Kanakubo Yuuka" userId="0125345b4684f247" providerId="LiveId" clId="{2F96E93E-20E0-4DA2-A832-8610A3A9D724}" dt="2022-03-23T04:14:50.346" v="419" actId="165"/>
          <ac:spMkLst>
            <pc:docMk/>
            <pc:sldMk cId="3587379917" sldId="522"/>
            <ac:spMk id="121" creationId="{0EEE5437-70F5-4397-A2AE-6E780BF0A260}"/>
          </ac:spMkLst>
        </pc:spChg>
        <pc:spChg chg="mod">
          <ac:chgData name="Kanakubo Yuuka" userId="0125345b4684f247" providerId="LiveId" clId="{2F96E93E-20E0-4DA2-A832-8610A3A9D724}" dt="2022-03-23T04:14:50.346" v="419" actId="165"/>
          <ac:spMkLst>
            <pc:docMk/>
            <pc:sldMk cId="3587379917" sldId="522"/>
            <ac:spMk id="122" creationId="{DD0BD565-0FD8-4E3F-9A7D-0E90943B2EE4}"/>
          </ac:spMkLst>
        </pc:spChg>
        <pc:spChg chg="mod">
          <ac:chgData name="Kanakubo Yuuka" userId="0125345b4684f247" providerId="LiveId" clId="{2F96E93E-20E0-4DA2-A832-8610A3A9D724}" dt="2022-03-23T04:14:50.346" v="419" actId="165"/>
          <ac:spMkLst>
            <pc:docMk/>
            <pc:sldMk cId="3587379917" sldId="522"/>
            <ac:spMk id="123" creationId="{1963EF9C-4EC4-403D-ABE3-CF546284459E}"/>
          </ac:spMkLst>
        </pc:spChg>
        <pc:spChg chg="mod">
          <ac:chgData name="Kanakubo Yuuka" userId="0125345b4684f247" providerId="LiveId" clId="{2F96E93E-20E0-4DA2-A832-8610A3A9D724}" dt="2022-03-23T04:14:50.346" v="419" actId="165"/>
          <ac:spMkLst>
            <pc:docMk/>
            <pc:sldMk cId="3587379917" sldId="522"/>
            <ac:spMk id="124" creationId="{37991F7E-081B-4AC1-955A-E916F37CDDCD}"/>
          </ac:spMkLst>
        </pc:spChg>
        <pc:spChg chg="mod">
          <ac:chgData name="Kanakubo Yuuka" userId="0125345b4684f247" providerId="LiveId" clId="{2F96E93E-20E0-4DA2-A832-8610A3A9D724}" dt="2022-03-23T04:14:50.346" v="419" actId="165"/>
          <ac:spMkLst>
            <pc:docMk/>
            <pc:sldMk cId="3587379917" sldId="522"/>
            <ac:spMk id="125" creationId="{96E2EAC5-9AF6-4530-BFFB-2D3FC24A399A}"/>
          </ac:spMkLst>
        </pc:spChg>
        <pc:spChg chg="mod">
          <ac:chgData name="Kanakubo Yuuka" userId="0125345b4684f247" providerId="LiveId" clId="{2F96E93E-20E0-4DA2-A832-8610A3A9D724}" dt="2022-03-23T04:14:50.346" v="419" actId="165"/>
          <ac:spMkLst>
            <pc:docMk/>
            <pc:sldMk cId="3587379917" sldId="522"/>
            <ac:spMk id="126" creationId="{BD08702E-5DB3-4589-B2F9-9F153656B4A0}"/>
          </ac:spMkLst>
        </pc:spChg>
        <pc:spChg chg="mod">
          <ac:chgData name="Kanakubo Yuuka" userId="0125345b4684f247" providerId="LiveId" clId="{2F96E93E-20E0-4DA2-A832-8610A3A9D724}" dt="2022-03-23T04:14:50.346" v="419" actId="165"/>
          <ac:spMkLst>
            <pc:docMk/>
            <pc:sldMk cId="3587379917" sldId="522"/>
            <ac:spMk id="127" creationId="{864411EB-CFE5-4418-AF45-4493CBEE793A}"/>
          </ac:spMkLst>
        </pc:spChg>
        <pc:spChg chg="mod">
          <ac:chgData name="Kanakubo Yuuka" userId="0125345b4684f247" providerId="LiveId" clId="{2F96E93E-20E0-4DA2-A832-8610A3A9D724}" dt="2022-03-23T04:14:50.346" v="419" actId="165"/>
          <ac:spMkLst>
            <pc:docMk/>
            <pc:sldMk cId="3587379917" sldId="522"/>
            <ac:spMk id="128" creationId="{A6BC90E2-D3F7-4366-801C-DB5796EA1D13}"/>
          </ac:spMkLst>
        </pc:spChg>
        <pc:spChg chg="mod">
          <ac:chgData name="Kanakubo Yuuka" userId="0125345b4684f247" providerId="LiveId" clId="{2F96E93E-20E0-4DA2-A832-8610A3A9D724}" dt="2022-03-23T04:14:50.346" v="419" actId="165"/>
          <ac:spMkLst>
            <pc:docMk/>
            <pc:sldMk cId="3587379917" sldId="522"/>
            <ac:spMk id="129" creationId="{4E18AE50-D0E7-4525-8069-8788098F1729}"/>
          </ac:spMkLst>
        </pc:spChg>
        <pc:spChg chg="mod">
          <ac:chgData name="Kanakubo Yuuka" userId="0125345b4684f247" providerId="LiveId" clId="{2F96E93E-20E0-4DA2-A832-8610A3A9D724}" dt="2022-03-23T04:14:50.346" v="419" actId="165"/>
          <ac:spMkLst>
            <pc:docMk/>
            <pc:sldMk cId="3587379917" sldId="522"/>
            <ac:spMk id="130" creationId="{3CD0C23A-D1DB-4DDD-BC36-0B005FAC9115}"/>
          </ac:spMkLst>
        </pc:spChg>
        <pc:spChg chg="mod">
          <ac:chgData name="Kanakubo Yuuka" userId="0125345b4684f247" providerId="LiveId" clId="{2F96E93E-20E0-4DA2-A832-8610A3A9D724}" dt="2022-03-23T04:14:50.346" v="419" actId="165"/>
          <ac:spMkLst>
            <pc:docMk/>
            <pc:sldMk cId="3587379917" sldId="522"/>
            <ac:spMk id="131" creationId="{A65D909B-5521-4B9B-9F92-ABBAA7EB6B9F}"/>
          </ac:spMkLst>
        </pc:spChg>
        <pc:spChg chg="mod">
          <ac:chgData name="Kanakubo Yuuka" userId="0125345b4684f247" providerId="LiveId" clId="{2F96E93E-20E0-4DA2-A832-8610A3A9D724}" dt="2022-03-23T04:14:50.346" v="419" actId="165"/>
          <ac:spMkLst>
            <pc:docMk/>
            <pc:sldMk cId="3587379917" sldId="522"/>
            <ac:spMk id="132" creationId="{B1D91402-38D4-4975-985D-1EC666105758}"/>
          </ac:spMkLst>
        </pc:spChg>
        <pc:spChg chg="mod">
          <ac:chgData name="Kanakubo Yuuka" userId="0125345b4684f247" providerId="LiveId" clId="{2F96E93E-20E0-4DA2-A832-8610A3A9D724}" dt="2022-03-23T04:14:50.346" v="419" actId="165"/>
          <ac:spMkLst>
            <pc:docMk/>
            <pc:sldMk cId="3587379917" sldId="522"/>
            <ac:spMk id="134" creationId="{B6DE5B6D-E73C-485C-A4B0-6161851F0C01}"/>
          </ac:spMkLst>
        </pc:spChg>
        <pc:spChg chg="mod">
          <ac:chgData name="Kanakubo Yuuka" userId="0125345b4684f247" providerId="LiveId" clId="{2F96E93E-20E0-4DA2-A832-8610A3A9D724}" dt="2022-03-23T04:14:50.346" v="419" actId="165"/>
          <ac:spMkLst>
            <pc:docMk/>
            <pc:sldMk cId="3587379917" sldId="522"/>
            <ac:spMk id="135" creationId="{B5C36147-7256-43DA-B015-FC3CD45411F1}"/>
          </ac:spMkLst>
        </pc:spChg>
        <pc:spChg chg="mod">
          <ac:chgData name="Kanakubo Yuuka" userId="0125345b4684f247" providerId="LiveId" clId="{2F96E93E-20E0-4DA2-A832-8610A3A9D724}" dt="2022-03-23T04:14:50.346" v="419" actId="165"/>
          <ac:spMkLst>
            <pc:docMk/>
            <pc:sldMk cId="3587379917" sldId="522"/>
            <ac:spMk id="136" creationId="{F116DE53-814D-4007-800C-CB30E98A6C7E}"/>
          </ac:spMkLst>
        </pc:spChg>
        <pc:spChg chg="mod">
          <ac:chgData name="Kanakubo Yuuka" userId="0125345b4684f247" providerId="LiveId" clId="{2F96E93E-20E0-4DA2-A832-8610A3A9D724}" dt="2022-03-23T04:14:50.346" v="419" actId="165"/>
          <ac:spMkLst>
            <pc:docMk/>
            <pc:sldMk cId="3587379917" sldId="522"/>
            <ac:spMk id="137" creationId="{B33F38E6-5E5F-4B83-ADD1-18C3DFFCF372}"/>
          </ac:spMkLst>
        </pc:spChg>
        <pc:spChg chg="mod">
          <ac:chgData name="Kanakubo Yuuka" userId="0125345b4684f247" providerId="LiveId" clId="{2F96E93E-20E0-4DA2-A832-8610A3A9D724}" dt="2022-03-23T04:14:50.346" v="419" actId="165"/>
          <ac:spMkLst>
            <pc:docMk/>
            <pc:sldMk cId="3587379917" sldId="522"/>
            <ac:spMk id="138" creationId="{F047BBE7-0937-4476-AA38-64C63661503B}"/>
          </ac:spMkLst>
        </pc:spChg>
        <pc:spChg chg="mod">
          <ac:chgData name="Kanakubo Yuuka" userId="0125345b4684f247" providerId="LiveId" clId="{2F96E93E-20E0-4DA2-A832-8610A3A9D724}" dt="2022-03-23T04:14:50.346" v="419" actId="165"/>
          <ac:spMkLst>
            <pc:docMk/>
            <pc:sldMk cId="3587379917" sldId="522"/>
            <ac:spMk id="139" creationId="{6C4BAF9E-243D-4015-B638-39C376A4E0A9}"/>
          </ac:spMkLst>
        </pc:spChg>
        <pc:spChg chg="mod">
          <ac:chgData name="Kanakubo Yuuka" userId="0125345b4684f247" providerId="LiveId" clId="{2F96E93E-20E0-4DA2-A832-8610A3A9D724}" dt="2022-03-23T04:14:50.346" v="419" actId="165"/>
          <ac:spMkLst>
            <pc:docMk/>
            <pc:sldMk cId="3587379917" sldId="522"/>
            <ac:spMk id="140" creationId="{A73FAB56-DD87-4CB0-96A3-8DBD0F1D3FCE}"/>
          </ac:spMkLst>
        </pc:spChg>
        <pc:spChg chg="mod">
          <ac:chgData name="Kanakubo Yuuka" userId="0125345b4684f247" providerId="LiveId" clId="{2F96E93E-20E0-4DA2-A832-8610A3A9D724}" dt="2022-03-23T04:14:50.346" v="419" actId="165"/>
          <ac:spMkLst>
            <pc:docMk/>
            <pc:sldMk cId="3587379917" sldId="522"/>
            <ac:spMk id="141" creationId="{A72682B1-A8B6-429D-8F3C-02BB044102D8}"/>
          </ac:spMkLst>
        </pc:spChg>
        <pc:spChg chg="mod">
          <ac:chgData name="Kanakubo Yuuka" userId="0125345b4684f247" providerId="LiveId" clId="{2F96E93E-20E0-4DA2-A832-8610A3A9D724}" dt="2022-03-23T04:14:50.346" v="419" actId="165"/>
          <ac:spMkLst>
            <pc:docMk/>
            <pc:sldMk cId="3587379917" sldId="522"/>
            <ac:spMk id="142" creationId="{135330B7-5938-4E34-992E-8893A183D3CB}"/>
          </ac:spMkLst>
        </pc:spChg>
        <pc:spChg chg="mod">
          <ac:chgData name="Kanakubo Yuuka" userId="0125345b4684f247" providerId="LiveId" clId="{2F96E93E-20E0-4DA2-A832-8610A3A9D724}" dt="2022-03-23T04:14:50.346" v="419" actId="165"/>
          <ac:spMkLst>
            <pc:docMk/>
            <pc:sldMk cId="3587379917" sldId="522"/>
            <ac:spMk id="143" creationId="{689DE1A3-CC45-4F1A-95C4-FAB010D6DFD6}"/>
          </ac:spMkLst>
        </pc:spChg>
        <pc:spChg chg="mod">
          <ac:chgData name="Kanakubo Yuuka" userId="0125345b4684f247" providerId="LiveId" clId="{2F96E93E-20E0-4DA2-A832-8610A3A9D724}" dt="2022-03-23T04:14:50.346" v="419" actId="165"/>
          <ac:spMkLst>
            <pc:docMk/>
            <pc:sldMk cId="3587379917" sldId="522"/>
            <ac:spMk id="144" creationId="{0C23906A-30F5-40B3-B6B6-0252C9AFD713}"/>
          </ac:spMkLst>
        </pc:spChg>
        <pc:spChg chg="mod">
          <ac:chgData name="Kanakubo Yuuka" userId="0125345b4684f247" providerId="LiveId" clId="{2F96E93E-20E0-4DA2-A832-8610A3A9D724}" dt="2022-03-23T04:14:50.346" v="419" actId="165"/>
          <ac:spMkLst>
            <pc:docMk/>
            <pc:sldMk cId="3587379917" sldId="522"/>
            <ac:spMk id="145" creationId="{F20397D5-4A4E-4DF1-9E45-07C039BA26CF}"/>
          </ac:spMkLst>
        </pc:spChg>
        <pc:spChg chg="mod">
          <ac:chgData name="Kanakubo Yuuka" userId="0125345b4684f247" providerId="LiveId" clId="{2F96E93E-20E0-4DA2-A832-8610A3A9D724}" dt="2022-03-23T04:14:50.346" v="419" actId="165"/>
          <ac:spMkLst>
            <pc:docMk/>
            <pc:sldMk cId="3587379917" sldId="522"/>
            <ac:spMk id="146" creationId="{33C15351-98C2-449B-9F50-C86E3179F60C}"/>
          </ac:spMkLst>
        </pc:spChg>
        <pc:spChg chg="mod">
          <ac:chgData name="Kanakubo Yuuka" userId="0125345b4684f247" providerId="LiveId" clId="{2F96E93E-20E0-4DA2-A832-8610A3A9D724}" dt="2022-03-23T04:14:50.346" v="419" actId="165"/>
          <ac:spMkLst>
            <pc:docMk/>
            <pc:sldMk cId="3587379917" sldId="522"/>
            <ac:spMk id="147" creationId="{A48A0BCF-5A68-4978-ABDE-A48BAB793114}"/>
          </ac:spMkLst>
        </pc:spChg>
        <pc:spChg chg="mod">
          <ac:chgData name="Kanakubo Yuuka" userId="0125345b4684f247" providerId="LiveId" clId="{2F96E93E-20E0-4DA2-A832-8610A3A9D724}" dt="2022-03-23T04:14:50.346" v="419" actId="165"/>
          <ac:spMkLst>
            <pc:docMk/>
            <pc:sldMk cId="3587379917" sldId="522"/>
            <ac:spMk id="148" creationId="{D99CEB75-DC72-49F0-A35B-8D144591D20C}"/>
          </ac:spMkLst>
        </pc:spChg>
        <pc:spChg chg="mod">
          <ac:chgData name="Kanakubo Yuuka" userId="0125345b4684f247" providerId="LiveId" clId="{2F96E93E-20E0-4DA2-A832-8610A3A9D724}" dt="2022-03-23T04:14:50.346" v="419" actId="165"/>
          <ac:spMkLst>
            <pc:docMk/>
            <pc:sldMk cId="3587379917" sldId="522"/>
            <ac:spMk id="149" creationId="{193B0A3F-BB4C-4B06-AE7E-EF27B1F8F122}"/>
          </ac:spMkLst>
        </pc:spChg>
        <pc:spChg chg="mod">
          <ac:chgData name="Kanakubo Yuuka" userId="0125345b4684f247" providerId="LiveId" clId="{2F96E93E-20E0-4DA2-A832-8610A3A9D724}" dt="2022-03-23T04:14:50.346" v="419" actId="165"/>
          <ac:spMkLst>
            <pc:docMk/>
            <pc:sldMk cId="3587379917" sldId="522"/>
            <ac:spMk id="150" creationId="{DF310DBD-47D7-46DB-AA36-5534070A3EB5}"/>
          </ac:spMkLst>
        </pc:spChg>
        <pc:spChg chg="mod">
          <ac:chgData name="Kanakubo Yuuka" userId="0125345b4684f247" providerId="LiveId" clId="{2F96E93E-20E0-4DA2-A832-8610A3A9D724}" dt="2022-03-23T04:14:50.346" v="419" actId="165"/>
          <ac:spMkLst>
            <pc:docMk/>
            <pc:sldMk cId="3587379917" sldId="522"/>
            <ac:spMk id="151" creationId="{33EA4DFD-9A7B-463E-9C1B-35891F97816C}"/>
          </ac:spMkLst>
        </pc:spChg>
        <pc:spChg chg="mod">
          <ac:chgData name="Kanakubo Yuuka" userId="0125345b4684f247" providerId="LiveId" clId="{2F96E93E-20E0-4DA2-A832-8610A3A9D724}" dt="2022-03-23T04:14:50.346" v="419" actId="165"/>
          <ac:spMkLst>
            <pc:docMk/>
            <pc:sldMk cId="3587379917" sldId="522"/>
            <ac:spMk id="152" creationId="{BDD33EE3-7DE4-446C-A27C-FB4E0AF7D77A}"/>
          </ac:spMkLst>
        </pc:spChg>
        <pc:spChg chg="mod">
          <ac:chgData name="Kanakubo Yuuka" userId="0125345b4684f247" providerId="LiveId" clId="{2F96E93E-20E0-4DA2-A832-8610A3A9D724}" dt="2022-03-23T04:14:50.346" v="419" actId="165"/>
          <ac:spMkLst>
            <pc:docMk/>
            <pc:sldMk cId="3587379917" sldId="522"/>
            <ac:spMk id="153" creationId="{C1E20384-4576-4784-8217-650F63564D78}"/>
          </ac:spMkLst>
        </pc:spChg>
        <pc:spChg chg="mod">
          <ac:chgData name="Kanakubo Yuuka" userId="0125345b4684f247" providerId="LiveId" clId="{2F96E93E-20E0-4DA2-A832-8610A3A9D724}" dt="2022-03-23T04:14:50.346" v="419" actId="165"/>
          <ac:spMkLst>
            <pc:docMk/>
            <pc:sldMk cId="3587379917" sldId="522"/>
            <ac:spMk id="154" creationId="{FCA43B80-8242-4B60-8FCE-47C76B51AC31}"/>
          </ac:spMkLst>
        </pc:spChg>
        <pc:spChg chg="mod">
          <ac:chgData name="Kanakubo Yuuka" userId="0125345b4684f247" providerId="LiveId" clId="{2F96E93E-20E0-4DA2-A832-8610A3A9D724}" dt="2022-03-23T04:14:50.346" v="419" actId="165"/>
          <ac:spMkLst>
            <pc:docMk/>
            <pc:sldMk cId="3587379917" sldId="522"/>
            <ac:spMk id="155" creationId="{725549D8-C7B0-4CAB-A7E4-5C9031766CDE}"/>
          </ac:spMkLst>
        </pc:spChg>
        <pc:spChg chg="mod">
          <ac:chgData name="Kanakubo Yuuka" userId="0125345b4684f247" providerId="LiveId" clId="{2F96E93E-20E0-4DA2-A832-8610A3A9D724}" dt="2022-03-23T04:14:50.346" v="419" actId="165"/>
          <ac:spMkLst>
            <pc:docMk/>
            <pc:sldMk cId="3587379917" sldId="522"/>
            <ac:spMk id="156" creationId="{41EE18A4-A5F8-43CF-A480-09486D3AFEB7}"/>
          </ac:spMkLst>
        </pc:spChg>
        <pc:spChg chg="mod">
          <ac:chgData name="Kanakubo Yuuka" userId="0125345b4684f247" providerId="LiveId" clId="{2F96E93E-20E0-4DA2-A832-8610A3A9D724}" dt="2022-03-23T04:14:50.346" v="419" actId="165"/>
          <ac:spMkLst>
            <pc:docMk/>
            <pc:sldMk cId="3587379917" sldId="522"/>
            <ac:spMk id="157" creationId="{5B3EEFD8-1D4E-4226-8C4D-AA7E96412269}"/>
          </ac:spMkLst>
        </pc:spChg>
        <pc:spChg chg="mod">
          <ac:chgData name="Kanakubo Yuuka" userId="0125345b4684f247" providerId="LiveId" clId="{2F96E93E-20E0-4DA2-A832-8610A3A9D724}" dt="2022-03-23T04:14:50.346" v="419" actId="165"/>
          <ac:spMkLst>
            <pc:docMk/>
            <pc:sldMk cId="3587379917" sldId="522"/>
            <ac:spMk id="158" creationId="{D7408CDE-92CC-4A3F-ABFF-881340F76106}"/>
          </ac:spMkLst>
        </pc:spChg>
        <pc:spChg chg="mod">
          <ac:chgData name="Kanakubo Yuuka" userId="0125345b4684f247" providerId="LiveId" clId="{2F96E93E-20E0-4DA2-A832-8610A3A9D724}" dt="2022-03-23T04:14:50.346" v="419" actId="165"/>
          <ac:spMkLst>
            <pc:docMk/>
            <pc:sldMk cId="3587379917" sldId="522"/>
            <ac:spMk id="159" creationId="{0D59F386-BC5A-4280-895A-18A82F4630E7}"/>
          </ac:spMkLst>
        </pc:spChg>
        <pc:spChg chg="mod">
          <ac:chgData name="Kanakubo Yuuka" userId="0125345b4684f247" providerId="LiveId" clId="{2F96E93E-20E0-4DA2-A832-8610A3A9D724}" dt="2022-03-23T04:14:50.346" v="419" actId="165"/>
          <ac:spMkLst>
            <pc:docMk/>
            <pc:sldMk cId="3587379917" sldId="522"/>
            <ac:spMk id="160" creationId="{7ED65503-6EDC-4944-A909-4AA3C20459D8}"/>
          </ac:spMkLst>
        </pc:spChg>
        <pc:spChg chg="mod">
          <ac:chgData name="Kanakubo Yuuka" userId="0125345b4684f247" providerId="LiveId" clId="{2F96E93E-20E0-4DA2-A832-8610A3A9D724}" dt="2022-03-23T04:14:50.346" v="419" actId="165"/>
          <ac:spMkLst>
            <pc:docMk/>
            <pc:sldMk cId="3587379917" sldId="522"/>
            <ac:spMk id="161" creationId="{2C16D33B-2055-4231-95E0-B021EC926E3F}"/>
          </ac:spMkLst>
        </pc:spChg>
        <pc:spChg chg="mod">
          <ac:chgData name="Kanakubo Yuuka" userId="0125345b4684f247" providerId="LiveId" clId="{2F96E93E-20E0-4DA2-A832-8610A3A9D724}" dt="2022-03-23T04:14:50.346" v="419" actId="165"/>
          <ac:spMkLst>
            <pc:docMk/>
            <pc:sldMk cId="3587379917" sldId="522"/>
            <ac:spMk id="162" creationId="{8937ACC8-5762-4709-85EC-AF811A481DC6}"/>
          </ac:spMkLst>
        </pc:spChg>
        <pc:spChg chg="mod">
          <ac:chgData name="Kanakubo Yuuka" userId="0125345b4684f247" providerId="LiveId" clId="{2F96E93E-20E0-4DA2-A832-8610A3A9D724}" dt="2022-03-23T04:14:50.346" v="419" actId="165"/>
          <ac:spMkLst>
            <pc:docMk/>
            <pc:sldMk cId="3587379917" sldId="522"/>
            <ac:spMk id="163" creationId="{9B98CEC2-A201-470E-872C-FFAE6C1190C7}"/>
          </ac:spMkLst>
        </pc:spChg>
        <pc:spChg chg="mod">
          <ac:chgData name="Kanakubo Yuuka" userId="0125345b4684f247" providerId="LiveId" clId="{2F96E93E-20E0-4DA2-A832-8610A3A9D724}" dt="2022-03-23T04:14:50.346" v="419" actId="165"/>
          <ac:spMkLst>
            <pc:docMk/>
            <pc:sldMk cId="3587379917" sldId="522"/>
            <ac:spMk id="164" creationId="{6C8C22F1-7D8B-47B8-B9CE-14B702EFB427}"/>
          </ac:spMkLst>
        </pc:spChg>
        <pc:spChg chg="mod">
          <ac:chgData name="Kanakubo Yuuka" userId="0125345b4684f247" providerId="LiveId" clId="{2F96E93E-20E0-4DA2-A832-8610A3A9D724}" dt="2022-03-23T04:14:50.346" v="419" actId="165"/>
          <ac:spMkLst>
            <pc:docMk/>
            <pc:sldMk cId="3587379917" sldId="522"/>
            <ac:spMk id="165" creationId="{13282BC9-9B42-488E-9922-066D5498419B}"/>
          </ac:spMkLst>
        </pc:spChg>
        <pc:spChg chg="mod">
          <ac:chgData name="Kanakubo Yuuka" userId="0125345b4684f247" providerId="LiveId" clId="{2F96E93E-20E0-4DA2-A832-8610A3A9D724}" dt="2022-03-23T04:14:50.346" v="419" actId="165"/>
          <ac:spMkLst>
            <pc:docMk/>
            <pc:sldMk cId="3587379917" sldId="522"/>
            <ac:spMk id="166" creationId="{4FEDDFAF-57BA-4B6F-A7E7-0C334DB5897F}"/>
          </ac:spMkLst>
        </pc:spChg>
        <pc:spChg chg="mod">
          <ac:chgData name="Kanakubo Yuuka" userId="0125345b4684f247" providerId="LiveId" clId="{2F96E93E-20E0-4DA2-A832-8610A3A9D724}" dt="2022-03-23T04:14:50.346" v="419" actId="165"/>
          <ac:spMkLst>
            <pc:docMk/>
            <pc:sldMk cId="3587379917" sldId="522"/>
            <ac:spMk id="167" creationId="{89B37D34-23A0-4D81-96EF-B793E96A4F88}"/>
          </ac:spMkLst>
        </pc:spChg>
        <pc:spChg chg="mod">
          <ac:chgData name="Kanakubo Yuuka" userId="0125345b4684f247" providerId="LiveId" clId="{2F96E93E-20E0-4DA2-A832-8610A3A9D724}" dt="2022-03-23T04:14:50.346" v="419" actId="165"/>
          <ac:spMkLst>
            <pc:docMk/>
            <pc:sldMk cId="3587379917" sldId="522"/>
            <ac:spMk id="168" creationId="{35B9BE69-F510-4667-8767-D836F27F147F}"/>
          </ac:spMkLst>
        </pc:spChg>
        <pc:spChg chg="mod">
          <ac:chgData name="Kanakubo Yuuka" userId="0125345b4684f247" providerId="LiveId" clId="{2F96E93E-20E0-4DA2-A832-8610A3A9D724}" dt="2022-03-23T04:14:50.346" v="419" actId="165"/>
          <ac:spMkLst>
            <pc:docMk/>
            <pc:sldMk cId="3587379917" sldId="522"/>
            <ac:spMk id="169" creationId="{964DDEA6-9C42-49F8-BC21-2E89283EEFA2}"/>
          </ac:spMkLst>
        </pc:spChg>
        <pc:spChg chg="mod">
          <ac:chgData name="Kanakubo Yuuka" userId="0125345b4684f247" providerId="LiveId" clId="{2F96E93E-20E0-4DA2-A832-8610A3A9D724}" dt="2022-03-23T04:14:50.346" v="419" actId="165"/>
          <ac:spMkLst>
            <pc:docMk/>
            <pc:sldMk cId="3587379917" sldId="522"/>
            <ac:spMk id="170" creationId="{0D67FAE9-FD78-4255-B54F-4D344996932F}"/>
          </ac:spMkLst>
        </pc:spChg>
        <pc:spChg chg="mod">
          <ac:chgData name="Kanakubo Yuuka" userId="0125345b4684f247" providerId="LiveId" clId="{2F96E93E-20E0-4DA2-A832-8610A3A9D724}" dt="2022-03-23T04:14:50.346" v="419" actId="165"/>
          <ac:spMkLst>
            <pc:docMk/>
            <pc:sldMk cId="3587379917" sldId="522"/>
            <ac:spMk id="171" creationId="{11E077A2-1401-47C8-ADE8-BC9336AB659A}"/>
          </ac:spMkLst>
        </pc:spChg>
        <pc:spChg chg="mod">
          <ac:chgData name="Kanakubo Yuuka" userId="0125345b4684f247" providerId="LiveId" clId="{2F96E93E-20E0-4DA2-A832-8610A3A9D724}" dt="2022-03-23T04:14:50.346" v="419" actId="165"/>
          <ac:spMkLst>
            <pc:docMk/>
            <pc:sldMk cId="3587379917" sldId="522"/>
            <ac:spMk id="172" creationId="{8301728A-0BEE-4136-B97E-8B87F96E7535}"/>
          </ac:spMkLst>
        </pc:spChg>
        <pc:spChg chg="mod">
          <ac:chgData name="Kanakubo Yuuka" userId="0125345b4684f247" providerId="LiveId" clId="{2F96E93E-20E0-4DA2-A832-8610A3A9D724}" dt="2022-03-23T04:14:50.346" v="419" actId="165"/>
          <ac:spMkLst>
            <pc:docMk/>
            <pc:sldMk cId="3587379917" sldId="522"/>
            <ac:spMk id="173" creationId="{A0BEA165-9CE2-4C50-962D-39F7AA6238EC}"/>
          </ac:spMkLst>
        </pc:spChg>
        <pc:spChg chg="mod">
          <ac:chgData name="Kanakubo Yuuka" userId="0125345b4684f247" providerId="LiveId" clId="{2F96E93E-20E0-4DA2-A832-8610A3A9D724}" dt="2022-03-23T04:14:50.346" v="419" actId="165"/>
          <ac:spMkLst>
            <pc:docMk/>
            <pc:sldMk cId="3587379917" sldId="522"/>
            <ac:spMk id="174" creationId="{9EF753A5-AADB-4DC5-8252-EA242EC5C5B8}"/>
          </ac:spMkLst>
        </pc:spChg>
        <pc:spChg chg="mod">
          <ac:chgData name="Kanakubo Yuuka" userId="0125345b4684f247" providerId="LiveId" clId="{2F96E93E-20E0-4DA2-A832-8610A3A9D724}" dt="2022-03-23T04:14:50.346" v="419" actId="165"/>
          <ac:spMkLst>
            <pc:docMk/>
            <pc:sldMk cId="3587379917" sldId="522"/>
            <ac:spMk id="175" creationId="{DFF972B7-870F-4B58-BD5C-5A7FC974D4F5}"/>
          </ac:spMkLst>
        </pc:spChg>
        <pc:spChg chg="mod">
          <ac:chgData name="Kanakubo Yuuka" userId="0125345b4684f247" providerId="LiveId" clId="{2F96E93E-20E0-4DA2-A832-8610A3A9D724}" dt="2022-03-23T04:14:50.346" v="419" actId="165"/>
          <ac:spMkLst>
            <pc:docMk/>
            <pc:sldMk cId="3587379917" sldId="522"/>
            <ac:spMk id="176" creationId="{583CCE0E-C9D1-4767-A473-56EC504972F2}"/>
          </ac:spMkLst>
        </pc:spChg>
        <pc:spChg chg="mod">
          <ac:chgData name="Kanakubo Yuuka" userId="0125345b4684f247" providerId="LiveId" clId="{2F96E93E-20E0-4DA2-A832-8610A3A9D724}" dt="2022-03-23T04:14:50.346" v="419" actId="165"/>
          <ac:spMkLst>
            <pc:docMk/>
            <pc:sldMk cId="3587379917" sldId="522"/>
            <ac:spMk id="177" creationId="{A28417B0-C646-4F46-A509-0F8916350C8B}"/>
          </ac:spMkLst>
        </pc:spChg>
        <pc:spChg chg="mod">
          <ac:chgData name="Kanakubo Yuuka" userId="0125345b4684f247" providerId="LiveId" clId="{2F96E93E-20E0-4DA2-A832-8610A3A9D724}" dt="2022-03-23T04:14:50.346" v="419" actId="165"/>
          <ac:spMkLst>
            <pc:docMk/>
            <pc:sldMk cId="3587379917" sldId="522"/>
            <ac:spMk id="178" creationId="{72CB083A-CDDF-42DD-B1BB-7ED718A39F11}"/>
          </ac:spMkLst>
        </pc:spChg>
        <pc:spChg chg="mod">
          <ac:chgData name="Kanakubo Yuuka" userId="0125345b4684f247" providerId="LiveId" clId="{2F96E93E-20E0-4DA2-A832-8610A3A9D724}" dt="2022-03-23T04:14:50.346" v="419" actId="165"/>
          <ac:spMkLst>
            <pc:docMk/>
            <pc:sldMk cId="3587379917" sldId="522"/>
            <ac:spMk id="179" creationId="{CBCD909E-A8FD-4620-86A6-A6271E179541}"/>
          </ac:spMkLst>
        </pc:spChg>
        <pc:spChg chg="mod">
          <ac:chgData name="Kanakubo Yuuka" userId="0125345b4684f247" providerId="LiveId" clId="{2F96E93E-20E0-4DA2-A832-8610A3A9D724}" dt="2022-03-23T04:14:50.346" v="419" actId="165"/>
          <ac:spMkLst>
            <pc:docMk/>
            <pc:sldMk cId="3587379917" sldId="522"/>
            <ac:spMk id="180" creationId="{2948E4C7-82F9-48AF-A980-3D21DADBE081}"/>
          </ac:spMkLst>
        </pc:spChg>
        <pc:spChg chg="mod">
          <ac:chgData name="Kanakubo Yuuka" userId="0125345b4684f247" providerId="LiveId" clId="{2F96E93E-20E0-4DA2-A832-8610A3A9D724}" dt="2022-03-23T04:14:50.346" v="419" actId="165"/>
          <ac:spMkLst>
            <pc:docMk/>
            <pc:sldMk cId="3587379917" sldId="522"/>
            <ac:spMk id="181" creationId="{CB2B29BA-067F-4FF3-ADC9-E8ECE5185650}"/>
          </ac:spMkLst>
        </pc:spChg>
        <pc:spChg chg="mod">
          <ac:chgData name="Kanakubo Yuuka" userId="0125345b4684f247" providerId="LiveId" clId="{2F96E93E-20E0-4DA2-A832-8610A3A9D724}" dt="2022-03-23T04:14:50.346" v="419" actId="165"/>
          <ac:spMkLst>
            <pc:docMk/>
            <pc:sldMk cId="3587379917" sldId="522"/>
            <ac:spMk id="182" creationId="{EB95DF43-48B6-4F51-8A1A-ECFADC6FD096}"/>
          </ac:spMkLst>
        </pc:spChg>
        <pc:spChg chg="mod">
          <ac:chgData name="Kanakubo Yuuka" userId="0125345b4684f247" providerId="LiveId" clId="{2F96E93E-20E0-4DA2-A832-8610A3A9D724}" dt="2022-03-23T04:14:50.346" v="419" actId="165"/>
          <ac:spMkLst>
            <pc:docMk/>
            <pc:sldMk cId="3587379917" sldId="522"/>
            <ac:spMk id="183" creationId="{68DF67AC-115F-41A6-BF03-EC505221AA8E}"/>
          </ac:spMkLst>
        </pc:spChg>
        <pc:spChg chg="mod">
          <ac:chgData name="Kanakubo Yuuka" userId="0125345b4684f247" providerId="LiveId" clId="{2F96E93E-20E0-4DA2-A832-8610A3A9D724}" dt="2022-03-23T04:14:50.346" v="419" actId="165"/>
          <ac:spMkLst>
            <pc:docMk/>
            <pc:sldMk cId="3587379917" sldId="522"/>
            <ac:spMk id="184" creationId="{9913957C-BF64-4840-B67D-5605A20FB559}"/>
          </ac:spMkLst>
        </pc:spChg>
        <pc:spChg chg="mod">
          <ac:chgData name="Kanakubo Yuuka" userId="0125345b4684f247" providerId="LiveId" clId="{2F96E93E-20E0-4DA2-A832-8610A3A9D724}" dt="2022-03-23T04:14:50.346" v="419" actId="165"/>
          <ac:spMkLst>
            <pc:docMk/>
            <pc:sldMk cId="3587379917" sldId="522"/>
            <ac:spMk id="185" creationId="{834F96F5-C271-4700-8BEE-5BA71EAD77CF}"/>
          </ac:spMkLst>
        </pc:spChg>
        <pc:spChg chg="mod">
          <ac:chgData name="Kanakubo Yuuka" userId="0125345b4684f247" providerId="LiveId" clId="{2F96E93E-20E0-4DA2-A832-8610A3A9D724}" dt="2022-03-23T04:14:50.346" v="419" actId="165"/>
          <ac:spMkLst>
            <pc:docMk/>
            <pc:sldMk cId="3587379917" sldId="522"/>
            <ac:spMk id="186" creationId="{9BE17468-D4A2-4997-A4DD-283F1065CD2A}"/>
          </ac:spMkLst>
        </pc:spChg>
        <pc:spChg chg="mod">
          <ac:chgData name="Kanakubo Yuuka" userId="0125345b4684f247" providerId="LiveId" clId="{2F96E93E-20E0-4DA2-A832-8610A3A9D724}" dt="2022-03-23T04:14:50.346" v="419" actId="165"/>
          <ac:spMkLst>
            <pc:docMk/>
            <pc:sldMk cId="3587379917" sldId="522"/>
            <ac:spMk id="187" creationId="{2D90A63C-5EBB-427C-8CC7-17A7BD0B37C3}"/>
          </ac:spMkLst>
        </pc:spChg>
        <pc:spChg chg="mod">
          <ac:chgData name="Kanakubo Yuuka" userId="0125345b4684f247" providerId="LiveId" clId="{2F96E93E-20E0-4DA2-A832-8610A3A9D724}" dt="2022-03-23T04:14:50.346" v="419" actId="165"/>
          <ac:spMkLst>
            <pc:docMk/>
            <pc:sldMk cId="3587379917" sldId="522"/>
            <ac:spMk id="188" creationId="{69A5C786-DE8D-46D4-9B2C-3048DEFE3830}"/>
          </ac:spMkLst>
        </pc:spChg>
        <pc:spChg chg="mod">
          <ac:chgData name="Kanakubo Yuuka" userId="0125345b4684f247" providerId="LiveId" clId="{2F96E93E-20E0-4DA2-A832-8610A3A9D724}" dt="2022-03-23T04:14:50.346" v="419" actId="165"/>
          <ac:spMkLst>
            <pc:docMk/>
            <pc:sldMk cId="3587379917" sldId="522"/>
            <ac:spMk id="189" creationId="{4EA77915-5F72-4D70-A651-D9744A31F4BE}"/>
          </ac:spMkLst>
        </pc:spChg>
        <pc:spChg chg="mod">
          <ac:chgData name="Kanakubo Yuuka" userId="0125345b4684f247" providerId="LiveId" clId="{2F96E93E-20E0-4DA2-A832-8610A3A9D724}" dt="2022-03-23T04:14:50.346" v="419" actId="165"/>
          <ac:spMkLst>
            <pc:docMk/>
            <pc:sldMk cId="3587379917" sldId="522"/>
            <ac:spMk id="190" creationId="{58D2C98B-4A19-4896-BC91-B2915B78FBDA}"/>
          </ac:spMkLst>
        </pc:spChg>
        <pc:spChg chg="mod">
          <ac:chgData name="Kanakubo Yuuka" userId="0125345b4684f247" providerId="LiveId" clId="{2F96E93E-20E0-4DA2-A832-8610A3A9D724}" dt="2022-03-23T04:14:50.346" v="419" actId="165"/>
          <ac:spMkLst>
            <pc:docMk/>
            <pc:sldMk cId="3587379917" sldId="522"/>
            <ac:spMk id="191" creationId="{0C3855D4-3488-4FDD-AF8B-DF2FC60B5EA9}"/>
          </ac:spMkLst>
        </pc:spChg>
        <pc:spChg chg="mod">
          <ac:chgData name="Kanakubo Yuuka" userId="0125345b4684f247" providerId="LiveId" clId="{2F96E93E-20E0-4DA2-A832-8610A3A9D724}" dt="2022-03-23T04:14:50.346" v="419" actId="165"/>
          <ac:spMkLst>
            <pc:docMk/>
            <pc:sldMk cId="3587379917" sldId="522"/>
            <ac:spMk id="192" creationId="{F8B6296B-A5EA-417B-93CC-C01E44B3A6A0}"/>
          </ac:spMkLst>
        </pc:spChg>
        <pc:spChg chg="mod">
          <ac:chgData name="Kanakubo Yuuka" userId="0125345b4684f247" providerId="LiveId" clId="{2F96E93E-20E0-4DA2-A832-8610A3A9D724}" dt="2022-03-23T04:14:50.346" v="419" actId="165"/>
          <ac:spMkLst>
            <pc:docMk/>
            <pc:sldMk cId="3587379917" sldId="522"/>
            <ac:spMk id="193" creationId="{BDDFE4EB-D9BB-496B-9B2E-398FE532FB18}"/>
          </ac:spMkLst>
        </pc:spChg>
        <pc:spChg chg="mod">
          <ac:chgData name="Kanakubo Yuuka" userId="0125345b4684f247" providerId="LiveId" clId="{2F96E93E-20E0-4DA2-A832-8610A3A9D724}" dt="2022-03-23T04:14:50.346" v="419" actId="165"/>
          <ac:spMkLst>
            <pc:docMk/>
            <pc:sldMk cId="3587379917" sldId="522"/>
            <ac:spMk id="194" creationId="{82820101-D98C-4F9F-9BB2-3F82290FB363}"/>
          </ac:spMkLst>
        </pc:spChg>
        <pc:spChg chg="mod">
          <ac:chgData name="Kanakubo Yuuka" userId="0125345b4684f247" providerId="LiveId" clId="{2F96E93E-20E0-4DA2-A832-8610A3A9D724}" dt="2022-03-23T04:14:50.346" v="419" actId="165"/>
          <ac:spMkLst>
            <pc:docMk/>
            <pc:sldMk cId="3587379917" sldId="522"/>
            <ac:spMk id="195" creationId="{D0C8CD5B-3186-4EBE-8719-6F37AD57BF34}"/>
          </ac:spMkLst>
        </pc:spChg>
        <pc:spChg chg="mod">
          <ac:chgData name="Kanakubo Yuuka" userId="0125345b4684f247" providerId="LiveId" clId="{2F96E93E-20E0-4DA2-A832-8610A3A9D724}" dt="2022-03-23T04:14:50.346" v="419" actId="165"/>
          <ac:spMkLst>
            <pc:docMk/>
            <pc:sldMk cId="3587379917" sldId="522"/>
            <ac:spMk id="196" creationId="{732B541C-9531-472A-9A9B-A32E11B5125C}"/>
          </ac:spMkLst>
        </pc:spChg>
        <pc:spChg chg="mod">
          <ac:chgData name="Kanakubo Yuuka" userId="0125345b4684f247" providerId="LiveId" clId="{2F96E93E-20E0-4DA2-A832-8610A3A9D724}" dt="2022-03-23T04:14:50.346" v="419" actId="165"/>
          <ac:spMkLst>
            <pc:docMk/>
            <pc:sldMk cId="3587379917" sldId="522"/>
            <ac:spMk id="197" creationId="{C405F470-F23C-4D6E-A5E7-513D50389820}"/>
          </ac:spMkLst>
        </pc:spChg>
        <pc:spChg chg="mod">
          <ac:chgData name="Kanakubo Yuuka" userId="0125345b4684f247" providerId="LiveId" clId="{2F96E93E-20E0-4DA2-A832-8610A3A9D724}" dt="2022-03-23T04:14:50.346" v="419" actId="165"/>
          <ac:spMkLst>
            <pc:docMk/>
            <pc:sldMk cId="3587379917" sldId="522"/>
            <ac:spMk id="198" creationId="{EC2A8CEE-EC20-4175-B59A-A3A12A0D8EC2}"/>
          </ac:spMkLst>
        </pc:spChg>
        <pc:spChg chg="mod">
          <ac:chgData name="Kanakubo Yuuka" userId="0125345b4684f247" providerId="LiveId" clId="{2F96E93E-20E0-4DA2-A832-8610A3A9D724}" dt="2022-03-23T04:14:50.346" v="419" actId="165"/>
          <ac:spMkLst>
            <pc:docMk/>
            <pc:sldMk cId="3587379917" sldId="522"/>
            <ac:spMk id="199" creationId="{84940725-548E-4F1D-A758-90EBEE0E2B6C}"/>
          </ac:spMkLst>
        </pc:spChg>
        <pc:spChg chg="mod">
          <ac:chgData name="Kanakubo Yuuka" userId="0125345b4684f247" providerId="LiveId" clId="{2F96E93E-20E0-4DA2-A832-8610A3A9D724}" dt="2022-03-23T04:14:50.346" v="419" actId="165"/>
          <ac:spMkLst>
            <pc:docMk/>
            <pc:sldMk cId="3587379917" sldId="522"/>
            <ac:spMk id="200" creationId="{F39A6B05-F3E0-4C74-868E-D9A00F466587}"/>
          </ac:spMkLst>
        </pc:spChg>
        <pc:spChg chg="mod">
          <ac:chgData name="Kanakubo Yuuka" userId="0125345b4684f247" providerId="LiveId" clId="{2F96E93E-20E0-4DA2-A832-8610A3A9D724}" dt="2022-03-23T04:14:50.346" v="419" actId="165"/>
          <ac:spMkLst>
            <pc:docMk/>
            <pc:sldMk cId="3587379917" sldId="522"/>
            <ac:spMk id="201" creationId="{1416C488-CAAA-4E7D-927E-783D3E907903}"/>
          </ac:spMkLst>
        </pc:spChg>
        <pc:spChg chg="mod">
          <ac:chgData name="Kanakubo Yuuka" userId="0125345b4684f247" providerId="LiveId" clId="{2F96E93E-20E0-4DA2-A832-8610A3A9D724}" dt="2022-03-23T04:14:50.346" v="419" actId="165"/>
          <ac:spMkLst>
            <pc:docMk/>
            <pc:sldMk cId="3587379917" sldId="522"/>
            <ac:spMk id="202" creationId="{70981584-F5E5-4ECE-9400-A80DAC2990F8}"/>
          </ac:spMkLst>
        </pc:spChg>
        <pc:spChg chg="mod">
          <ac:chgData name="Kanakubo Yuuka" userId="0125345b4684f247" providerId="LiveId" clId="{2F96E93E-20E0-4DA2-A832-8610A3A9D724}" dt="2022-03-23T04:14:50.346" v="419" actId="165"/>
          <ac:spMkLst>
            <pc:docMk/>
            <pc:sldMk cId="3587379917" sldId="522"/>
            <ac:spMk id="203" creationId="{FD58DC2F-DEEF-406B-A52A-9630364D76D9}"/>
          </ac:spMkLst>
        </pc:spChg>
        <pc:spChg chg="mod">
          <ac:chgData name="Kanakubo Yuuka" userId="0125345b4684f247" providerId="LiveId" clId="{2F96E93E-20E0-4DA2-A832-8610A3A9D724}" dt="2022-03-23T04:14:50.346" v="419" actId="165"/>
          <ac:spMkLst>
            <pc:docMk/>
            <pc:sldMk cId="3587379917" sldId="522"/>
            <ac:spMk id="204" creationId="{E3B66431-B8FA-4F25-8039-DBF02EBEA9F1}"/>
          </ac:spMkLst>
        </pc:spChg>
        <pc:spChg chg="mod">
          <ac:chgData name="Kanakubo Yuuka" userId="0125345b4684f247" providerId="LiveId" clId="{2F96E93E-20E0-4DA2-A832-8610A3A9D724}" dt="2022-03-23T04:14:50.346" v="419" actId="165"/>
          <ac:spMkLst>
            <pc:docMk/>
            <pc:sldMk cId="3587379917" sldId="522"/>
            <ac:spMk id="205" creationId="{45D1BF79-83C3-4627-9040-4033CE393654}"/>
          </ac:spMkLst>
        </pc:spChg>
        <pc:spChg chg="mod">
          <ac:chgData name="Kanakubo Yuuka" userId="0125345b4684f247" providerId="LiveId" clId="{2F96E93E-20E0-4DA2-A832-8610A3A9D724}" dt="2022-03-23T04:14:50.346" v="419" actId="165"/>
          <ac:spMkLst>
            <pc:docMk/>
            <pc:sldMk cId="3587379917" sldId="522"/>
            <ac:spMk id="206" creationId="{641B2F76-1CCE-4D1D-9841-E1B1505D7606}"/>
          </ac:spMkLst>
        </pc:spChg>
        <pc:spChg chg="mod">
          <ac:chgData name="Kanakubo Yuuka" userId="0125345b4684f247" providerId="LiveId" clId="{2F96E93E-20E0-4DA2-A832-8610A3A9D724}" dt="2022-03-23T04:14:50.346" v="419" actId="165"/>
          <ac:spMkLst>
            <pc:docMk/>
            <pc:sldMk cId="3587379917" sldId="522"/>
            <ac:spMk id="207" creationId="{A7044AA8-F240-4DAA-BD06-6C88E841006E}"/>
          </ac:spMkLst>
        </pc:spChg>
        <pc:spChg chg="mod">
          <ac:chgData name="Kanakubo Yuuka" userId="0125345b4684f247" providerId="LiveId" clId="{2F96E93E-20E0-4DA2-A832-8610A3A9D724}" dt="2022-03-23T04:14:50.346" v="419" actId="165"/>
          <ac:spMkLst>
            <pc:docMk/>
            <pc:sldMk cId="3587379917" sldId="522"/>
            <ac:spMk id="208" creationId="{CE03C1A5-4E8B-4F3F-A7EE-FCEBACE67938}"/>
          </ac:spMkLst>
        </pc:spChg>
        <pc:spChg chg="mod">
          <ac:chgData name="Kanakubo Yuuka" userId="0125345b4684f247" providerId="LiveId" clId="{2F96E93E-20E0-4DA2-A832-8610A3A9D724}" dt="2022-03-23T04:14:50.346" v="419" actId="165"/>
          <ac:spMkLst>
            <pc:docMk/>
            <pc:sldMk cId="3587379917" sldId="522"/>
            <ac:spMk id="209" creationId="{DA98A912-3931-4E45-B277-9F152050A7A2}"/>
          </ac:spMkLst>
        </pc:spChg>
        <pc:spChg chg="mod">
          <ac:chgData name="Kanakubo Yuuka" userId="0125345b4684f247" providerId="LiveId" clId="{2F96E93E-20E0-4DA2-A832-8610A3A9D724}" dt="2022-03-23T04:14:50.346" v="419" actId="165"/>
          <ac:spMkLst>
            <pc:docMk/>
            <pc:sldMk cId="3587379917" sldId="522"/>
            <ac:spMk id="210" creationId="{26515386-C945-4756-B9B9-CAF58854B214}"/>
          </ac:spMkLst>
        </pc:spChg>
        <pc:spChg chg="mod">
          <ac:chgData name="Kanakubo Yuuka" userId="0125345b4684f247" providerId="LiveId" clId="{2F96E93E-20E0-4DA2-A832-8610A3A9D724}" dt="2022-03-23T04:14:50.346" v="419" actId="165"/>
          <ac:spMkLst>
            <pc:docMk/>
            <pc:sldMk cId="3587379917" sldId="522"/>
            <ac:spMk id="211" creationId="{342243B7-7BF4-4970-852E-F493895D27F4}"/>
          </ac:spMkLst>
        </pc:spChg>
        <pc:spChg chg="mod">
          <ac:chgData name="Kanakubo Yuuka" userId="0125345b4684f247" providerId="LiveId" clId="{2F96E93E-20E0-4DA2-A832-8610A3A9D724}" dt="2022-03-23T04:14:50.346" v="419" actId="165"/>
          <ac:spMkLst>
            <pc:docMk/>
            <pc:sldMk cId="3587379917" sldId="522"/>
            <ac:spMk id="212" creationId="{3AD47C90-188A-4E28-86B1-383FB32442DE}"/>
          </ac:spMkLst>
        </pc:spChg>
        <pc:spChg chg="mod">
          <ac:chgData name="Kanakubo Yuuka" userId="0125345b4684f247" providerId="LiveId" clId="{2F96E93E-20E0-4DA2-A832-8610A3A9D724}" dt="2022-03-23T04:14:50.346" v="419" actId="165"/>
          <ac:spMkLst>
            <pc:docMk/>
            <pc:sldMk cId="3587379917" sldId="522"/>
            <ac:spMk id="213" creationId="{CBCA37F7-8963-4475-8FDB-8D3A062034BA}"/>
          </ac:spMkLst>
        </pc:spChg>
        <pc:spChg chg="mod">
          <ac:chgData name="Kanakubo Yuuka" userId="0125345b4684f247" providerId="LiveId" clId="{2F96E93E-20E0-4DA2-A832-8610A3A9D724}" dt="2022-03-23T04:14:50.346" v="419" actId="165"/>
          <ac:spMkLst>
            <pc:docMk/>
            <pc:sldMk cId="3587379917" sldId="522"/>
            <ac:spMk id="214" creationId="{07C7AFDC-0C34-4977-A976-70E213AFBDFE}"/>
          </ac:spMkLst>
        </pc:spChg>
        <pc:spChg chg="mod">
          <ac:chgData name="Kanakubo Yuuka" userId="0125345b4684f247" providerId="LiveId" clId="{2F96E93E-20E0-4DA2-A832-8610A3A9D724}" dt="2022-03-23T04:14:50.346" v="419" actId="165"/>
          <ac:spMkLst>
            <pc:docMk/>
            <pc:sldMk cId="3587379917" sldId="522"/>
            <ac:spMk id="215" creationId="{63DCFD06-1A68-4C23-BB53-19A66B3184A6}"/>
          </ac:spMkLst>
        </pc:spChg>
        <pc:spChg chg="mod">
          <ac:chgData name="Kanakubo Yuuka" userId="0125345b4684f247" providerId="LiveId" clId="{2F96E93E-20E0-4DA2-A832-8610A3A9D724}" dt="2022-03-23T04:14:50.346" v="419" actId="165"/>
          <ac:spMkLst>
            <pc:docMk/>
            <pc:sldMk cId="3587379917" sldId="522"/>
            <ac:spMk id="216" creationId="{4000F7B6-4E9B-4D65-8AC8-18582AC3105C}"/>
          </ac:spMkLst>
        </pc:spChg>
        <pc:spChg chg="mod">
          <ac:chgData name="Kanakubo Yuuka" userId="0125345b4684f247" providerId="LiveId" clId="{2F96E93E-20E0-4DA2-A832-8610A3A9D724}" dt="2022-03-23T04:14:50.346" v="419" actId="165"/>
          <ac:spMkLst>
            <pc:docMk/>
            <pc:sldMk cId="3587379917" sldId="522"/>
            <ac:spMk id="217" creationId="{FFD3C3BF-669E-472B-830F-23B5D7072ABA}"/>
          </ac:spMkLst>
        </pc:spChg>
        <pc:spChg chg="mod">
          <ac:chgData name="Kanakubo Yuuka" userId="0125345b4684f247" providerId="LiveId" clId="{2F96E93E-20E0-4DA2-A832-8610A3A9D724}" dt="2022-03-23T04:14:50.346" v="419" actId="165"/>
          <ac:spMkLst>
            <pc:docMk/>
            <pc:sldMk cId="3587379917" sldId="522"/>
            <ac:spMk id="218" creationId="{F3791C66-59FF-4FEF-B554-3C254427D0BC}"/>
          </ac:spMkLst>
        </pc:spChg>
        <pc:spChg chg="mod">
          <ac:chgData name="Kanakubo Yuuka" userId="0125345b4684f247" providerId="LiveId" clId="{2F96E93E-20E0-4DA2-A832-8610A3A9D724}" dt="2022-03-23T04:14:50.346" v="419" actId="165"/>
          <ac:spMkLst>
            <pc:docMk/>
            <pc:sldMk cId="3587379917" sldId="522"/>
            <ac:spMk id="219" creationId="{51DA41BC-9F47-45F3-9B92-355B2E48FAF8}"/>
          </ac:spMkLst>
        </pc:spChg>
        <pc:spChg chg="mod">
          <ac:chgData name="Kanakubo Yuuka" userId="0125345b4684f247" providerId="LiveId" clId="{2F96E93E-20E0-4DA2-A832-8610A3A9D724}" dt="2022-03-23T04:14:50.346" v="419" actId="165"/>
          <ac:spMkLst>
            <pc:docMk/>
            <pc:sldMk cId="3587379917" sldId="522"/>
            <ac:spMk id="220" creationId="{33D45163-E7FD-49AA-B277-E68B539EC07C}"/>
          </ac:spMkLst>
        </pc:spChg>
        <pc:spChg chg="mod">
          <ac:chgData name="Kanakubo Yuuka" userId="0125345b4684f247" providerId="LiveId" clId="{2F96E93E-20E0-4DA2-A832-8610A3A9D724}" dt="2022-03-23T04:14:50.346" v="419" actId="165"/>
          <ac:spMkLst>
            <pc:docMk/>
            <pc:sldMk cId="3587379917" sldId="522"/>
            <ac:spMk id="221" creationId="{5E6DF09E-2D93-4BE6-846C-4BC5324C9FE9}"/>
          </ac:spMkLst>
        </pc:spChg>
        <pc:spChg chg="mod">
          <ac:chgData name="Kanakubo Yuuka" userId="0125345b4684f247" providerId="LiveId" clId="{2F96E93E-20E0-4DA2-A832-8610A3A9D724}" dt="2022-03-23T04:14:50.346" v="419" actId="165"/>
          <ac:spMkLst>
            <pc:docMk/>
            <pc:sldMk cId="3587379917" sldId="522"/>
            <ac:spMk id="222" creationId="{1B3C81DB-BCCC-4818-90A0-05DBEBF20FAF}"/>
          </ac:spMkLst>
        </pc:spChg>
        <pc:spChg chg="mod">
          <ac:chgData name="Kanakubo Yuuka" userId="0125345b4684f247" providerId="LiveId" clId="{2F96E93E-20E0-4DA2-A832-8610A3A9D724}" dt="2022-03-23T04:14:50.346" v="419" actId="165"/>
          <ac:spMkLst>
            <pc:docMk/>
            <pc:sldMk cId="3587379917" sldId="522"/>
            <ac:spMk id="223" creationId="{9AED734D-0B50-410A-9249-E732E92A0376}"/>
          </ac:spMkLst>
        </pc:spChg>
        <pc:spChg chg="mod">
          <ac:chgData name="Kanakubo Yuuka" userId="0125345b4684f247" providerId="LiveId" clId="{2F96E93E-20E0-4DA2-A832-8610A3A9D724}" dt="2022-03-23T04:14:50.346" v="419" actId="165"/>
          <ac:spMkLst>
            <pc:docMk/>
            <pc:sldMk cId="3587379917" sldId="522"/>
            <ac:spMk id="224" creationId="{74767282-8FD5-4A30-B95B-81401DFCAF5F}"/>
          </ac:spMkLst>
        </pc:spChg>
        <pc:spChg chg="mod">
          <ac:chgData name="Kanakubo Yuuka" userId="0125345b4684f247" providerId="LiveId" clId="{2F96E93E-20E0-4DA2-A832-8610A3A9D724}" dt="2022-03-23T04:14:50.346" v="419" actId="165"/>
          <ac:spMkLst>
            <pc:docMk/>
            <pc:sldMk cId="3587379917" sldId="522"/>
            <ac:spMk id="225" creationId="{FCD67F77-B030-47A3-B254-CC89C0EC522B}"/>
          </ac:spMkLst>
        </pc:spChg>
        <pc:spChg chg="mod">
          <ac:chgData name="Kanakubo Yuuka" userId="0125345b4684f247" providerId="LiveId" clId="{2F96E93E-20E0-4DA2-A832-8610A3A9D724}" dt="2022-03-23T04:14:50.346" v="419" actId="165"/>
          <ac:spMkLst>
            <pc:docMk/>
            <pc:sldMk cId="3587379917" sldId="522"/>
            <ac:spMk id="226" creationId="{BA972D84-F7B6-45A9-B7E5-6F479E90AE4B}"/>
          </ac:spMkLst>
        </pc:spChg>
        <pc:spChg chg="mod">
          <ac:chgData name="Kanakubo Yuuka" userId="0125345b4684f247" providerId="LiveId" clId="{2F96E93E-20E0-4DA2-A832-8610A3A9D724}" dt="2022-03-23T04:14:50.346" v="419" actId="165"/>
          <ac:spMkLst>
            <pc:docMk/>
            <pc:sldMk cId="3587379917" sldId="522"/>
            <ac:spMk id="227" creationId="{54CFCDA7-F8FE-47A7-BD3A-784C9C94FEAD}"/>
          </ac:spMkLst>
        </pc:spChg>
        <pc:spChg chg="mod">
          <ac:chgData name="Kanakubo Yuuka" userId="0125345b4684f247" providerId="LiveId" clId="{2F96E93E-20E0-4DA2-A832-8610A3A9D724}" dt="2022-03-23T04:14:50.346" v="419" actId="165"/>
          <ac:spMkLst>
            <pc:docMk/>
            <pc:sldMk cId="3587379917" sldId="522"/>
            <ac:spMk id="228" creationId="{A1BB0FFD-3D81-447E-B232-BE1F2286D753}"/>
          </ac:spMkLst>
        </pc:spChg>
        <pc:spChg chg="mod">
          <ac:chgData name="Kanakubo Yuuka" userId="0125345b4684f247" providerId="LiveId" clId="{2F96E93E-20E0-4DA2-A832-8610A3A9D724}" dt="2022-03-23T04:14:50.346" v="419" actId="165"/>
          <ac:spMkLst>
            <pc:docMk/>
            <pc:sldMk cId="3587379917" sldId="522"/>
            <ac:spMk id="229" creationId="{4DE31014-E880-4FDE-B147-AF7157B4274B}"/>
          </ac:spMkLst>
        </pc:spChg>
        <pc:spChg chg="mod">
          <ac:chgData name="Kanakubo Yuuka" userId="0125345b4684f247" providerId="LiveId" clId="{2F96E93E-20E0-4DA2-A832-8610A3A9D724}" dt="2022-03-23T04:14:50.346" v="419" actId="165"/>
          <ac:spMkLst>
            <pc:docMk/>
            <pc:sldMk cId="3587379917" sldId="522"/>
            <ac:spMk id="230" creationId="{BCC48A10-3DB4-4B2F-8718-041B44C6663B}"/>
          </ac:spMkLst>
        </pc:spChg>
        <pc:spChg chg="mod">
          <ac:chgData name="Kanakubo Yuuka" userId="0125345b4684f247" providerId="LiveId" clId="{2F96E93E-20E0-4DA2-A832-8610A3A9D724}" dt="2022-03-23T04:14:50.346" v="419" actId="165"/>
          <ac:spMkLst>
            <pc:docMk/>
            <pc:sldMk cId="3587379917" sldId="522"/>
            <ac:spMk id="231" creationId="{9858637E-B75E-46C1-9700-5A535995E7DB}"/>
          </ac:spMkLst>
        </pc:spChg>
        <pc:spChg chg="mod">
          <ac:chgData name="Kanakubo Yuuka" userId="0125345b4684f247" providerId="LiveId" clId="{2F96E93E-20E0-4DA2-A832-8610A3A9D724}" dt="2022-03-23T04:14:50.346" v="419" actId="165"/>
          <ac:spMkLst>
            <pc:docMk/>
            <pc:sldMk cId="3587379917" sldId="522"/>
            <ac:spMk id="232" creationId="{76187191-EA8A-475A-876E-579A885B1565}"/>
          </ac:spMkLst>
        </pc:spChg>
        <pc:spChg chg="mod">
          <ac:chgData name="Kanakubo Yuuka" userId="0125345b4684f247" providerId="LiveId" clId="{2F96E93E-20E0-4DA2-A832-8610A3A9D724}" dt="2022-03-23T04:14:50.346" v="419" actId="165"/>
          <ac:spMkLst>
            <pc:docMk/>
            <pc:sldMk cId="3587379917" sldId="522"/>
            <ac:spMk id="233" creationId="{8B47F50A-24BB-496D-9CBD-DE593BA568F1}"/>
          </ac:spMkLst>
        </pc:spChg>
        <pc:spChg chg="mod">
          <ac:chgData name="Kanakubo Yuuka" userId="0125345b4684f247" providerId="LiveId" clId="{2F96E93E-20E0-4DA2-A832-8610A3A9D724}" dt="2022-03-23T04:14:50.346" v="419" actId="165"/>
          <ac:spMkLst>
            <pc:docMk/>
            <pc:sldMk cId="3587379917" sldId="522"/>
            <ac:spMk id="234" creationId="{267D157E-A47B-424A-86CC-F9761DE2A2AD}"/>
          </ac:spMkLst>
        </pc:spChg>
        <pc:spChg chg="mod">
          <ac:chgData name="Kanakubo Yuuka" userId="0125345b4684f247" providerId="LiveId" clId="{2F96E93E-20E0-4DA2-A832-8610A3A9D724}" dt="2022-03-23T04:14:50.346" v="419" actId="165"/>
          <ac:spMkLst>
            <pc:docMk/>
            <pc:sldMk cId="3587379917" sldId="522"/>
            <ac:spMk id="235" creationId="{E9A9C03F-C077-4C7B-A6E5-8CDDBDF2EA77}"/>
          </ac:spMkLst>
        </pc:spChg>
        <pc:spChg chg="mod">
          <ac:chgData name="Kanakubo Yuuka" userId="0125345b4684f247" providerId="LiveId" clId="{2F96E93E-20E0-4DA2-A832-8610A3A9D724}" dt="2022-03-23T04:14:50.346" v="419" actId="165"/>
          <ac:spMkLst>
            <pc:docMk/>
            <pc:sldMk cId="3587379917" sldId="522"/>
            <ac:spMk id="236" creationId="{51A61CF3-8D70-4429-849F-1912D5FDBEE8}"/>
          </ac:spMkLst>
        </pc:spChg>
        <pc:spChg chg="mod">
          <ac:chgData name="Kanakubo Yuuka" userId="0125345b4684f247" providerId="LiveId" clId="{2F96E93E-20E0-4DA2-A832-8610A3A9D724}" dt="2022-03-23T04:14:50.346" v="419" actId="165"/>
          <ac:spMkLst>
            <pc:docMk/>
            <pc:sldMk cId="3587379917" sldId="522"/>
            <ac:spMk id="237" creationId="{A29A1F30-7820-4926-859C-3D830B4A8F82}"/>
          </ac:spMkLst>
        </pc:spChg>
        <pc:spChg chg="mod">
          <ac:chgData name="Kanakubo Yuuka" userId="0125345b4684f247" providerId="LiveId" clId="{2F96E93E-20E0-4DA2-A832-8610A3A9D724}" dt="2022-03-23T04:14:50.346" v="419" actId="165"/>
          <ac:spMkLst>
            <pc:docMk/>
            <pc:sldMk cId="3587379917" sldId="522"/>
            <ac:spMk id="238" creationId="{D873754E-AEDC-4AF0-9216-EE6FB7E61D8F}"/>
          </ac:spMkLst>
        </pc:spChg>
        <pc:spChg chg="mod">
          <ac:chgData name="Kanakubo Yuuka" userId="0125345b4684f247" providerId="LiveId" clId="{2F96E93E-20E0-4DA2-A832-8610A3A9D724}" dt="2022-03-23T04:14:50.346" v="419" actId="165"/>
          <ac:spMkLst>
            <pc:docMk/>
            <pc:sldMk cId="3587379917" sldId="522"/>
            <ac:spMk id="239" creationId="{F26C6A82-616B-4CF7-A3F7-36DB51B5C274}"/>
          </ac:spMkLst>
        </pc:spChg>
        <pc:spChg chg="mod">
          <ac:chgData name="Kanakubo Yuuka" userId="0125345b4684f247" providerId="LiveId" clId="{2F96E93E-20E0-4DA2-A832-8610A3A9D724}" dt="2022-03-23T04:14:50.346" v="419" actId="165"/>
          <ac:spMkLst>
            <pc:docMk/>
            <pc:sldMk cId="3587379917" sldId="522"/>
            <ac:spMk id="240" creationId="{77A7B386-17F7-4ADB-AD7D-5C60BDB1781E}"/>
          </ac:spMkLst>
        </pc:spChg>
        <pc:spChg chg="mod">
          <ac:chgData name="Kanakubo Yuuka" userId="0125345b4684f247" providerId="LiveId" clId="{2F96E93E-20E0-4DA2-A832-8610A3A9D724}" dt="2022-03-23T04:14:50.346" v="419" actId="165"/>
          <ac:spMkLst>
            <pc:docMk/>
            <pc:sldMk cId="3587379917" sldId="522"/>
            <ac:spMk id="241" creationId="{B5BEE486-B960-4137-940E-1C4B7FEB7E79}"/>
          </ac:spMkLst>
        </pc:spChg>
        <pc:spChg chg="mod">
          <ac:chgData name="Kanakubo Yuuka" userId="0125345b4684f247" providerId="LiveId" clId="{2F96E93E-20E0-4DA2-A832-8610A3A9D724}" dt="2022-03-23T04:14:50.346" v="419" actId="165"/>
          <ac:spMkLst>
            <pc:docMk/>
            <pc:sldMk cId="3587379917" sldId="522"/>
            <ac:spMk id="242" creationId="{8B5106D5-FB72-458B-9621-477280D498D4}"/>
          </ac:spMkLst>
        </pc:spChg>
        <pc:spChg chg="mod">
          <ac:chgData name="Kanakubo Yuuka" userId="0125345b4684f247" providerId="LiveId" clId="{2F96E93E-20E0-4DA2-A832-8610A3A9D724}" dt="2022-03-23T04:14:50.346" v="419" actId="165"/>
          <ac:spMkLst>
            <pc:docMk/>
            <pc:sldMk cId="3587379917" sldId="522"/>
            <ac:spMk id="243" creationId="{47529CAC-2589-4CF3-A8AC-CB90474D9BEB}"/>
          </ac:spMkLst>
        </pc:spChg>
        <pc:spChg chg="mod">
          <ac:chgData name="Kanakubo Yuuka" userId="0125345b4684f247" providerId="LiveId" clId="{2F96E93E-20E0-4DA2-A832-8610A3A9D724}" dt="2022-03-23T04:14:50.346" v="419" actId="165"/>
          <ac:spMkLst>
            <pc:docMk/>
            <pc:sldMk cId="3587379917" sldId="522"/>
            <ac:spMk id="244" creationId="{BBB409DB-AFAD-4E34-893A-E8E2836B570E}"/>
          </ac:spMkLst>
        </pc:spChg>
        <pc:spChg chg="mod">
          <ac:chgData name="Kanakubo Yuuka" userId="0125345b4684f247" providerId="LiveId" clId="{2F96E93E-20E0-4DA2-A832-8610A3A9D724}" dt="2022-03-23T04:14:50.346" v="419" actId="165"/>
          <ac:spMkLst>
            <pc:docMk/>
            <pc:sldMk cId="3587379917" sldId="522"/>
            <ac:spMk id="245" creationId="{C93E7653-6B55-43DA-B0E9-633595354260}"/>
          </ac:spMkLst>
        </pc:spChg>
        <pc:spChg chg="mod">
          <ac:chgData name="Kanakubo Yuuka" userId="0125345b4684f247" providerId="LiveId" clId="{2F96E93E-20E0-4DA2-A832-8610A3A9D724}" dt="2022-03-23T04:14:50.346" v="419" actId="165"/>
          <ac:spMkLst>
            <pc:docMk/>
            <pc:sldMk cId="3587379917" sldId="522"/>
            <ac:spMk id="246" creationId="{35BD64AB-42B3-4F22-9481-45B3C8FDFAAD}"/>
          </ac:spMkLst>
        </pc:spChg>
        <pc:spChg chg="mod">
          <ac:chgData name="Kanakubo Yuuka" userId="0125345b4684f247" providerId="LiveId" clId="{2F96E93E-20E0-4DA2-A832-8610A3A9D724}" dt="2022-03-23T04:14:50.346" v="419" actId="165"/>
          <ac:spMkLst>
            <pc:docMk/>
            <pc:sldMk cId="3587379917" sldId="522"/>
            <ac:spMk id="247" creationId="{0834019B-DBF1-45DA-BF51-9142146BB705}"/>
          </ac:spMkLst>
        </pc:spChg>
        <pc:spChg chg="mod">
          <ac:chgData name="Kanakubo Yuuka" userId="0125345b4684f247" providerId="LiveId" clId="{2F96E93E-20E0-4DA2-A832-8610A3A9D724}" dt="2022-03-23T04:14:50.346" v="419" actId="165"/>
          <ac:spMkLst>
            <pc:docMk/>
            <pc:sldMk cId="3587379917" sldId="522"/>
            <ac:spMk id="248" creationId="{058EDE6D-5E0D-4181-A6E6-7F5402BF2818}"/>
          </ac:spMkLst>
        </pc:spChg>
        <pc:spChg chg="mod">
          <ac:chgData name="Kanakubo Yuuka" userId="0125345b4684f247" providerId="LiveId" clId="{2F96E93E-20E0-4DA2-A832-8610A3A9D724}" dt="2022-03-23T04:14:50.346" v="419" actId="165"/>
          <ac:spMkLst>
            <pc:docMk/>
            <pc:sldMk cId="3587379917" sldId="522"/>
            <ac:spMk id="249" creationId="{BA4BDBD0-7448-4984-B803-E4993908D6E4}"/>
          </ac:spMkLst>
        </pc:spChg>
        <pc:spChg chg="mod">
          <ac:chgData name="Kanakubo Yuuka" userId="0125345b4684f247" providerId="LiveId" clId="{2F96E93E-20E0-4DA2-A832-8610A3A9D724}" dt="2022-03-23T04:14:50.346" v="419" actId="165"/>
          <ac:spMkLst>
            <pc:docMk/>
            <pc:sldMk cId="3587379917" sldId="522"/>
            <ac:spMk id="250" creationId="{0F4C25AD-47E3-4698-848B-48D781519B22}"/>
          </ac:spMkLst>
        </pc:spChg>
        <pc:spChg chg="mod">
          <ac:chgData name="Kanakubo Yuuka" userId="0125345b4684f247" providerId="LiveId" clId="{2F96E93E-20E0-4DA2-A832-8610A3A9D724}" dt="2022-03-23T04:14:50.346" v="419" actId="165"/>
          <ac:spMkLst>
            <pc:docMk/>
            <pc:sldMk cId="3587379917" sldId="522"/>
            <ac:spMk id="251" creationId="{D19CA352-44A0-4DFA-A6A8-4EEDE732DBE4}"/>
          </ac:spMkLst>
        </pc:spChg>
        <pc:spChg chg="mod">
          <ac:chgData name="Kanakubo Yuuka" userId="0125345b4684f247" providerId="LiveId" clId="{2F96E93E-20E0-4DA2-A832-8610A3A9D724}" dt="2022-03-23T04:14:50.346" v="419" actId="165"/>
          <ac:spMkLst>
            <pc:docMk/>
            <pc:sldMk cId="3587379917" sldId="522"/>
            <ac:spMk id="252" creationId="{EBF5EF76-D4C3-4DCE-9577-4B514EA6FBDF}"/>
          </ac:spMkLst>
        </pc:spChg>
        <pc:spChg chg="mod">
          <ac:chgData name="Kanakubo Yuuka" userId="0125345b4684f247" providerId="LiveId" clId="{2F96E93E-20E0-4DA2-A832-8610A3A9D724}" dt="2022-03-23T04:14:50.346" v="419" actId="165"/>
          <ac:spMkLst>
            <pc:docMk/>
            <pc:sldMk cId="3587379917" sldId="522"/>
            <ac:spMk id="253" creationId="{B0866C4F-EDCB-4E97-B42C-D83E06C13607}"/>
          </ac:spMkLst>
        </pc:spChg>
        <pc:spChg chg="mod">
          <ac:chgData name="Kanakubo Yuuka" userId="0125345b4684f247" providerId="LiveId" clId="{2F96E93E-20E0-4DA2-A832-8610A3A9D724}" dt="2022-03-23T04:14:50.346" v="419" actId="165"/>
          <ac:spMkLst>
            <pc:docMk/>
            <pc:sldMk cId="3587379917" sldId="522"/>
            <ac:spMk id="254" creationId="{EB5649CA-1ED7-459F-B199-F6C3D0A331FD}"/>
          </ac:spMkLst>
        </pc:spChg>
        <pc:spChg chg="mod">
          <ac:chgData name="Kanakubo Yuuka" userId="0125345b4684f247" providerId="LiveId" clId="{2F96E93E-20E0-4DA2-A832-8610A3A9D724}" dt="2022-03-23T04:14:50.346" v="419" actId="165"/>
          <ac:spMkLst>
            <pc:docMk/>
            <pc:sldMk cId="3587379917" sldId="522"/>
            <ac:spMk id="255" creationId="{7CAE2545-BCDA-47A0-96CA-2243C408F1C8}"/>
          </ac:spMkLst>
        </pc:spChg>
        <pc:spChg chg="mod">
          <ac:chgData name="Kanakubo Yuuka" userId="0125345b4684f247" providerId="LiveId" clId="{2F96E93E-20E0-4DA2-A832-8610A3A9D724}" dt="2022-03-23T04:14:50.346" v="419" actId="165"/>
          <ac:spMkLst>
            <pc:docMk/>
            <pc:sldMk cId="3587379917" sldId="522"/>
            <ac:spMk id="256" creationId="{0927E368-8A38-44F4-984F-42C596040C9F}"/>
          </ac:spMkLst>
        </pc:spChg>
        <pc:spChg chg="mod">
          <ac:chgData name="Kanakubo Yuuka" userId="0125345b4684f247" providerId="LiveId" clId="{2F96E93E-20E0-4DA2-A832-8610A3A9D724}" dt="2022-03-23T04:14:50.346" v="419" actId="165"/>
          <ac:spMkLst>
            <pc:docMk/>
            <pc:sldMk cId="3587379917" sldId="522"/>
            <ac:spMk id="257" creationId="{EC034464-AC41-4E8B-8A0A-AF01E195CD2E}"/>
          </ac:spMkLst>
        </pc:spChg>
        <pc:spChg chg="mod">
          <ac:chgData name="Kanakubo Yuuka" userId="0125345b4684f247" providerId="LiveId" clId="{2F96E93E-20E0-4DA2-A832-8610A3A9D724}" dt="2022-03-23T04:14:50.346" v="419" actId="165"/>
          <ac:spMkLst>
            <pc:docMk/>
            <pc:sldMk cId="3587379917" sldId="522"/>
            <ac:spMk id="258" creationId="{1F141787-A793-4453-ABC5-769D4F91CC00}"/>
          </ac:spMkLst>
        </pc:spChg>
        <pc:spChg chg="mod">
          <ac:chgData name="Kanakubo Yuuka" userId="0125345b4684f247" providerId="LiveId" clId="{2F96E93E-20E0-4DA2-A832-8610A3A9D724}" dt="2022-03-23T04:14:50.346" v="419" actId="165"/>
          <ac:spMkLst>
            <pc:docMk/>
            <pc:sldMk cId="3587379917" sldId="522"/>
            <ac:spMk id="259" creationId="{93B79D4C-18EC-4A22-9370-B6AEF7BB23B8}"/>
          </ac:spMkLst>
        </pc:spChg>
        <pc:spChg chg="mod">
          <ac:chgData name="Kanakubo Yuuka" userId="0125345b4684f247" providerId="LiveId" clId="{2F96E93E-20E0-4DA2-A832-8610A3A9D724}" dt="2022-03-23T04:14:50.346" v="419" actId="165"/>
          <ac:spMkLst>
            <pc:docMk/>
            <pc:sldMk cId="3587379917" sldId="522"/>
            <ac:spMk id="260" creationId="{2C4842AD-E2FF-4C2C-982A-D257AD9CCF50}"/>
          </ac:spMkLst>
        </pc:spChg>
        <pc:spChg chg="mod">
          <ac:chgData name="Kanakubo Yuuka" userId="0125345b4684f247" providerId="LiveId" clId="{2F96E93E-20E0-4DA2-A832-8610A3A9D724}" dt="2022-03-23T04:14:50.346" v="419" actId="165"/>
          <ac:spMkLst>
            <pc:docMk/>
            <pc:sldMk cId="3587379917" sldId="522"/>
            <ac:spMk id="261" creationId="{0D1BA2AF-5456-47E7-83BA-6C44ED88C5A3}"/>
          </ac:spMkLst>
        </pc:spChg>
        <pc:spChg chg="mod">
          <ac:chgData name="Kanakubo Yuuka" userId="0125345b4684f247" providerId="LiveId" clId="{2F96E93E-20E0-4DA2-A832-8610A3A9D724}" dt="2022-03-23T04:14:50.346" v="419" actId="165"/>
          <ac:spMkLst>
            <pc:docMk/>
            <pc:sldMk cId="3587379917" sldId="522"/>
            <ac:spMk id="262" creationId="{B5C77E44-D70D-4CF6-B6D0-4219D008A9E4}"/>
          </ac:spMkLst>
        </pc:spChg>
        <pc:spChg chg="add del mod">
          <ac:chgData name="Kanakubo Yuuka" userId="0125345b4684f247" providerId="LiveId" clId="{2F96E93E-20E0-4DA2-A832-8610A3A9D724}" dt="2022-03-23T04:14:41.404" v="402" actId="21"/>
          <ac:spMkLst>
            <pc:docMk/>
            <pc:sldMk cId="3587379917" sldId="522"/>
            <ac:spMk id="264" creationId="{2370F391-1534-4B0B-B7A4-7CB2AF7C612A}"/>
          </ac:spMkLst>
        </pc:spChg>
        <pc:spChg chg="mod">
          <ac:chgData name="Kanakubo Yuuka" userId="0125345b4684f247" providerId="LiveId" clId="{2F96E93E-20E0-4DA2-A832-8610A3A9D724}" dt="2022-03-23T04:14:21.075" v="398"/>
          <ac:spMkLst>
            <pc:docMk/>
            <pc:sldMk cId="3587379917" sldId="522"/>
            <ac:spMk id="265" creationId="{F821D3F1-668F-4B90-B63F-BC3FEC7A19B8}"/>
          </ac:spMkLst>
        </pc:spChg>
        <pc:spChg chg="mod">
          <ac:chgData name="Kanakubo Yuuka" userId="0125345b4684f247" providerId="LiveId" clId="{2F96E93E-20E0-4DA2-A832-8610A3A9D724}" dt="2022-03-23T04:14:21.075" v="398"/>
          <ac:spMkLst>
            <pc:docMk/>
            <pc:sldMk cId="3587379917" sldId="522"/>
            <ac:spMk id="267" creationId="{BC807E12-4992-4D0B-BE5F-0C94AF5092D6}"/>
          </ac:spMkLst>
        </pc:spChg>
        <pc:spChg chg="mod">
          <ac:chgData name="Kanakubo Yuuka" userId="0125345b4684f247" providerId="LiveId" clId="{2F96E93E-20E0-4DA2-A832-8610A3A9D724}" dt="2022-03-23T04:14:21.075" v="398"/>
          <ac:spMkLst>
            <pc:docMk/>
            <pc:sldMk cId="3587379917" sldId="522"/>
            <ac:spMk id="268" creationId="{9D836B39-3E76-4993-AEB9-63E5AE752DDE}"/>
          </ac:spMkLst>
        </pc:spChg>
        <pc:spChg chg="mod">
          <ac:chgData name="Kanakubo Yuuka" userId="0125345b4684f247" providerId="LiveId" clId="{2F96E93E-20E0-4DA2-A832-8610A3A9D724}" dt="2022-03-23T04:14:21.075" v="398"/>
          <ac:spMkLst>
            <pc:docMk/>
            <pc:sldMk cId="3587379917" sldId="522"/>
            <ac:spMk id="271" creationId="{42DABC95-47A2-42F8-8A4F-B842C5677B4B}"/>
          </ac:spMkLst>
        </pc:spChg>
        <pc:spChg chg="mod">
          <ac:chgData name="Kanakubo Yuuka" userId="0125345b4684f247" providerId="LiveId" clId="{2F96E93E-20E0-4DA2-A832-8610A3A9D724}" dt="2022-03-23T04:14:21.075" v="398"/>
          <ac:spMkLst>
            <pc:docMk/>
            <pc:sldMk cId="3587379917" sldId="522"/>
            <ac:spMk id="272" creationId="{C1BDC92D-6176-4B67-85F9-FA73A5969836}"/>
          </ac:spMkLst>
        </pc:spChg>
        <pc:spChg chg="mod">
          <ac:chgData name="Kanakubo Yuuka" userId="0125345b4684f247" providerId="LiveId" clId="{2F96E93E-20E0-4DA2-A832-8610A3A9D724}" dt="2022-03-23T04:14:21.075" v="398"/>
          <ac:spMkLst>
            <pc:docMk/>
            <pc:sldMk cId="3587379917" sldId="522"/>
            <ac:spMk id="273" creationId="{9289F803-E345-446B-9740-57FA7629CFD2}"/>
          </ac:spMkLst>
        </pc:spChg>
        <pc:spChg chg="mod">
          <ac:chgData name="Kanakubo Yuuka" userId="0125345b4684f247" providerId="LiveId" clId="{2F96E93E-20E0-4DA2-A832-8610A3A9D724}" dt="2022-03-23T04:14:21.075" v="398"/>
          <ac:spMkLst>
            <pc:docMk/>
            <pc:sldMk cId="3587379917" sldId="522"/>
            <ac:spMk id="274" creationId="{C22A01E9-8425-44B3-8927-8A4789DEC6BE}"/>
          </ac:spMkLst>
        </pc:spChg>
        <pc:spChg chg="mod">
          <ac:chgData name="Kanakubo Yuuka" userId="0125345b4684f247" providerId="LiveId" clId="{2F96E93E-20E0-4DA2-A832-8610A3A9D724}" dt="2022-03-23T04:14:21.075" v="398"/>
          <ac:spMkLst>
            <pc:docMk/>
            <pc:sldMk cId="3587379917" sldId="522"/>
            <ac:spMk id="275" creationId="{6B4F2801-74F2-4D23-830A-7B28C8E70CAE}"/>
          </ac:spMkLst>
        </pc:spChg>
        <pc:spChg chg="mod">
          <ac:chgData name="Kanakubo Yuuka" userId="0125345b4684f247" providerId="LiveId" clId="{2F96E93E-20E0-4DA2-A832-8610A3A9D724}" dt="2022-03-23T04:14:21.075" v="398"/>
          <ac:spMkLst>
            <pc:docMk/>
            <pc:sldMk cId="3587379917" sldId="522"/>
            <ac:spMk id="276" creationId="{263B13B9-4E31-4B3E-9BA5-5C2E5D67DE5F}"/>
          </ac:spMkLst>
        </pc:spChg>
        <pc:spChg chg="mod">
          <ac:chgData name="Kanakubo Yuuka" userId="0125345b4684f247" providerId="LiveId" clId="{2F96E93E-20E0-4DA2-A832-8610A3A9D724}" dt="2022-03-23T04:14:21.075" v="398"/>
          <ac:spMkLst>
            <pc:docMk/>
            <pc:sldMk cId="3587379917" sldId="522"/>
            <ac:spMk id="277" creationId="{76477BD3-D335-41FB-BAB0-9F041C27BDC5}"/>
          </ac:spMkLst>
        </pc:spChg>
        <pc:spChg chg="mod">
          <ac:chgData name="Kanakubo Yuuka" userId="0125345b4684f247" providerId="LiveId" clId="{2F96E93E-20E0-4DA2-A832-8610A3A9D724}" dt="2022-03-23T04:14:21.075" v="398"/>
          <ac:spMkLst>
            <pc:docMk/>
            <pc:sldMk cId="3587379917" sldId="522"/>
            <ac:spMk id="278" creationId="{E728E616-76A1-46B6-8A34-826506921830}"/>
          </ac:spMkLst>
        </pc:spChg>
        <pc:spChg chg="mod">
          <ac:chgData name="Kanakubo Yuuka" userId="0125345b4684f247" providerId="LiveId" clId="{2F96E93E-20E0-4DA2-A832-8610A3A9D724}" dt="2022-03-23T04:14:21.075" v="398"/>
          <ac:spMkLst>
            <pc:docMk/>
            <pc:sldMk cId="3587379917" sldId="522"/>
            <ac:spMk id="279" creationId="{6A9F1066-72BC-4CC3-AFED-234874A5EA26}"/>
          </ac:spMkLst>
        </pc:spChg>
        <pc:spChg chg="mod">
          <ac:chgData name="Kanakubo Yuuka" userId="0125345b4684f247" providerId="LiveId" clId="{2F96E93E-20E0-4DA2-A832-8610A3A9D724}" dt="2022-03-23T04:14:21.075" v="398"/>
          <ac:spMkLst>
            <pc:docMk/>
            <pc:sldMk cId="3587379917" sldId="522"/>
            <ac:spMk id="280" creationId="{7EDEF16D-D304-4023-A90C-3194E8B5ACAF}"/>
          </ac:spMkLst>
        </pc:spChg>
        <pc:spChg chg="mod">
          <ac:chgData name="Kanakubo Yuuka" userId="0125345b4684f247" providerId="LiveId" clId="{2F96E93E-20E0-4DA2-A832-8610A3A9D724}" dt="2022-03-23T04:14:21.075" v="398"/>
          <ac:spMkLst>
            <pc:docMk/>
            <pc:sldMk cId="3587379917" sldId="522"/>
            <ac:spMk id="281" creationId="{4B8FA5C7-A201-4FE4-B55A-6C2C18B6903B}"/>
          </ac:spMkLst>
        </pc:spChg>
        <pc:spChg chg="mod">
          <ac:chgData name="Kanakubo Yuuka" userId="0125345b4684f247" providerId="LiveId" clId="{2F96E93E-20E0-4DA2-A832-8610A3A9D724}" dt="2022-03-23T04:14:21.075" v="398"/>
          <ac:spMkLst>
            <pc:docMk/>
            <pc:sldMk cId="3587379917" sldId="522"/>
            <ac:spMk id="282" creationId="{8C94CAF6-D387-46AA-BA77-3D15ABA566BB}"/>
          </ac:spMkLst>
        </pc:spChg>
        <pc:spChg chg="mod">
          <ac:chgData name="Kanakubo Yuuka" userId="0125345b4684f247" providerId="LiveId" clId="{2F96E93E-20E0-4DA2-A832-8610A3A9D724}" dt="2022-03-23T04:14:21.075" v="398"/>
          <ac:spMkLst>
            <pc:docMk/>
            <pc:sldMk cId="3587379917" sldId="522"/>
            <ac:spMk id="283" creationId="{5475EAC0-8C31-4E9C-BA16-78292A1B7D8A}"/>
          </ac:spMkLst>
        </pc:spChg>
        <pc:spChg chg="mod">
          <ac:chgData name="Kanakubo Yuuka" userId="0125345b4684f247" providerId="LiveId" clId="{2F96E93E-20E0-4DA2-A832-8610A3A9D724}" dt="2022-03-23T04:14:21.075" v="398"/>
          <ac:spMkLst>
            <pc:docMk/>
            <pc:sldMk cId="3587379917" sldId="522"/>
            <ac:spMk id="284" creationId="{CA919BD3-42DD-4428-8F7E-59D585FBC44F}"/>
          </ac:spMkLst>
        </pc:spChg>
        <pc:spChg chg="mod">
          <ac:chgData name="Kanakubo Yuuka" userId="0125345b4684f247" providerId="LiveId" clId="{2F96E93E-20E0-4DA2-A832-8610A3A9D724}" dt="2022-03-23T04:14:21.075" v="398"/>
          <ac:spMkLst>
            <pc:docMk/>
            <pc:sldMk cId="3587379917" sldId="522"/>
            <ac:spMk id="285" creationId="{76672889-97D7-4E0A-95FF-2B6CE7D30864}"/>
          </ac:spMkLst>
        </pc:spChg>
        <pc:spChg chg="mod">
          <ac:chgData name="Kanakubo Yuuka" userId="0125345b4684f247" providerId="LiveId" clId="{2F96E93E-20E0-4DA2-A832-8610A3A9D724}" dt="2022-03-23T04:14:21.075" v="398"/>
          <ac:spMkLst>
            <pc:docMk/>
            <pc:sldMk cId="3587379917" sldId="522"/>
            <ac:spMk id="286" creationId="{EF2D63BD-709D-4442-8192-1B66DE1450AB}"/>
          </ac:spMkLst>
        </pc:spChg>
        <pc:spChg chg="mod">
          <ac:chgData name="Kanakubo Yuuka" userId="0125345b4684f247" providerId="LiveId" clId="{2F96E93E-20E0-4DA2-A832-8610A3A9D724}" dt="2022-03-23T04:14:21.075" v="398"/>
          <ac:spMkLst>
            <pc:docMk/>
            <pc:sldMk cId="3587379917" sldId="522"/>
            <ac:spMk id="287" creationId="{9B7FA671-0B76-472A-B610-16ED533580C0}"/>
          </ac:spMkLst>
        </pc:spChg>
        <pc:spChg chg="mod">
          <ac:chgData name="Kanakubo Yuuka" userId="0125345b4684f247" providerId="LiveId" clId="{2F96E93E-20E0-4DA2-A832-8610A3A9D724}" dt="2022-03-23T04:14:21.075" v="398"/>
          <ac:spMkLst>
            <pc:docMk/>
            <pc:sldMk cId="3587379917" sldId="522"/>
            <ac:spMk id="288" creationId="{09AD996E-91D5-4247-9AB4-9003D4AA1A7E}"/>
          </ac:spMkLst>
        </pc:spChg>
        <pc:spChg chg="mod">
          <ac:chgData name="Kanakubo Yuuka" userId="0125345b4684f247" providerId="LiveId" clId="{2F96E93E-20E0-4DA2-A832-8610A3A9D724}" dt="2022-03-23T04:14:21.075" v="398"/>
          <ac:spMkLst>
            <pc:docMk/>
            <pc:sldMk cId="3587379917" sldId="522"/>
            <ac:spMk id="289" creationId="{ABDD75DB-5108-42C6-A6FC-40D431F33B29}"/>
          </ac:spMkLst>
        </pc:spChg>
        <pc:spChg chg="mod">
          <ac:chgData name="Kanakubo Yuuka" userId="0125345b4684f247" providerId="LiveId" clId="{2F96E93E-20E0-4DA2-A832-8610A3A9D724}" dt="2022-03-23T04:14:21.075" v="398"/>
          <ac:spMkLst>
            <pc:docMk/>
            <pc:sldMk cId="3587379917" sldId="522"/>
            <ac:spMk id="290" creationId="{9FBE4512-E053-4CBE-933D-384F23509608}"/>
          </ac:spMkLst>
        </pc:spChg>
        <pc:spChg chg="mod">
          <ac:chgData name="Kanakubo Yuuka" userId="0125345b4684f247" providerId="LiveId" clId="{2F96E93E-20E0-4DA2-A832-8610A3A9D724}" dt="2022-03-23T04:14:21.075" v="398"/>
          <ac:spMkLst>
            <pc:docMk/>
            <pc:sldMk cId="3587379917" sldId="522"/>
            <ac:spMk id="291" creationId="{B4AB0AD3-9BA8-4E23-8245-87E75E537420}"/>
          </ac:spMkLst>
        </pc:spChg>
        <pc:spChg chg="mod">
          <ac:chgData name="Kanakubo Yuuka" userId="0125345b4684f247" providerId="LiveId" clId="{2F96E93E-20E0-4DA2-A832-8610A3A9D724}" dt="2022-03-23T04:14:21.075" v="398"/>
          <ac:spMkLst>
            <pc:docMk/>
            <pc:sldMk cId="3587379917" sldId="522"/>
            <ac:spMk id="292" creationId="{02E4B3FC-108A-4640-8514-B1FE91A42500}"/>
          </ac:spMkLst>
        </pc:spChg>
        <pc:spChg chg="mod">
          <ac:chgData name="Kanakubo Yuuka" userId="0125345b4684f247" providerId="LiveId" clId="{2F96E93E-20E0-4DA2-A832-8610A3A9D724}" dt="2022-03-23T04:14:21.075" v="398"/>
          <ac:spMkLst>
            <pc:docMk/>
            <pc:sldMk cId="3587379917" sldId="522"/>
            <ac:spMk id="293" creationId="{EC01ED4B-6566-43E5-839E-889E64433F44}"/>
          </ac:spMkLst>
        </pc:spChg>
        <pc:spChg chg="mod">
          <ac:chgData name="Kanakubo Yuuka" userId="0125345b4684f247" providerId="LiveId" clId="{2F96E93E-20E0-4DA2-A832-8610A3A9D724}" dt="2022-03-23T04:14:21.075" v="398"/>
          <ac:spMkLst>
            <pc:docMk/>
            <pc:sldMk cId="3587379917" sldId="522"/>
            <ac:spMk id="294" creationId="{2580ECB8-0526-46A0-A697-55490E202892}"/>
          </ac:spMkLst>
        </pc:spChg>
        <pc:spChg chg="mod">
          <ac:chgData name="Kanakubo Yuuka" userId="0125345b4684f247" providerId="LiveId" clId="{2F96E93E-20E0-4DA2-A832-8610A3A9D724}" dt="2022-03-23T04:14:21.075" v="398"/>
          <ac:spMkLst>
            <pc:docMk/>
            <pc:sldMk cId="3587379917" sldId="522"/>
            <ac:spMk id="295" creationId="{0FF4457F-1B03-4410-A6B4-0EC055923BD0}"/>
          </ac:spMkLst>
        </pc:spChg>
        <pc:spChg chg="mod">
          <ac:chgData name="Kanakubo Yuuka" userId="0125345b4684f247" providerId="LiveId" clId="{2F96E93E-20E0-4DA2-A832-8610A3A9D724}" dt="2022-03-23T04:14:21.075" v="398"/>
          <ac:spMkLst>
            <pc:docMk/>
            <pc:sldMk cId="3587379917" sldId="522"/>
            <ac:spMk id="296" creationId="{61154856-CEF2-4BC0-9675-5672472EBE9F}"/>
          </ac:spMkLst>
        </pc:spChg>
        <pc:spChg chg="mod">
          <ac:chgData name="Kanakubo Yuuka" userId="0125345b4684f247" providerId="LiveId" clId="{2F96E93E-20E0-4DA2-A832-8610A3A9D724}" dt="2022-03-23T04:14:21.075" v="398"/>
          <ac:spMkLst>
            <pc:docMk/>
            <pc:sldMk cId="3587379917" sldId="522"/>
            <ac:spMk id="298" creationId="{DAC5236B-A538-4416-B372-4B527D6A560B}"/>
          </ac:spMkLst>
        </pc:spChg>
        <pc:spChg chg="mod">
          <ac:chgData name="Kanakubo Yuuka" userId="0125345b4684f247" providerId="LiveId" clId="{2F96E93E-20E0-4DA2-A832-8610A3A9D724}" dt="2022-03-23T04:14:21.075" v="398"/>
          <ac:spMkLst>
            <pc:docMk/>
            <pc:sldMk cId="3587379917" sldId="522"/>
            <ac:spMk id="299" creationId="{318204DE-0C9D-4E24-98DD-D9D7C17CECD7}"/>
          </ac:spMkLst>
        </pc:spChg>
        <pc:spChg chg="mod">
          <ac:chgData name="Kanakubo Yuuka" userId="0125345b4684f247" providerId="LiveId" clId="{2F96E93E-20E0-4DA2-A832-8610A3A9D724}" dt="2022-03-23T04:14:21.075" v="398"/>
          <ac:spMkLst>
            <pc:docMk/>
            <pc:sldMk cId="3587379917" sldId="522"/>
            <ac:spMk id="300" creationId="{6087897D-DDAD-4A1E-923F-5AFD8FF7FBE5}"/>
          </ac:spMkLst>
        </pc:spChg>
        <pc:spChg chg="mod">
          <ac:chgData name="Kanakubo Yuuka" userId="0125345b4684f247" providerId="LiveId" clId="{2F96E93E-20E0-4DA2-A832-8610A3A9D724}" dt="2022-03-23T04:14:21.075" v="398"/>
          <ac:spMkLst>
            <pc:docMk/>
            <pc:sldMk cId="3587379917" sldId="522"/>
            <ac:spMk id="301" creationId="{E57B2170-E539-4EB5-BAE3-A0F1538F7312}"/>
          </ac:spMkLst>
        </pc:spChg>
        <pc:spChg chg="mod">
          <ac:chgData name="Kanakubo Yuuka" userId="0125345b4684f247" providerId="LiveId" clId="{2F96E93E-20E0-4DA2-A832-8610A3A9D724}" dt="2022-03-23T04:14:21.075" v="398"/>
          <ac:spMkLst>
            <pc:docMk/>
            <pc:sldMk cId="3587379917" sldId="522"/>
            <ac:spMk id="302" creationId="{64E1810E-7033-4715-8DF6-6E41D1961D4D}"/>
          </ac:spMkLst>
        </pc:spChg>
        <pc:spChg chg="mod">
          <ac:chgData name="Kanakubo Yuuka" userId="0125345b4684f247" providerId="LiveId" clId="{2F96E93E-20E0-4DA2-A832-8610A3A9D724}" dt="2022-03-23T04:14:21.075" v="398"/>
          <ac:spMkLst>
            <pc:docMk/>
            <pc:sldMk cId="3587379917" sldId="522"/>
            <ac:spMk id="303" creationId="{D781F94A-BD62-463A-95C2-092B2C3998A0}"/>
          </ac:spMkLst>
        </pc:spChg>
        <pc:spChg chg="mod">
          <ac:chgData name="Kanakubo Yuuka" userId="0125345b4684f247" providerId="LiveId" clId="{2F96E93E-20E0-4DA2-A832-8610A3A9D724}" dt="2022-03-23T04:14:21.075" v="398"/>
          <ac:spMkLst>
            <pc:docMk/>
            <pc:sldMk cId="3587379917" sldId="522"/>
            <ac:spMk id="304" creationId="{FF478F99-081F-434C-AEB2-968A97D0B6CF}"/>
          </ac:spMkLst>
        </pc:spChg>
        <pc:spChg chg="mod">
          <ac:chgData name="Kanakubo Yuuka" userId="0125345b4684f247" providerId="LiveId" clId="{2F96E93E-20E0-4DA2-A832-8610A3A9D724}" dt="2022-03-23T04:14:21.075" v="398"/>
          <ac:spMkLst>
            <pc:docMk/>
            <pc:sldMk cId="3587379917" sldId="522"/>
            <ac:spMk id="305" creationId="{A3B46B9A-3FA4-4EA0-96B5-18A3479F6058}"/>
          </ac:spMkLst>
        </pc:spChg>
        <pc:spChg chg="mod">
          <ac:chgData name="Kanakubo Yuuka" userId="0125345b4684f247" providerId="LiveId" clId="{2F96E93E-20E0-4DA2-A832-8610A3A9D724}" dt="2022-03-23T04:14:21.075" v="398"/>
          <ac:spMkLst>
            <pc:docMk/>
            <pc:sldMk cId="3587379917" sldId="522"/>
            <ac:spMk id="306" creationId="{3543E944-C72C-4D6A-996D-54131009F6AD}"/>
          </ac:spMkLst>
        </pc:spChg>
        <pc:spChg chg="mod">
          <ac:chgData name="Kanakubo Yuuka" userId="0125345b4684f247" providerId="LiveId" clId="{2F96E93E-20E0-4DA2-A832-8610A3A9D724}" dt="2022-03-23T04:14:21.075" v="398"/>
          <ac:spMkLst>
            <pc:docMk/>
            <pc:sldMk cId="3587379917" sldId="522"/>
            <ac:spMk id="307" creationId="{5AAB7AE5-641D-404F-B14E-BDB4CC6E425A}"/>
          </ac:spMkLst>
        </pc:spChg>
        <pc:spChg chg="mod">
          <ac:chgData name="Kanakubo Yuuka" userId="0125345b4684f247" providerId="LiveId" clId="{2F96E93E-20E0-4DA2-A832-8610A3A9D724}" dt="2022-03-23T04:14:21.075" v="398"/>
          <ac:spMkLst>
            <pc:docMk/>
            <pc:sldMk cId="3587379917" sldId="522"/>
            <ac:spMk id="308" creationId="{D52C8C16-5FCD-4C26-8C7C-36DF049AA32F}"/>
          </ac:spMkLst>
        </pc:spChg>
        <pc:spChg chg="mod">
          <ac:chgData name="Kanakubo Yuuka" userId="0125345b4684f247" providerId="LiveId" clId="{2F96E93E-20E0-4DA2-A832-8610A3A9D724}" dt="2022-03-23T04:14:21.075" v="398"/>
          <ac:spMkLst>
            <pc:docMk/>
            <pc:sldMk cId="3587379917" sldId="522"/>
            <ac:spMk id="309" creationId="{B08F49AF-2545-4BDC-A56A-545E45F7A259}"/>
          </ac:spMkLst>
        </pc:spChg>
        <pc:spChg chg="mod">
          <ac:chgData name="Kanakubo Yuuka" userId="0125345b4684f247" providerId="LiveId" clId="{2F96E93E-20E0-4DA2-A832-8610A3A9D724}" dt="2022-03-23T04:14:21.075" v="398"/>
          <ac:spMkLst>
            <pc:docMk/>
            <pc:sldMk cId="3587379917" sldId="522"/>
            <ac:spMk id="310" creationId="{C9980197-2532-423E-89F1-E4E0B764F04E}"/>
          </ac:spMkLst>
        </pc:spChg>
        <pc:spChg chg="mod">
          <ac:chgData name="Kanakubo Yuuka" userId="0125345b4684f247" providerId="LiveId" clId="{2F96E93E-20E0-4DA2-A832-8610A3A9D724}" dt="2022-03-23T04:14:21.075" v="398"/>
          <ac:spMkLst>
            <pc:docMk/>
            <pc:sldMk cId="3587379917" sldId="522"/>
            <ac:spMk id="311" creationId="{53263488-4A77-4394-ACCF-0F5FB61A3A78}"/>
          </ac:spMkLst>
        </pc:spChg>
        <pc:spChg chg="mod">
          <ac:chgData name="Kanakubo Yuuka" userId="0125345b4684f247" providerId="LiveId" clId="{2F96E93E-20E0-4DA2-A832-8610A3A9D724}" dt="2022-03-23T04:14:21.075" v="398"/>
          <ac:spMkLst>
            <pc:docMk/>
            <pc:sldMk cId="3587379917" sldId="522"/>
            <ac:spMk id="312" creationId="{718ADA07-152A-4AFF-AD00-7FE8F17F64D6}"/>
          </ac:spMkLst>
        </pc:spChg>
        <pc:spChg chg="mod">
          <ac:chgData name="Kanakubo Yuuka" userId="0125345b4684f247" providerId="LiveId" clId="{2F96E93E-20E0-4DA2-A832-8610A3A9D724}" dt="2022-03-23T04:14:21.075" v="398"/>
          <ac:spMkLst>
            <pc:docMk/>
            <pc:sldMk cId="3587379917" sldId="522"/>
            <ac:spMk id="313" creationId="{49EE993E-99CA-47B3-8C12-A3605C270071}"/>
          </ac:spMkLst>
        </pc:spChg>
        <pc:spChg chg="mod">
          <ac:chgData name="Kanakubo Yuuka" userId="0125345b4684f247" providerId="LiveId" clId="{2F96E93E-20E0-4DA2-A832-8610A3A9D724}" dt="2022-03-23T04:14:21.075" v="398"/>
          <ac:spMkLst>
            <pc:docMk/>
            <pc:sldMk cId="3587379917" sldId="522"/>
            <ac:spMk id="314" creationId="{ACED029E-3DBD-42DB-A7AD-CC0E5A74535F}"/>
          </ac:spMkLst>
        </pc:spChg>
        <pc:spChg chg="mod">
          <ac:chgData name="Kanakubo Yuuka" userId="0125345b4684f247" providerId="LiveId" clId="{2F96E93E-20E0-4DA2-A832-8610A3A9D724}" dt="2022-03-23T04:14:21.075" v="398"/>
          <ac:spMkLst>
            <pc:docMk/>
            <pc:sldMk cId="3587379917" sldId="522"/>
            <ac:spMk id="315" creationId="{8AC3ECE4-BC85-4F2F-8515-A8BD1E3100D1}"/>
          </ac:spMkLst>
        </pc:spChg>
        <pc:spChg chg="mod">
          <ac:chgData name="Kanakubo Yuuka" userId="0125345b4684f247" providerId="LiveId" clId="{2F96E93E-20E0-4DA2-A832-8610A3A9D724}" dt="2022-03-23T04:14:21.075" v="398"/>
          <ac:spMkLst>
            <pc:docMk/>
            <pc:sldMk cId="3587379917" sldId="522"/>
            <ac:spMk id="316" creationId="{191426EA-4637-4324-89F5-F85A9E755107}"/>
          </ac:spMkLst>
        </pc:spChg>
        <pc:spChg chg="mod">
          <ac:chgData name="Kanakubo Yuuka" userId="0125345b4684f247" providerId="LiveId" clId="{2F96E93E-20E0-4DA2-A832-8610A3A9D724}" dt="2022-03-23T04:14:21.075" v="398"/>
          <ac:spMkLst>
            <pc:docMk/>
            <pc:sldMk cId="3587379917" sldId="522"/>
            <ac:spMk id="317" creationId="{0E49E9AB-B1E4-4927-86DC-C11A066604E4}"/>
          </ac:spMkLst>
        </pc:spChg>
        <pc:spChg chg="mod">
          <ac:chgData name="Kanakubo Yuuka" userId="0125345b4684f247" providerId="LiveId" clId="{2F96E93E-20E0-4DA2-A832-8610A3A9D724}" dt="2022-03-23T04:14:21.075" v="398"/>
          <ac:spMkLst>
            <pc:docMk/>
            <pc:sldMk cId="3587379917" sldId="522"/>
            <ac:spMk id="318" creationId="{8997C397-6E0D-4732-B838-39A01109453C}"/>
          </ac:spMkLst>
        </pc:spChg>
        <pc:spChg chg="mod">
          <ac:chgData name="Kanakubo Yuuka" userId="0125345b4684f247" providerId="LiveId" clId="{2F96E93E-20E0-4DA2-A832-8610A3A9D724}" dt="2022-03-23T04:14:21.075" v="398"/>
          <ac:spMkLst>
            <pc:docMk/>
            <pc:sldMk cId="3587379917" sldId="522"/>
            <ac:spMk id="319" creationId="{63090E66-1C90-4782-9769-4595C6396005}"/>
          </ac:spMkLst>
        </pc:spChg>
        <pc:spChg chg="mod">
          <ac:chgData name="Kanakubo Yuuka" userId="0125345b4684f247" providerId="LiveId" clId="{2F96E93E-20E0-4DA2-A832-8610A3A9D724}" dt="2022-03-23T04:14:21.075" v="398"/>
          <ac:spMkLst>
            <pc:docMk/>
            <pc:sldMk cId="3587379917" sldId="522"/>
            <ac:spMk id="320" creationId="{963D1F6A-D070-4096-AB34-D06FE063B2FD}"/>
          </ac:spMkLst>
        </pc:spChg>
        <pc:spChg chg="mod">
          <ac:chgData name="Kanakubo Yuuka" userId="0125345b4684f247" providerId="LiveId" clId="{2F96E93E-20E0-4DA2-A832-8610A3A9D724}" dt="2022-03-23T04:14:21.075" v="398"/>
          <ac:spMkLst>
            <pc:docMk/>
            <pc:sldMk cId="3587379917" sldId="522"/>
            <ac:spMk id="321" creationId="{8FF81A81-C062-44D2-AC82-763BFF4D4B7F}"/>
          </ac:spMkLst>
        </pc:spChg>
        <pc:spChg chg="mod">
          <ac:chgData name="Kanakubo Yuuka" userId="0125345b4684f247" providerId="LiveId" clId="{2F96E93E-20E0-4DA2-A832-8610A3A9D724}" dt="2022-03-23T04:14:21.075" v="398"/>
          <ac:spMkLst>
            <pc:docMk/>
            <pc:sldMk cId="3587379917" sldId="522"/>
            <ac:spMk id="322" creationId="{EA74B563-64C0-49F8-9844-2FA79EDA6D2D}"/>
          </ac:spMkLst>
        </pc:spChg>
        <pc:spChg chg="mod">
          <ac:chgData name="Kanakubo Yuuka" userId="0125345b4684f247" providerId="LiveId" clId="{2F96E93E-20E0-4DA2-A832-8610A3A9D724}" dt="2022-03-23T04:14:21.075" v="398"/>
          <ac:spMkLst>
            <pc:docMk/>
            <pc:sldMk cId="3587379917" sldId="522"/>
            <ac:spMk id="323" creationId="{6A431A9A-C4A1-445C-A53A-C327C80145A5}"/>
          </ac:spMkLst>
        </pc:spChg>
        <pc:spChg chg="mod">
          <ac:chgData name="Kanakubo Yuuka" userId="0125345b4684f247" providerId="LiveId" clId="{2F96E93E-20E0-4DA2-A832-8610A3A9D724}" dt="2022-03-23T04:14:21.075" v="398"/>
          <ac:spMkLst>
            <pc:docMk/>
            <pc:sldMk cId="3587379917" sldId="522"/>
            <ac:spMk id="324" creationId="{7B38ADAB-067C-4D46-BEDB-028441B681D3}"/>
          </ac:spMkLst>
        </pc:spChg>
        <pc:spChg chg="mod">
          <ac:chgData name="Kanakubo Yuuka" userId="0125345b4684f247" providerId="LiveId" clId="{2F96E93E-20E0-4DA2-A832-8610A3A9D724}" dt="2022-03-23T04:14:21.075" v="398"/>
          <ac:spMkLst>
            <pc:docMk/>
            <pc:sldMk cId="3587379917" sldId="522"/>
            <ac:spMk id="325" creationId="{C1A1F4AA-8427-4395-8686-5CE132515C48}"/>
          </ac:spMkLst>
        </pc:spChg>
        <pc:spChg chg="mod">
          <ac:chgData name="Kanakubo Yuuka" userId="0125345b4684f247" providerId="LiveId" clId="{2F96E93E-20E0-4DA2-A832-8610A3A9D724}" dt="2022-03-23T04:14:21.075" v="398"/>
          <ac:spMkLst>
            <pc:docMk/>
            <pc:sldMk cId="3587379917" sldId="522"/>
            <ac:spMk id="326" creationId="{BD9454CB-F711-47F1-A086-53F389F41881}"/>
          </ac:spMkLst>
        </pc:spChg>
        <pc:spChg chg="mod">
          <ac:chgData name="Kanakubo Yuuka" userId="0125345b4684f247" providerId="LiveId" clId="{2F96E93E-20E0-4DA2-A832-8610A3A9D724}" dt="2022-03-23T04:14:21.075" v="398"/>
          <ac:spMkLst>
            <pc:docMk/>
            <pc:sldMk cId="3587379917" sldId="522"/>
            <ac:spMk id="327" creationId="{BC1A2EF6-9888-4330-9751-B97263BEE2C5}"/>
          </ac:spMkLst>
        </pc:spChg>
        <pc:spChg chg="mod">
          <ac:chgData name="Kanakubo Yuuka" userId="0125345b4684f247" providerId="LiveId" clId="{2F96E93E-20E0-4DA2-A832-8610A3A9D724}" dt="2022-03-23T04:14:21.075" v="398"/>
          <ac:spMkLst>
            <pc:docMk/>
            <pc:sldMk cId="3587379917" sldId="522"/>
            <ac:spMk id="328" creationId="{BF2B99A0-7648-40D4-B3AD-AAD07E98D81A}"/>
          </ac:spMkLst>
        </pc:spChg>
        <pc:spChg chg="mod">
          <ac:chgData name="Kanakubo Yuuka" userId="0125345b4684f247" providerId="LiveId" clId="{2F96E93E-20E0-4DA2-A832-8610A3A9D724}" dt="2022-03-23T04:14:21.075" v="398"/>
          <ac:spMkLst>
            <pc:docMk/>
            <pc:sldMk cId="3587379917" sldId="522"/>
            <ac:spMk id="329" creationId="{BB96B6FB-9691-4267-B19B-35496BA0B683}"/>
          </ac:spMkLst>
        </pc:spChg>
        <pc:spChg chg="mod">
          <ac:chgData name="Kanakubo Yuuka" userId="0125345b4684f247" providerId="LiveId" clId="{2F96E93E-20E0-4DA2-A832-8610A3A9D724}" dt="2022-03-23T04:14:21.075" v="398"/>
          <ac:spMkLst>
            <pc:docMk/>
            <pc:sldMk cId="3587379917" sldId="522"/>
            <ac:spMk id="330" creationId="{05956875-32A3-47C5-ACB5-6A734D3FCA86}"/>
          </ac:spMkLst>
        </pc:spChg>
        <pc:spChg chg="mod">
          <ac:chgData name="Kanakubo Yuuka" userId="0125345b4684f247" providerId="LiveId" clId="{2F96E93E-20E0-4DA2-A832-8610A3A9D724}" dt="2022-03-23T04:14:21.075" v="398"/>
          <ac:spMkLst>
            <pc:docMk/>
            <pc:sldMk cId="3587379917" sldId="522"/>
            <ac:spMk id="331" creationId="{70AFDC6D-BD68-4785-9D81-39C55C77E17C}"/>
          </ac:spMkLst>
        </pc:spChg>
        <pc:spChg chg="mod">
          <ac:chgData name="Kanakubo Yuuka" userId="0125345b4684f247" providerId="LiveId" clId="{2F96E93E-20E0-4DA2-A832-8610A3A9D724}" dt="2022-03-23T04:14:21.075" v="398"/>
          <ac:spMkLst>
            <pc:docMk/>
            <pc:sldMk cId="3587379917" sldId="522"/>
            <ac:spMk id="332" creationId="{E587517F-258B-4B46-8C69-FC10A0D18447}"/>
          </ac:spMkLst>
        </pc:spChg>
        <pc:spChg chg="mod">
          <ac:chgData name="Kanakubo Yuuka" userId="0125345b4684f247" providerId="LiveId" clId="{2F96E93E-20E0-4DA2-A832-8610A3A9D724}" dt="2022-03-23T04:14:21.075" v="398"/>
          <ac:spMkLst>
            <pc:docMk/>
            <pc:sldMk cId="3587379917" sldId="522"/>
            <ac:spMk id="333" creationId="{7E8A7434-95B5-4673-BD52-D4DAFDB4C408}"/>
          </ac:spMkLst>
        </pc:spChg>
        <pc:spChg chg="mod">
          <ac:chgData name="Kanakubo Yuuka" userId="0125345b4684f247" providerId="LiveId" clId="{2F96E93E-20E0-4DA2-A832-8610A3A9D724}" dt="2022-03-23T04:14:21.075" v="398"/>
          <ac:spMkLst>
            <pc:docMk/>
            <pc:sldMk cId="3587379917" sldId="522"/>
            <ac:spMk id="334" creationId="{0DE5B0C0-C48C-423B-BEE4-0C67BC56D271}"/>
          </ac:spMkLst>
        </pc:spChg>
        <pc:spChg chg="mod">
          <ac:chgData name="Kanakubo Yuuka" userId="0125345b4684f247" providerId="LiveId" clId="{2F96E93E-20E0-4DA2-A832-8610A3A9D724}" dt="2022-03-23T04:14:21.075" v="398"/>
          <ac:spMkLst>
            <pc:docMk/>
            <pc:sldMk cId="3587379917" sldId="522"/>
            <ac:spMk id="335" creationId="{01ED8F94-8170-443C-95C4-A8011D66B68F}"/>
          </ac:spMkLst>
        </pc:spChg>
        <pc:spChg chg="mod">
          <ac:chgData name="Kanakubo Yuuka" userId="0125345b4684f247" providerId="LiveId" clId="{2F96E93E-20E0-4DA2-A832-8610A3A9D724}" dt="2022-03-23T04:14:21.075" v="398"/>
          <ac:spMkLst>
            <pc:docMk/>
            <pc:sldMk cId="3587379917" sldId="522"/>
            <ac:spMk id="336" creationId="{EA9EB8C6-3408-4E07-968A-A42C477D4527}"/>
          </ac:spMkLst>
        </pc:spChg>
        <pc:spChg chg="mod">
          <ac:chgData name="Kanakubo Yuuka" userId="0125345b4684f247" providerId="LiveId" clId="{2F96E93E-20E0-4DA2-A832-8610A3A9D724}" dt="2022-03-23T04:14:21.075" v="398"/>
          <ac:spMkLst>
            <pc:docMk/>
            <pc:sldMk cId="3587379917" sldId="522"/>
            <ac:spMk id="337" creationId="{9A2F4E4E-1376-405A-9C8E-E24A75A043B9}"/>
          </ac:spMkLst>
        </pc:spChg>
        <pc:spChg chg="mod">
          <ac:chgData name="Kanakubo Yuuka" userId="0125345b4684f247" providerId="LiveId" clId="{2F96E93E-20E0-4DA2-A832-8610A3A9D724}" dt="2022-03-23T04:14:21.075" v="398"/>
          <ac:spMkLst>
            <pc:docMk/>
            <pc:sldMk cId="3587379917" sldId="522"/>
            <ac:spMk id="338" creationId="{B36203C3-89FA-4EC8-B9F5-5520E1FDC787}"/>
          </ac:spMkLst>
        </pc:spChg>
        <pc:spChg chg="mod">
          <ac:chgData name="Kanakubo Yuuka" userId="0125345b4684f247" providerId="LiveId" clId="{2F96E93E-20E0-4DA2-A832-8610A3A9D724}" dt="2022-03-23T04:14:21.075" v="398"/>
          <ac:spMkLst>
            <pc:docMk/>
            <pc:sldMk cId="3587379917" sldId="522"/>
            <ac:spMk id="339" creationId="{59D3F5C8-2BB0-4254-98EC-68E6F611ECF3}"/>
          </ac:spMkLst>
        </pc:spChg>
        <pc:spChg chg="mod">
          <ac:chgData name="Kanakubo Yuuka" userId="0125345b4684f247" providerId="LiveId" clId="{2F96E93E-20E0-4DA2-A832-8610A3A9D724}" dt="2022-03-23T04:14:21.075" v="398"/>
          <ac:spMkLst>
            <pc:docMk/>
            <pc:sldMk cId="3587379917" sldId="522"/>
            <ac:spMk id="340" creationId="{7CEE49D5-492F-4932-934F-1C775C261E3C}"/>
          </ac:spMkLst>
        </pc:spChg>
        <pc:spChg chg="mod">
          <ac:chgData name="Kanakubo Yuuka" userId="0125345b4684f247" providerId="LiveId" clId="{2F96E93E-20E0-4DA2-A832-8610A3A9D724}" dt="2022-03-23T04:14:21.075" v="398"/>
          <ac:spMkLst>
            <pc:docMk/>
            <pc:sldMk cId="3587379917" sldId="522"/>
            <ac:spMk id="341" creationId="{31187EED-5483-41A5-9CC7-FD7C5EFA40FA}"/>
          </ac:spMkLst>
        </pc:spChg>
        <pc:spChg chg="mod">
          <ac:chgData name="Kanakubo Yuuka" userId="0125345b4684f247" providerId="LiveId" clId="{2F96E93E-20E0-4DA2-A832-8610A3A9D724}" dt="2022-03-23T04:14:21.075" v="398"/>
          <ac:spMkLst>
            <pc:docMk/>
            <pc:sldMk cId="3587379917" sldId="522"/>
            <ac:spMk id="342" creationId="{5B49A6D1-DF70-425B-A992-D25CC429B262}"/>
          </ac:spMkLst>
        </pc:spChg>
        <pc:spChg chg="mod">
          <ac:chgData name="Kanakubo Yuuka" userId="0125345b4684f247" providerId="LiveId" clId="{2F96E93E-20E0-4DA2-A832-8610A3A9D724}" dt="2022-03-23T04:14:21.075" v="398"/>
          <ac:spMkLst>
            <pc:docMk/>
            <pc:sldMk cId="3587379917" sldId="522"/>
            <ac:spMk id="343" creationId="{85233F16-9FD1-4328-915C-D87D9339F352}"/>
          </ac:spMkLst>
        </pc:spChg>
        <pc:spChg chg="mod">
          <ac:chgData name="Kanakubo Yuuka" userId="0125345b4684f247" providerId="LiveId" clId="{2F96E93E-20E0-4DA2-A832-8610A3A9D724}" dt="2022-03-23T04:14:21.075" v="398"/>
          <ac:spMkLst>
            <pc:docMk/>
            <pc:sldMk cId="3587379917" sldId="522"/>
            <ac:spMk id="345" creationId="{793CD621-962A-4BD4-999D-7C0D8D28066E}"/>
          </ac:spMkLst>
        </pc:spChg>
        <pc:spChg chg="mod">
          <ac:chgData name="Kanakubo Yuuka" userId="0125345b4684f247" providerId="LiveId" clId="{2F96E93E-20E0-4DA2-A832-8610A3A9D724}" dt="2022-03-23T04:14:21.075" v="398"/>
          <ac:spMkLst>
            <pc:docMk/>
            <pc:sldMk cId="3587379917" sldId="522"/>
            <ac:spMk id="346" creationId="{EB32BAB5-37CF-4146-8E5C-9150A1D3A5F5}"/>
          </ac:spMkLst>
        </pc:spChg>
        <pc:spChg chg="mod">
          <ac:chgData name="Kanakubo Yuuka" userId="0125345b4684f247" providerId="LiveId" clId="{2F96E93E-20E0-4DA2-A832-8610A3A9D724}" dt="2022-03-23T04:14:21.075" v="398"/>
          <ac:spMkLst>
            <pc:docMk/>
            <pc:sldMk cId="3587379917" sldId="522"/>
            <ac:spMk id="347" creationId="{3CDC77D9-2B68-4D44-B5C2-E999E1B39DCA}"/>
          </ac:spMkLst>
        </pc:spChg>
        <pc:spChg chg="mod">
          <ac:chgData name="Kanakubo Yuuka" userId="0125345b4684f247" providerId="LiveId" clId="{2F96E93E-20E0-4DA2-A832-8610A3A9D724}" dt="2022-03-23T04:14:21.075" v="398"/>
          <ac:spMkLst>
            <pc:docMk/>
            <pc:sldMk cId="3587379917" sldId="522"/>
            <ac:spMk id="348" creationId="{C89BCCF2-9EC7-4D3F-B398-3605BA3BB509}"/>
          </ac:spMkLst>
        </pc:spChg>
        <pc:spChg chg="mod">
          <ac:chgData name="Kanakubo Yuuka" userId="0125345b4684f247" providerId="LiveId" clId="{2F96E93E-20E0-4DA2-A832-8610A3A9D724}" dt="2022-03-23T04:14:21.075" v="398"/>
          <ac:spMkLst>
            <pc:docMk/>
            <pc:sldMk cId="3587379917" sldId="522"/>
            <ac:spMk id="349" creationId="{1F84DE1B-BDD6-4D0D-B022-51D755A466CC}"/>
          </ac:spMkLst>
        </pc:spChg>
        <pc:spChg chg="mod">
          <ac:chgData name="Kanakubo Yuuka" userId="0125345b4684f247" providerId="LiveId" clId="{2F96E93E-20E0-4DA2-A832-8610A3A9D724}" dt="2022-03-23T04:14:21.075" v="398"/>
          <ac:spMkLst>
            <pc:docMk/>
            <pc:sldMk cId="3587379917" sldId="522"/>
            <ac:spMk id="350" creationId="{C274152C-7919-49EC-83FD-3088736ED118}"/>
          </ac:spMkLst>
        </pc:spChg>
        <pc:spChg chg="mod">
          <ac:chgData name="Kanakubo Yuuka" userId="0125345b4684f247" providerId="LiveId" clId="{2F96E93E-20E0-4DA2-A832-8610A3A9D724}" dt="2022-03-23T04:14:21.075" v="398"/>
          <ac:spMkLst>
            <pc:docMk/>
            <pc:sldMk cId="3587379917" sldId="522"/>
            <ac:spMk id="351" creationId="{919C74B6-DBD8-4141-8CE0-EF0451F2C48B}"/>
          </ac:spMkLst>
        </pc:spChg>
        <pc:spChg chg="mod">
          <ac:chgData name="Kanakubo Yuuka" userId="0125345b4684f247" providerId="LiveId" clId="{2F96E93E-20E0-4DA2-A832-8610A3A9D724}" dt="2022-03-23T04:14:21.075" v="398"/>
          <ac:spMkLst>
            <pc:docMk/>
            <pc:sldMk cId="3587379917" sldId="522"/>
            <ac:spMk id="352" creationId="{0390D82F-C462-4285-A5E7-CA154725FC35}"/>
          </ac:spMkLst>
        </pc:spChg>
        <pc:spChg chg="mod">
          <ac:chgData name="Kanakubo Yuuka" userId="0125345b4684f247" providerId="LiveId" clId="{2F96E93E-20E0-4DA2-A832-8610A3A9D724}" dt="2022-03-23T04:14:21.075" v="398"/>
          <ac:spMkLst>
            <pc:docMk/>
            <pc:sldMk cId="3587379917" sldId="522"/>
            <ac:spMk id="353" creationId="{9CE12DEC-3337-4878-B923-B00ED8B32CD2}"/>
          </ac:spMkLst>
        </pc:spChg>
        <pc:spChg chg="mod">
          <ac:chgData name="Kanakubo Yuuka" userId="0125345b4684f247" providerId="LiveId" clId="{2F96E93E-20E0-4DA2-A832-8610A3A9D724}" dt="2022-03-23T04:14:21.075" v="398"/>
          <ac:spMkLst>
            <pc:docMk/>
            <pc:sldMk cId="3587379917" sldId="522"/>
            <ac:spMk id="354" creationId="{A7E6EAFC-1AF2-4754-98CC-7D9C91FEE1E1}"/>
          </ac:spMkLst>
        </pc:spChg>
        <pc:spChg chg="mod">
          <ac:chgData name="Kanakubo Yuuka" userId="0125345b4684f247" providerId="LiveId" clId="{2F96E93E-20E0-4DA2-A832-8610A3A9D724}" dt="2022-03-23T04:14:21.075" v="398"/>
          <ac:spMkLst>
            <pc:docMk/>
            <pc:sldMk cId="3587379917" sldId="522"/>
            <ac:spMk id="355" creationId="{45B6D7AD-2B30-4807-B4B8-F0392F42139C}"/>
          </ac:spMkLst>
        </pc:spChg>
        <pc:spChg chg="mod">
          <ac:chgData name="Kanakubo Yuuka" userId="0125345b4684f247" providerId="LiveId" clId="{2F96E93E-20E0-4DA2-A832-8610A3A9D724}" dt="2022-03-23T04:14:21.075" v="398"/>
          <ac:spMkLst>
            <pc:docMk/>
            <pc:sldMk cId="3587379917" sldId="522"/>
            <ac:spMk id="356" creationId="{3F01415B-5FF9-490A-8CF6-3B7BD3993A42}"/>
          </ac:spMkLst>
        </pc:spChg>
        <pc:spChg chg="mod">
          <ac:chgData name="Kanakubo Yuuka" userId="0125345b4684f247" providerId="LiveId" clId="{2F96E93E-20E0-4DA2-A832-8610A3A9D724}" dt="2022-03-23T04:14:21.075" v="398"/>
          <ac:spMkLst>
            <pc:docMk/>
            <pc:sldMk cId="3587379917" sldId="522"/>
            <ac:spMk id="357" creationId="{12794321-0061-49E6-945A-F8DB72C33536}"/>
          </ac:spMkLst>
        </pc:spChg>
        <pc:spChg chg="mod">
          <ac:chgData name="Kanakubo Yuuka" userId="0125345b4684f247" providerId="LiveId" clId="{2F96E93E-20E0-4DA2-A832-8610A3A9D724}" dt="2022-03-23T04:14:21.075" v="398"/>
          <ac:spMkLst>
            <pc:docMk/>
            <pc:sldMk cId="3587379917" sldId="522"/>
            <ac:spMk id="358" creationId="{AE98BFB2-747E-4AAC-AE6B-9CB5D6CCB565}"/>
          </ac:spMkLst>
        </pc:spChg>
        <pc:spChg chg="mod">
          <ac:chgData name="Kanakubo Yuuka" userId="0125345b4684f247" providerId="LiveId" clId="{2F96E93E-20E0-4DA2-A832-8610A3A9D724}" dt="2022-03-23T04:14:21.075" v="398"/>
          <ac:spMkLst>
            <pc:docMk/>
            <pc:sldMk cId="3587379917" sldId="522"/>
            <ac:spMk id="359" creationId="{972D09CA-22DB-4E6C-9C8E-4F656EC8CAF6}"/>
          </ac:spMkLst>
        </pc:spChg>
        <pc:spChg chg="mod">
          <ac:chgData name="Kanakubo Yuuka" userId="0125345b4684f247" providerId="LiveId" clId="{2F96E93E-20E0-4DA2-A832-8610A3A9D724}" dt="2022-03-23T04:14:21.075" v="398"/>
          <ac:spMkLst>
            <pc:docMk/>
            <pc:sldMk cId="3587379917" sldId="522"/>
            <ac:spMk id="360" creationId="{56305C2B-EB57-42C0-A710-682A9C06A8CC}"/>
          </ac:spMkLst>
        </pc:spChg>
        <pc:spChg chg="mod">
          <ac:chgData name="Kanakubo Yuuka" userId="0125345b4684f247" providerId="LiveId" clId="{2F96E93E-20E0-4DA2-A832-8610A3A9D724}" dt="2022-03-23T04:14:21.075" v="398"/>
          <ac:spMkLst>
            <pc:docMk/>
            <pc:sldMk cId="3587379917" sldId="522"/>
            <ac:spMk id="361" creationId="{2D0E81A2-8EB1-41F2-980A-E4616E45E5B2}"/>
          </ac:spMkLst>
        </pc:spChg>
        <pc:spChg chg="mod">
          <ac:chgData name="Kanakubo Yuuka" userId="0125345b4684f247" providerId="LiveId" clId="{2F96E93E-20E0-4DA2-A832-8610A3A9D724}" dt="2022-03-23T04:14:21.075" v="398"/>
          <ac:spMkLst>
            <pc:docMk/>
            <pc:sldMk cId="3587379917" sldId="522"/>
            <ac:spMk id="362" creationId="{32D252A4-DA4C-4C11-AE4E-A9CB99E063FF}"/>
          </ac:spMkLst>
        </pc:spChg>
        <pc:spChg chg="mod">
          <ac:chgData name="Kanakubo Yuuka" userId="0125345b4684f247" providerId="LiveId" clId="{2F96E93E-20E0-4DA2-A832-8610A3A9D724}" dt="2022-03-23T04:14:21.075" v="398"/>
          <ac:spMkLst>
            <pc:docMk/>
            <pc:sldMk cId="3587379917" sldId="522"/>
            <ac:spMk id="363" creationId="{79D169F9-7019-4908-AC3E-14280395CD91}"/>
          </ac:spMkLst>
        </pc:spChg>
        <pc:spChg chg="mod">
          <ac:chgData name="Kanakubo Yuuka" userId="0125345b4684f247" providerId="LiveId" clId="{2F96E93E-20E0-4DA2-A832-8610A3A9D724}" dt="2022-03-23T04:14:21.075" v="398"/>
          <ac:spMkLst>
            <pc:docMk/>
            <pc:sldMk cId="3587379917" sldId="522"/>
            <ac:spMk id="364" creationId="{FC972257-1F77-48DE-92F3-F7E50EE81501}"/>
          </ac:spMkLst>
        </pc:spChg>
        <pc:spChg chg="mod">
          <ac:chgData name="Kanakubo Yuuka" userId="0125345b4684f247" providerId="LiveId" clId="{2F96E93E-20E0-4DA2-A832-8610A3A9D724}" dt="2022-03-23T04:14:21.075" v="398"/>
          <ac:spMkLst>
            <pc:docMk/>
            <pc:sldMk cId="3587379917" sldId="522"/>
            <ac:spMk id="365" creationId="{42009794-D306-4100-8CF5-E0678C61FCE4}"/>
          </ac:spMkLst>
        </pc:spChg>
        <pc:spChg chg="mod">
          <ac:chgData name="Kanakubo Yuuka" userId="0125345b4684f247" providerId="LiveId" clId="{2F96E93E-20E0-4DA2-A832-8610A3A9D724}" dt="2022-03-23T04:14:21.075" v="398"/>
          <ac:spMkLst>
            <pc:docMk/>
            <pc:sldMk cId="3587379917" sldId="522"/>
            <ac:spMk id="366" creationId="{7D960A59-356E-4864-988D-504262E4F976}"/>
          </ac:spMkLst>
        </pc:spChg>
        <pc:spChg chg="mod">
          <ac:chgData name="Kanakubo Yuuka" userId="0125345b4684f247" providerId="LiveId" clId="{2F96E93E-20E0-4DA2-A832-8610A3A9D724}" dt="2022-03-23T04:14:21.075" v="398"/>
          <ac:spMkLst>
            <pc:docMk/>
            <pc:sldMk cId="3587379917" sldId="522"/>
            <ac:spMk id="367" creationId="{2A6272F1-B671-495C-B0E7-B5ACC40DE75C}"/>
          </ac:spMkLst>
        </pc:spChg>
        <pc:spChg chg="mod">
          <ac:chgData name="Kanakubo Yuuka" userId="0125345b4684f247" providerId="LiveId" clId="{2F96E93E-20E0-4DA2-A832-8610A3A9D724}" dt="2022-03-23T04:14:21.075" v="398"/>
          <ac:spMkLst>
            <pc:docMk/>
            <pc:sldMk cId="3587379917" sldId="522"/>
            <ac:spMk id="368" creationId="{A6D4BFAA-BA64-4211-AB05-85FCA508F3A1}"/>
          </ac:spMkLst>
        </pc:spChg>
        <pc:spChg chg="mod">
          <ac:chgData name="Kanakubo Yuuka" userId="0125345b4684f247" providerId="LiveId" clId="{2F96E93E-20E0-4DA2-A832-8610A3A9D724}" dt="2022-03-23T04:14:21.075" v="398"/>
          <ac:spMkLst>
            <pc:docMk/>
            <pc:sldMk cId="3587379917" sldId="522"/>
            <ac:spMk id="369" creationId="{75A8FF26-1AE8-436E-85B7-1E0EFE395DF6}"/>
          </ac:spMkLst>
        </pc:spChg>
        <pc:spChg chg="mod">
          <ac:chgData name="Kanakubo Yuuka" userId="0125345b4684f247" providerId="LiveId" clId="{2F96E93E-20E0-4DA2-A832-8610A3A9D724}" dt="2022-03-23T04:14:21.075" v="398"/>
          <ac:spMkLst>
            <pc:docMk/>
            <pc:sldMk cId="3587379917" sldId="522"/>
            <ac:spMk id="370" creationId="{C25D11AA-A0CA-4862-943A-BBC47758CB70}"/>
          </ac:spMkLst>
        </pc:spChg>
        <pc:spChg chg="mod">
          <ac:chgData name="Kanakubo Yuuka" userId="0125345b4684f247" providerId="LiveId" clId="{2F96E93E-20E0-4DA2-A832-8610A3A9D724}" dt="2022-03-23T04:14:21.075" v="398"/>
          <ac:spMkLst>
            <pc:docMk/>
            <pc:sldMk cId="3587379917" sldId="522"/>
            <ac:spMk id="371" creationId="{21AD2A92-FEB9-4E06-8128-AE99972986C4}"/>
          </ac:spMkLst>
        </pc:spChg>
        <pc:spChg chg="mod">
          <ac:chgData name="Kanakubo Yuuka" userId="0125345b4684f247" providerId="LiveId" clId="{2F96E93E-20E0-4DA2-A832-8610A3A9D724}" dt="2022-03-23T04:14:21.075" v="398"/>
          <ac:spMkLst>
            <pc:docMk/>
            <pc:sldMk cId="3587379917" sldId="522"/>
            <ac:spMk id="372" creationId="{B4B822BD-370F-4ABD-949C-EE33D0ED3996}"/>
          </ac:spMkLst>
        </pc:spChg>
        <pc:spChg chg="mod">
          <ac:chgData name="Kanakubo Yuuka" userId="0125345b4684f247" providerId="LiveId" clId="{2F96E93E-20E0-4DA2-A832-8610A3A9D724}" dt="2022-03-23T04:14:21.075" v="398"/>
          <ac:spMkLst>
            <pc:docMk/>
            <pc:sldMk cId="3587379917" sldId="522"/>
            <ac:spMk id="373" creationId="{FADE0974-FD0D-4CBB-B53B-770872CB971D}"/>
          </ac:spMkLst>
        </pc:spChg>
        <pc:spChg chg="mod">
          <ac:chgData name="Kanakubo Yuuka" userId="0125345b4684f247" providerId="LiveId" clId="{2F96E93E-20E0-4DA2-A832-8610A3A9D724}" dt="2022-03-23T04:14:21.075" v="398"/>
          <ac:spMkLst>
            <pc:docMk/>
            <pc:sldMk cId="3587379917" sldId="522"/>
            <ac:spMk id="374" creationId="{BA810390-4A32-4940-8DBA-DE629B0B7045}"/>
          </ac:spMkLst>
        </pc:spChg>
        <pc:spChg chg="mod">
          <ac:chgData name="Kanakubo Yuuka" userId="0125345b4684f247" providerId="LiveId" clId="{2F96E93E-20E0-4DA2-A832-8610A3A9D724}" dt="2022-03-23T04:14:21.075" v="398"/>
          <ac:spMkLst>
            <pc:docMk/>
            <pc:sldMk cId="3587379917" sldId="522"/>
            <ac:spMk id="375" creationId="{18B1FEA1-AA7A-4ACC-BF1A-048525DA95AC}"/>
          </ac:spMkLst>
        </pc:spChg>
        <pc:spChg chg="mod">
          <ac:chgData name="Kanakubo Yuuka" userId="0125345b4684f247" providerId="LiveId" clId="{2F96E93E-20E0-4DA2-A832-8610A3A9D724}" dt="2022-03-23T04:14:21.075" v="398"/>
          <ac:spMkLst>
            <pc:docMk/>
            <pc:sldMk cId="3587379917" sldId="522"/>
            <ac:spMk id="376" creationId="{EFDA0B6C-1F6C-498D-9A33-ED7524871021}"/>
          </ac:spMkLst>
        </pc:spChg>
        <pc:spChg chg="mod">
          <ac:chgData name="Kanakubo Yuuka" userId="0125345b4684f247" providerId="LiveId" clId="{2F96E93E-20E0-4DA2-A832-8610A3A9D724}" dt="2022-03-23T04:14:21.075" v="398"/>
          <ac:spMkLst>
            <pc:docMk/>
            <pc:sldMk cId="3587379917" sldId="522"/>
            <ac:spMk id="377" creationId="{7581227E-2788-4304-B491-D624278907D8}"/>
          </ac:spMkLst>
        </pc:spChg>
        <pc:spChg chg="mod">
          <ac:chgData name="Kanakubo Yuuka" userId="0125345b4684f247" providerId="LiveId" clId="{2F96E93E-20E0-4DA2-A832-8610A3A9D724}" dt="2022-03-23T04:14:21.075" v="398"/>
          <ac:spMkLst>
            <pc:docMk/>
            <pc:sldMk cId="3587379917" sldId="522"/>
            <ac:spMk id="378" creationId="{19F6C28B-2FE7-4FD3-9437-AC790339E21D}"/>
          </ac:spMkLst>
        </pc:spChg>
        <pc:spChg chg="mod">
          <ac:chgData name="Kanakubo Yuuka" userId="0125345b4684f247" providerId="LiveId" clId="{2F96E93E-20E0-4DA2-A832-8610A3A9D724}" dt="2022-03-23T04:14:21.075" v="398"/>
          <ac:spMkLst>
            <pc:docMk/>
            <pc:sldMk cId="3587379917" sldId="522"/>
            <ac:spMk id="379" creationId="{5D44F7F8-A9EB-453A-9CA6-68EE5896D3EF}"/>
          </ac:spMkLst>
        </pc:spChg>
        <pc:spChg chg="mod">
          <ac:chgData name="Kanakubo Yuuka" userId="0125345b4684f247" providerId="LiveId" clId="{2F96E93E-20E0-4DA2-A832-8610A3A9D724}" dt="2022-03-23T04:14:21.075" v="398"/>
          <ac:spMkLst>
            <pc:docMk/>
            <pc:sldMk cId="3587379917" sldId="522"/>
            <ac:spMk id="380" creationId="{E26CB0F7-AD77-4F26-98BA-1A3AECEDF89F}"/>
          </ac:spMkLst>
        </pc:spChg>
        <pc:spChg chg="mod">
          <ac:chgData name="Kanakubo Yuuka" userId="0125345b4684f247" providerId="LiveId" clId="{2F96E93E-20E0-4DA2-A832-8610A3A9D724}" dt="2022-03-23T04:14:21.075" v="398"/>
          <ac:spMkLst>
            <pc:docMk/>
            <pc:sldMk cId="3587379917" sldId="522"/>
            <ac:spMk id="381" creationId="{25878ECD-3D41-45BC-97D1-EC176DFF9692}"/>
          </ac:spMkLst>
        </pc:spChg>
        <pc:spChg chg="mod">
          <ac:chgData name="Kanakubo Yuuka" userId="0125345b4684f247" providerId="LiveId" clId="{2F96E93E-20E0-4DA2-A832-8610A3A9D724}" dt="2022-03-23T04:14:21.075" v="398"/>
          <ac:spMkLst>
            <pc:docMk/>
            <pc:sldMk cId="3587379917" sldId="522"/>
            <ac:spMk id="382" creationId="{C3E05A0E-2174-4A3D-8B5B-DEEE829A582C}"/>
          </ac:spMkLst>
        </pc:spChg>
        <pc:spChg chg="mod">
          <ac:chgData name="Kanakubo Yuuka" userId="0125345b4684f247" providerId="LiveId" clId="{2F96E93E-20E0-4DA2-A832-8610A3A9D724}" dt="2022-03-23T04:14:21.075" v="398"/>
          <ac:spMkLst>
            <pc:docMk/>
            <pc:sldMk cId="3587379917" sldId="522"/>
            <ac:spMk id="383" creationId="{1431405B-CB1A-48A4-B950-626C3E9F52BF}"/>
          </ac:spMkLst>
        </pc:spChg>
        <pc:spChg chg="mod">
          <ac:chgData name="Kanakubo Yuuka" userId="0125345b4684f247" providerId="LiveId" clId="{2F96E93E-20E0-4DA2-A832-8610A3A9D724}" dt="2022-03-23T04:14:21.075" v="398"/>
          <ac:spMkLst>
            <pc:docMk/>
            <pc:sldMk cId="3587379917" sldId="522"/>
            <ac:spMk id="384" creationId="{8A062525-1CFC-49A5-A9B3-C48C1A5FF3BE}"/>
          </ac:spMkLst>
        </pc:spChg>
        <pc:spChg chg="mod">
          <ac:chgData name="Kanakubo Yuuka" userId="0125345b4684f247" providerId="LiveId" clId="{2F96E93E-20E0-4DA2-A832-8610A3A9D724}" dt="2022-03-23T04:14:21.075" v="398"/>
          <ac:spMkLst>
            <pc:docMk/>
            <pc:sldMk cId="3587379917" sldId="522"/>
            <ac:spMk id="385" creationId="{C86870BD-753D-41D8-9E6E-69542B64D622}"/>
          </ac:spMkLst>
        </pc:spChg>
        <pc:spChg chg="mod">
          <ac:chgData name="Kanakubo Yuuka" userId="0125345b4684f247" providerId="LiveId" clId="{2F96E93E-20E0-4DA2-A832-8610A3A9D724}" dt="2022-03-23T04:14:21.075" v="398"/>
          <ac:spMkLst>
            <pc:docMk/>
            <pc:sldMk cId="3587379917" sldId="522"/>
            <ac:spMk id="386" creationId="{D657BF7C-1AC7-4BD2-908B-FE2FAC712197}"/>
          </ac:spMkLst>
        </pc:spChg>
        <pc:spChg chg="mod">
          <ac:chgData name="Kanakubo Yuuka" userId="0125345b4684f247" providerId="LiveId" clId="{2F96E93E-20E0-4DA2-A832-8610A3A9D724}" dt="2022-03-23T04:14:21.075" v="398"/>
          <ac:spMkLst>
            <pc:docMk/>
            <pc:sldMk cId="3587379917" sldId="522"/>
            <ac:spMk id="387" creationId="{986A61C2-9A77-4B5E-BC9D-46B23B7AF6DC}"/>
          </ac:spMkLst>
        </pc:spChg>
        <pc:spChg chg="mod">
          <ac:chgData name="Kanakubo Yuuka" userId="0125345b4684f247" providerId="LiveId" clId="{2F96E93E-20E0-4DA2-A832-8610A3A9D724}" dt="2022-03-23T04:14:21.075" v="398"/>
          <ac:spMkLst>
            <pc:docMk/>
            <pc:sldMk cId="3587379917" sldId="522"/>
            <ac:spMk id="388" creationId="{EAB65A72-E299-4184-A13B-CF5696869C8A}"/>
          </ac:spMkLst>
        </pc:spChg>
        <pc:spChg chg="mod">
          <ac:chgData name="Kanakubo Yuuka" userId="0125345b4684f247" providerId="LiveId" clId="{2F96E93E-20E0-4DA2-A832-8610A3A9D724}" dt="2022-03-23T04:14:21.075" v="398"/>
          <ac:spMkLst>
            <pc:docMk/>
            <pc:sldMk cId="3587379917" sldId="522"/>
            <ac:spMk id="389" creationId="{3F2E1D1B-66D6-48A1-9DA4-41557D12E406}"/>
          </ac:spMkLst>
        </pc:spChg>
        <pc:spChg chg="mod">
          <ac:chgData name="Kanakubo Yuuka" userId="0125345b4684f247" providerId="LiveId" clId="{2F96E93E-20E0-4DA2-A832-8610A3A9D724}" dt="2022-03-23T04:14:21.075" v="398"/>
          <ac:spMkLst>
            <pc:docMk/>
            <pc:sldMk cId="3587379917" sldId="522"/>
            <ac:spMk id="390" creationId="{60939263-02CF-4665-9F56-27CF3C79851F}"/>
          </ac:spMkLst>
        </pc:spChg>
        <pc:spChg chg="mod">
          <ac:chgData name="Kanakubo Yuuka" userId="0125345b4684f247" providerId="LiveId" clId="{2F96E93E-20E0-4DA2-A832-8610A3A9D724}" dt="2022-03-23T04:14:21.075" v="398"/>
          <ac:spMkLst>
            <pc:docMk/>
            <pc:sldMk cId="3587379917" sldId="522"/>
            <ac:spMk id="391" creationId="{2551990B-A3BC-4143-A0EC-95236994DB25}"/>
          </ac:spMkLst>
        </pc:spChg>
        <pc:spChg chg="mod">
          <ac:chgData name="Kanakubo Yuuka" userId="0125345b4684f247" providerId="LiveId" clId="{2F96E93E-20E0-4DA2-A832-8610A3A9D724}" dt="2022-03-23T04:14:21.075" v="398"/>
          <ac:spMkLst>
            <pc:docMk/>
            <pc:sldMk cId="3587379917" sldId="522"/>
            <ac:spMk id="392" creationId="{7782DD7D-7759-4737-8B76-A8F08D273B7E}"/>
          </ac:spMkLst>
        </pc:spChg>
        <pc:spChg chg="mod">
          <ac:chgData name="Kanakubo Yuuka" userId="0125345b4684f247" providerId="LiveId" clId="{2F96E93E-20E0-4DA2-A832-8610A3A9D724}" dt="2022-03-23T04:14:21.075" v="398"/>
          <ac:spMkLst>
            <pc:docMk/>
            <pc:sldMk cId="3587379917" sldId="522"/>
            <ac:spMk id="393" creationId="{0E859E84-4D43-4D60-A212-EC06C4C77E9B}"/>
          </ac:spMkLst>
        </pc:spChg>
        <pc:spChg chg="mod">
          <ac:chgData name="Kanakubo Yuuka" userId="0125345b4684f247" providerId="LiveId" clId="{2F96E93E-20E0-4DA2-A832-8610A3A9D724}" dt="2022-03-23T04:14:21.075" v="398"/>
          <ac:spMkLst>
            <pc:docMk/>
            <pc:sldMk cId="3587379917" sldId="522"/>
            <ac:spMk id="394" creationId="{A30A8628-2FDC-48CB-9B55-A2C3C18C7530}"/>
          </ac:spMkLst>
        </pc:spChg>
        <pc:spChg chg="mod">
          <ac:chgData name="Kanakubo Yuuka" userId="0125345b4684f247" providerId="LiveId" clId="{2F96E93E-20E0-4DA2-A832-8610A3A9D724}" dt="2022-03-23T04:14:21.075" v="398"/>
          <ac:spMkLst>
            <pc:docMk/>
            <pc:sldMk cId="3587379917" sldId="522"/>
            <ac:spMk id="395" creationId="{90840B52-5E76-4193-A57F-F835AFD6B4B7}"/>
          </ac:spMkLst>
        </pc:spChg>
        <pc:spChg chg="mod">
          <ac:chgData name="Kanakubo Yuuka" userId="0125345b4684f247" providerId="LiveId" clId="{2F96E93E-20E0-4DA2-A832-8610A3A9D724}" dt="2022-03-23T04:14:21.075" v="398"/>
          <ac:spMkLst>
            <pc:docMk/>
            <pc:sldMk cId="3587379917" sldId="522"/>
            <ac:spMk id="396" creationId="{E2E4B919-3EFA-402F-85C3-5DC55EC6648F}"/>
          </ac:spMkLst>
        </pc:spChg>
        <pc:spChg chg="mod">
          <ac:chgData name="Kanakubo Yuuka" userId="0125345b4684f247" providerId="LiveId" clId="{2F96E93E-20E0-4DA2-A832-8610A3A9D724}" dt="2022-03-23T04:14:21.075" v="398"/>
          <ac:spMkLst>
            <pc:docMk/>
            <pc:sldMk cId="3587379917" sldId="522"/>
            <ac:spMk id="397" creationId="{CCD952D6-119B-4F24-86CC-7235A500A511}"/>
          </ac:spMkLst>
        </pc:spChg>
        <pc:spChg chg="mod">
          <ac:chgData name="Kanakubo Yuuka" userId="0125345b4684f247" providerId="LiveId" clId="{2F96E93E-20E0-4DA2-A832-8610A3A9D724}" dt="2022-03-23T04:14:21.075" v="398"/>
          <ac:spMkLst>
            <pc:docMk/>
            <pc:sldMk cId="3587379917" sldId="522"/>
            <ac:spMk id="398" creationId="{7CD0DC68-290A-45A4-9679-ECFB4D0FD7FB}"/>
          </ac:spMkLst>
        </pc:spChg>
        <pc:spChg chg="mod">
          <ac:chgData name="Kanakubo Yuuka" userId="0125345b4684f247" providerId="LiveId" clId="{2F96E93E-20E0-4DA2-A832-8610A3A9D724}" dt="2022-03-23T04:14:21.075" v="398"/>
          <ac:spMkLst>
            <pc:docMk/>
            <pc:sldMk cId="3587379917" sldId="522"/>
            <ac:spMk id="399" creationId="{A09611BA-C597-4D5C-BBAE-62A77303E475}"/>
          </ac:spMkLst>
        </pc:spChg>
        <pc:spChg chg="mod">
          <ac:chgData name="Kanakubo Yuuka" userId="0125345b4684f247" providerId="LiveId" clId="{2F96E93E-20E0-4DA2-A832-8610A3A9D724}" dt="2022-03-23T04:14:21.075" v="398"/>
          <ac:spMkLst>
            <pc:docMk/>
            <pc:sldMk cId="3587379917" sldId="522"/>
            <ac:spMk id="400" creationId="{6BC131B4-4AB6-4CEE-8201-C306BBCBE98C}"/>
          </ac:spMkLst>
        </pc:spChg>
        <pc:spChg chg="mod">
          <ac:chgData name="Kanakubo Yuuka" userId="0125345b4684f247" providerId="LiveId" clId="{2F96E93E-20E0-4DA2-A832-8610A3A9D724}" dt="2022-03-23T04:14:21.075" v="398"/>
          <ac:spMkLst>
            <pc:docMk/>
            <pc:sldMk cId="3587379917" sldId="522"/>
            <ac:spMk id="401" creationId="{66FC6EB3-120D-4A67-851F-D1C9A7ED259D}"/>
          </ac:spMkLst>
        </pc:spChg>
        <pc:spChg chg="mod">
          <ac:chgData name="Kanakubo Yuuka" userId="0125345b4684f247" providerId="LiveId" clId="{2F96E93E-20E0-4DA2-A832-8610A3A9D724}" dt="2022-03-23T04:14:21.075" v="398"/>
          <ac:spMkLst>
            <pc:docMk/>
            <pc:sldMk cId="3587379917" sldId="522"/>
            <ac:spMk id="402" creationId="{BEF77921-7E6A-4C6E-80CA-CC6DB4DC7000}"/>
          </ac:spMkLst>
        </pc:spChg>
        <pc:spChg chg="mod">
          <ac:chgData name="Kanakubo Yuuka" userId="0125345b4684f247" providerId="LiveId" clId="{2F96E93E-20E0-4DA2-A832-8610A3A9D724}" dt="2022-03-23T04:14:21.075" v="398"/>
          <ac:spMkLst>
            <pc:docMk/>
            <pc:sldMk cId="3587379917" sldId="522"/>
            <ac:spMk id="403" creationId="{BC8468A0-D93F-4A49-904C-7F87232470FE}"/>
          </ac:spMkLst>
        </pc:spChg>
        <pc:spChg chg="mod">
          <ac:chgData name="Kanakubo Yuuka" userId="0125345b4684f247" providerId="LiveId" clId="{2F96E93E-20E0-4DA2-A832-8610A3A9D724}" dt="2022-03-23T04:14:21.075" v="398"/>
          <ac:spMkLst>
            <pc:docMk/>
            <pc:sldMk cId="3587379917" sldId="522"/>
            <ac:spMk id="404" creationId="{90D925DE-BCA2-41E7-BFB3-7A630176F040}"/>
          </ac:spMkLst>
        </pc:spChg>
        <pc:spChg chg="mod">
          <ac:chgData name="Kanakubo Yuuka" userId="0125345b4684f247" providerId="LiveId" clId="{2F96E93E-20E0-4DA2-A832-8610A3A9D724}" dt="2022-03-23T04:14:21.075" v="398"/>
          <ac:spMkLst>
            <pc:docMk/>
            <pc:sldMk cId="3587379917" sldId="522"/>
            <ac:spMk id="405" creationId="{1998297D-A5BB-4FAA-8751-544661777308}"/>
          </ac:spMkLst>
        </pc:spChg>
        <pc:spChg chg="mod">
          <ac:chgData name="Kanakubo Yuuka" userId="0125345b4684f247" providerId="LiveId" clId="{2F96E93E-20E0-4DA2-A832-8610A3A9D724}" dt="2022-03-23T04:14:21.075" v="398"/>
          <ac:spMkLst>
            <pc:docMk/>
            <pc:sldMk cId="3587379917" sldId="522"/>
            <ac:spMk id="406" creationId="{26D3CB4F-5BBC-42AB-AB6C-49F5E0B5E812}"/>
          </ac:spMkLst>
        </pc:spChg>
        <pc:spChg chg="mod">
          <ac:chgData name="Kanakubo Yuuka" userId="0125345b4684f247" providerId="LiveId" clId="{2F96E93E-20E0-4DA2-A832-8610A3A9D724}" dt="2022-03-23T04:14:21.075" v="398"/>
          <ac:spMkLst>
            <pc:docMk/>
            <pc:sldMk cId="3587379917" sldId="522"/>
            <ac:spMk id="407" creationId="{F5F306CB-DFE1-4972-8D5F-0374FF1381D3}"/>
          </ac:spMkLst>
        </pc:spChg>
        <pc:spChg chg="mod">
          <ac:chgData name="Kanakubo Yuuka" userId="0125345b4684f247" providerId="LiveId" clId="{2F96E93E-20E0-4DA2-A832-8610A3A9D724}" dt="2022-03-23T04:14:21.075" v="398"/>
          <ac:spMkLst>
            <pc:docMk/>
            <pc:sldMk cId="3587379917" sldId="522"/>
            <ac:spMk id="408" creationId="{0C9EA4C7-6CC1-4F78-8517-7BF9B609F51E}"/>
          </ac:spMkLst>
        </pc:spChg>
        <pc:spChg chg="mod">
          <ac:chgData name="Kanakubo Yuuka" userId="0125345b4684f247" providerId="LiveId" clId="{2F96E93E-20E0-4DA2-A832-8610A3A9D724}" dt="2022-03-23T04:14:21.075" v="398"/>
          <ac:spMkLst>
            <pc:docMk/>
            <pc:sldMk cId="3587379917" sldId="522"/>
            <ac:spMk id="409" creationId="{310BD1D3-6420-49FE-99BF-21F2C166D84E}"/>
          </ac:spMkLst>
        </pc:spChg>
        <pc:spChg chg="mod">
          <ac:chgData name="Kanakubo Yuuka" userId="0125345b4684f247" providerId="LiveId" clId="{2F96E93E-20E0-4DA2-A832-8610A3A9D724}" dt="2022-03-23T04:14:21.075" v="398"/>
          <ac:spMkLst>
            <pc:docMk/>
            <pc:sldMk cId="3587379917" sldId="522"/>
            <ac:spMk id="410" creationId="{9CE34E14-71B5-4FD7-A812-4EF58AAA26BE}"/>
          </ac:spMkLst>
        </pc:spChg>
        <pc:spChg chg="mod">
          <ac:chgData name="Kanakubo Yuuka" userId="0125345b4684f247" providerId="LiveId" clId="{2F96E93E-20E0-4DA2-A832-8610A3A9D724}" dt="2022-03-23T04:14:21.075" v="398"/>
          <ac:spMkLst>
            <pc:docMk/>
            <pc:sldMk cId="3587379917" sldId="522"/>
            <ac:spMk id="411" creationId="{CC04B46B-A65A-40C0-8AAA-01A310F730CF}"/>
          </ac:spMkLst>
        </pc:spChg>
        <pc:spChg chg="mod">
          <ac:chgData name="Kanakubo Yuuka" userId="0125345b4684f247" providerId="LiveId" clId="{2F96E93E-20E0-4DA2-A832-8610A3A9D724}" dt="2022-03-23T04:14:21.075" v="398"/>
          <ac:spMkLst>
            <pc:docMk/>
            <pc:sldMk cId="3587379917" sldId="522"/>
            <ac:spMk id="412" creationId="{7838D46C-BC5A-44F2-8729-968133D220EF}"/>
          </ac:spMkLst>
        </pc:spChg>
        <pc:spChg chg="mod">
          <ac:chgData name="Kanakubo Yuuka" userId="0125345b4684f247" providerId="LiveId" clId="{2F96E93E-20E0-4DA2-A832-8610A3A9D724}" dt="2022-03-23T04:14:21.075" v="398"/>
          <ac:spMkLst>
            <pc:docMk/>
            <pc:sldMk cId="3587379917" sldId="522"/>
            <ac:spMk id="413" creationId="{B241A6D3-B71A-4BF5-99BB-92642DCC18BF}"/>
          </ac:spMkLst>
        </pc:spChg>
        <pc:spChg chg="mod">
          <ac:chgData name="Kanakubo Yuuka" userId="0125345b4684f247" providerId="LiveId" clId="{2F96E93E-20E0-4DA2-A832-8610A3A9D724}" dt="2022-03-23T04:14:21.075" v="398"/>
          <ac:spMkLst>
            <pc:docMk/>
            <pc:sldMk cId="3587379917" sldId="522"/>
            <ac:spMk id="414" creationId="{037BE085-CCD4-4E91-B884-7355E6642C96}"/>
          </ac:spMkLst>
        </pc:spChg>
        <pc:spChg chg="mod">
          <ac:chgData name="Kanakubo Yuuka" userId="0125345b4684f247" providerId="LiveId" clId="{2F96E93E-20E0-4DA2-A832-8610A3A9D724}" dt="2022-03-23T04:14:21.075" v="398"/>
          <ac:spMkLst>
            <pc:docMk/>
            <pc:sldMk cId="3587379917" sldId="522"/>
            <ac:spMk id="415" creationId="{42AF3D2F-EAA8-4904-A4BB-A3A4D96E0E1A}"/>
          </ac:spMkLst>
        </pc:spChg>
        <pc:spChg chg="mod">
          <ac:chgData name="Kanakubo Yuuka" userId="0125345b4684f247" providerId="LiveId" clId="{2F96E93E-20E0-4DA2-A832-8610A3A9D724}" dt="2022-03-23T04:14:21.075" v="398"/>
          <ac:spMkLst>
            <pc:docMk/>
            <pc:sldMk cId="3587379917" sldId="522"/>
            <ac:spMk id="416" creationId="{097F2698-B14A-4EAB-9529-5D8C8902899D}"/>
          </ac:spMkLst>
        </pc:spChg>
        <pc:spChg chg="mod">
          <ac:chgData name="Kanakubo Yuuka" userId="0125345b4684f247" providerId="LiveId" clId="{2F96E93E-20E0-4DA2-A832-8610A3A9D724}" dt="2022-03-23T04:14:21.075" v="398"/>
          <ac:spMkLst>
            <pc:docMk/>
            <pc:sldMk cId="3587379917" sldId="522"/>
            <ac:spMk id="417" creationId="{9F5E061B-A35F-4423-9F23-E9606AFB3CF9}"/>
          </ac:spMkLst>
        </pc:spChg>
        <pc:spChg chg="mod">
          <ac:chgData name="Kanakubo Yuuka" userId="0125345b4684f247" providerId="LiveId" clId="{2F96E93E-20E0-4DA2-A832-8610A3A9D724}" dt="2022-03-23T04:14:21.075" v="398"/>
          <ac:spMkLst>
            <pc:docMk/>
            <pc:sldMk cId="3587379917" sldId="522"/>
            <ac:spMk id="418" creationId="{0030FCAC-FD2B-4779-97A3-6354D7081AFC}"/>
          </ac:spMkLst>
        </pc:spChg>
        <pc:spChg chg="mod">
          <ac:chgData name="Kanakubo Yuuka" userId="0125345b4684f247" providerId="LiveId" clId="{2F96E93E-20E0-4DA2-A832-8610A3A9D724}" dt="2022-03-23T04:14:21.075" v="398"/>
          <ac:spMkLst>
            <pc:docMk/>
            <pc:sldMk cId="3587379917" sldId="522"/>
            <ac:spMk id="419" creationId="{7EB39CD1-3C58-4EDE-891C-5B41709EF46F}"/>
          </ac:spMkLst>
        </pc:spChg>
        <pc:spChg chg="mod">
          <ac:chgData name="Kanakubo Yuuka" userId="0125345b4684f247" providerId="LiveId" clId="{2F96E93E-20E0-4DA2-A832-8610A3A9D724}" dt="2022-03-23T04:14:21.075" v="398"/>
          <ac:spMkLst>
            <pc:docMk/>
            <pc:sldMk cId="3587379917" sldId="522"/>
            <ac:spMk id="420" creationId="{30992857-3A4C-4078-A5BE-2607C4D096B0}"/>
          </ac:spMkLst>
        </pc:spChg>
        <pc:spChg chg="mod">
          <ac:chgData name="Kanakubo Yuuka" userId="0125345b4684f247" providerId="LiveId" clId="{2F96E93E-20E0-4DA2-A832-8610A3A9D724}" dt="2022-03-23T04:14:21.075" v="398"/>
          <ac:spMkLst>
            <pc:docMk/>
            <pc:sldMk cId="3587379917" sldId="522"/>
            <ac:spMk id="421" creationId="{275267BE-44C2-404F-8B86-3FCA22B2F349}"/>
          </ac:spMkLst>
        </pc:spChg>
        <pc:spChg chg="mod">
          <ac:chgData name="Kanakubo Yuuka" userId="0125345b4684f247" providerId="LiveId" clId="{2F96E93E-20E0-4DA2-A832-8610A3A9D724}" dt="2022-03-23T04:14:21.075" v="398"/>
          <ac:spMkLst>
            <pc:docMk/>
            <pc:sldMk cId="3587379917" sldId="522"/>
            <ac:spMk id="422" creationId="{084B6CB1-6898-4528-BB84-1BA6FB1F46D7}"/>
          </ac:spMkLst>
        </pc:spChg>
        <pc:spChg chg="mod">
          <ac:chgData name="Kanakubo Yuuka" userId="0125345b4684f247" providerId="LiveId" clId="{2F96E93E-20E0-4DA2-A832-8610A3A9D724}" dt="2022-03-23T04:14:21.075" v="398"/>
          <ac:spMkLst>
            <pc:docMk/>
            <pc:sldMk cId="3587379917" sldId="522"/>
            <ac:spMk id="423" creationId="{C6EFDE46-9AC1-45EA-A4E9-1284FB0A40C8}"/>
          </ac:spMkLst>
        </pc:spChg>
        <pc:spChg chg="mod">
          <ac:chgData name="Kanakubo Yuuka" userId="0125345b4684f247" providerId="LiveId" clId="{2F96E93E-20E0-4DA2-A832-8610A3A9D724}" dt="2022-03-23T04:14:21.075" v="398"/>
          <ac:spMkLst>
            <pc:docMk/>
            <pc:sldMk cId="3587379917" sldId="522"/>
            <ac:spMk id="424" creationId="{5DACBDED-2D01-458E-B649-ECCAE515A5BE}"/>
          </ac:spMkLst>
        </pc:spChg>
        <pc:spChg chg="mod">
          <ac:chgData name="Kanakubo Yuuka" userId="0125345b4684f247" providerId="LiveId" clId="{2F96E93E-20E0-4DA2-A832-8610A3A9D724}" dt="2022-03-23T04:14:21.075" v="398"/>
          <ac:spMkLst>
            <pc:docMk/>
            <pc:sldMk cId="3587379917" sldId="522"/>
            <ac:spMk id="425" creationId="{E5A86D67-1092-4518-B45D-EE71F38AF80B}"/>
          </ac:spMkLst>
        </pc:spChg>
        <pc:spChg chg="mod">
          <ac:chgData name="Kanakubo Yuuka" userId="0125345b4684f247" providerId="LiveId" clId="{2F96E93E-20E0-4DA2-A832-8610A3A9D724}" dt="2022-03-23T04:14:21.075" v="398"/>
          <ac:spMkLst>
            <pc:docMk/>
            <pc:sldMk cId="3587379917" sldId="522"/>
            <ac:spMk id="426" creationId="{CE601AF5-5039-4295-946D-5B0C8B3C6BF1}"/>
          </ac:spMkLst>
        </pc:spChg>
        <pc:spChg chg="mod">
          <ac:chgData name="Kanakubo Yuuka" userId="0125345b4684f247" providerId="LiveId" clId="{2F96E93E-20E0-4DA2-A832-8610A3A9D724}" dt="2022-03-23T04:14:21.075" v="398"/>
          <ac:spMkLst>
            <pc:docMk/>
            <pc:sldMk cId="3587379917" sldId="522"/>
            <ac:spMk id="427" creationId="{E178CB6B-A247-42BD-AC75-2F76FE177B61}"/>
          </ac:spMkLst>
        </pc:spChg>
        <pc:spChg chg="mod">
          <ac:chgData name="Kanakubo Yuuka" userId="0125345b4684f247" providerId="LiveId" clId="{2F96E93E-20E0-4DA2-A832-8610A3A9D724}" dt="2022-03-23T04:14:21.075" v="398"/>
          <ac:spMkLst>
            <pc:docMk/>
            <pc:sldMk cId="3587379917" sldId="522"/>
            <ac:spMk id="428" creationId="{6CD14297-131E-4A16-9188-B11A28188380}"/>
          </ac:spMkLst>
        </pc:spChg>
        <pc:spChg chg="mod">
          <ac:chgData name="Kanakubo Yuuka" userId="0125345b4684f247" providerId="LiveId" clId="{2F96E93E-20E0-4DA2-A832-8610A3A9D724}" dt="2022-03-23T04:14:21.075" v="398"/>
          <ac:spMkLst>
            <pc:docMk/>
            <pc:sldMk cId="3587379917" sldId="522"/>
            <ac:spMk id="429" creationId="{C9BEF701-D729-40FD-98A5-6A0A501AC334}"/>
          </ac:spMkLst>
        </pc:spChg>
        <pc:spChg chg="mod">
          <ac:chgData name="Kanakubo Yuuka" userId="0125345b4684f247" providerId="LiveId" clId="{2F96E93E-20E0-4DA2-A832-8610A3A9D724}" dt="2022-03-23T04:14:21.075" v="398"/>
          <ac:spMkLst>
            <pc:docMk/>
            <pc:sldMk cId="3587379917" sldId="522"/>
            <ac:spMk id="430" creationId="{D41F875F-B7A7-47B0-A03C-1B3C808D65DE}"/>
          </ac:spMkLst>
        </pc:spChg>
        <pc:spChg chg="mod">
          <ac:chgData name="Kanakubo Yuuka" userId="0125345b4684f247" providerId="LiveId" clId="{2F96E93E-20E0-4DA2-A832-8610A3A9D724}" dt="2022-03-23T04:14:21.075" v="398"/>
          <ac:spMkLst>
            <pc:docMk/>
            <pc:sldMk cId="3587379917" sldId="522"/>
            <ac:spMk id="431" creationId="{12A0B200-46F0-42FC-95F9-4E090E057272}"/>
          </ac:spMkLst>
        </pc:spChg>
        <pc:spChg chg="mod">
          <ac:chgData name="Kanakubo Yuuka" userId="0125345b4684f247" providerId="LiveId" clId="{2F96E93E-20E0-4DA2-A832-8610A3A9D724}" dt="2022-03-23T04:14:21.075" v="398"/>
          <ac:spMkLst>
            <pc:docMk/>
            <pc:sldMk cId="3587379917" sldId="522"/>
            <ac:spMk id="432" creationId="{237CB529-A6CC-47D6-B8EB-B14552C08CAE}"/>
          </ac:spMkLst>
        </pc:spChg>
        <pc:spChg chg="mod">
          <ac:chgData name="Kanakubo Yuuka" userId="0125345b4684f247" providerId="LiveId" clId="{2F96E93E-20E0-4DA2-A832-8610A3A9D724}" dt="2022-03-23T04:14:21.075" v="398"/>
          <ac:spMkLst>
            <pc:docMk/>
            <pc:sldMk cId="3587379917" sldId="522"/>
            <ac:spMk id="433" creationId="{142854C5-9845-46DC-9BAA-7BF33FDF9AE5}"/>
          </ac:spMkLst>
        </pc:spChg>
        <pc:spChg chg="mod">
          <ac:chgData name="Kanakubo Yuuka" userId="0125345b4684f247" providerId="LiveId" clId="{2F96E93E-20E0-4DA2-A832-8610A3A9D724}" dt="2022-03-23T04:14:21.075" v="398"/>
          <ac:spMkLst>
            <pc:docMk/>
            <pc:sldMk cId="3587379917" sldId="522"/>
            <ac:spMk id="434" creationId="{B135487E-D729-4E65-A13A-60E7EFAB7B0A}"/>
          </ac:spMkLst>
        </pc:spChg>
        <pc:spChg chg="mod">
          <ac:chgData name="Kanakubo Yuuka" userId="0125345b4684f247" providerId="LiveId" clId="{2F96E93E-20E0-4DA2-A832-8610A3A9D724}" dt="2022-03-23T04:14:21.075" v="398"/>
          <ac:spMkLst>
            <pc:docMk/>
            <pc:sldMk cId="3587379917" sldId="522"/>
            <ac:spMk id="435" creationId="{3A34B9A2-35C1-4F34-8EB4-1DBA724208DA}"/>
          </ac:spMkLst>
        </pc:spChg>
        <pc:spChg chg="mod">
          <ac:chgData name="Kanakubo Yuuka" userId="0125345b4684f247" providerId="LiveId" clId="{2F96E93E-20E0-4DA2-A832-8610A3A9D724}" dt="2022-03-23T04:14:21.075" v="398"/>
          <ac:spMkLst>
            <pc:docMk/>
            <pc:sldMk cId="3587379917" sldId="522"/>
            <ac:spMk id="436" creationId="{83077F0E-80BD-4007-AE6B-10AE57945710}"/>
          </ac:spMkLst>
        </pc:spChg>
        <pc:spChg chg="mod">
          <ac:chgData name="Kanakubo Yuuka" userId="0125345b4684f247" providerId="LiveId" clId="{2F96E93E-20E0-4DA2-A832-8610A3A9D724}" dt="2022-03-23T04:14:21.075" v="398"/>
          <ac:spMkLst>
            <pc:docMk/>
            <pc:sldMk cId="3587379917" sldId="522"/>
            <ac:spMk id="437" creationId="{DFA68B80-D06A-4EA3-AB65-52D9328726F4}"/>
          </ac:spMkLst>
        </pc:spChg>
        <pc:spChg chg="mod">
          <ac:chgData name="Kanakubo Yuuka" userId="0125345b4684f247" providerId="LiveId" clId="{2F96E93E-20E0-4DA2-A832-8610A3A9D724}" dt="2022-03-23T04:14:21.075" v="398"/>
          <ac:spMkLst>
            <pc:docMk/>
            <pc:sldMk cId="3587379917" sldId="522"/>
            <ac:spMk id="438" creationId="{24E90047-2B32-4A47-8C96-B8574ED9AC61}"/>
          </ac:spMkLst>
        </pc:spChg>
        <pc:spChg chg="mod">
          <ac:chgData name="Kanakubo Yuuka" userId="0125345b4684f247" providerId="LiveId" clId="{2F96E93E-20E0-4DA2-A832-8610A3A9D724}" dt="2022-03-23T04:14:21.075" v="398"/>
          <ac:spMkLst>
            <pc:docMk/>
            <pc:sldMk cId="3587379917" sldId="522"/>
            <ac:spMk id="439" creationId="{21C794AA-9092-454B-8790-A44722202490}"/>
          </ac:spMkLst>
        </pc:spChg>
        <pc:spChg chg="mod">
          <ac:chgData name="Kanakubo Yuuka" userId="0125345b4684f247" providerId="LiveId" clId="{2F96E93E-20E0-4DA2-A832-8610A3A9D724}" dt="2022-03-23T04:14:21.075" v="398"/>
          <ac:spMkLst>
            <pc:docMk/>
            <pc:sldMk cId="3587379917" sldId="522"/>
            <ac:spMk id="440" creationId="{BA017A1B-3066-4381-937F-5716549A2D2B}"/>
          </ac:spMkLst>
        </pc:spChg>
        <pc:spChg chg="mod">
          <ac:chgData name="Kanakubo Yuuka" userId="0125345b4684f247" providerId="LiveId" clId="{2F96E93E-20E0-4DA2-A832-8610A3A9D724}" dt="2022-03-23T04:14:21.075" v="398"/>
          <ac:spMkLst>
            <pc:docMk/>
            <pc:sldMk cId="3587379917" sldId="522"/>
            <ac:spMk id="441" creationId="{A984F36B-42FF-4C83-8DA9-FE0C8A816441}"/>
          </ac:spMkLst>
        </pc:spChg>
        <pc:spChg chg="mod">
          <ac:chgData name="Kanakubo Yuuka" userId="0125345b4684f247" providerId="LiveId" clId="{2F96E93E-20E0-4DA2-A832-8610A3A9D724}" dt="2022-03-23T04:14:21.075" v="398"/>
          <ac:spMkLst>
            <pc:docMk/>
            <pc:sldMk cId="3587379917" sldId="522"/>
            <ac:spMk id="442" creationId="{F3631C6E-A063-4590-AF0B-5A9D58C1ED0B}"/>
          </ac:spMkLst>
        </pc:spChg>
        <pc:spChg chg="mod">
          <ac:chgData name="Kanakubo Yuuka" userId="0125345b4684f247" providerId="LiveId" clId="{2F96E93E-20E0-4DA2-A832-8610A3A9D724}" dt="2022-03-23T04:14:21.075" v="398"/>
          <ac:spMkLst>
            <pc:docMk/>
            <pc:sldMk cId="3587379917" sldId="522"/>
            <ac:spMk id="443" creationId="{46CB493D-1A7F-427C-A400-F5FA310D7B2E}"/>
          </ac:spMkLst>
        </pc:spChg>
        <pc:spChg chg="mod">
          <ac:chgData name="Kanakubo Yuuka" userId="0125345b4684f247" providerId="LiveId" clId="{2F96E93E-20E0-4DA2-A832-8610A3A9D724}" dt="2022-03-23T04:14:21.075" v="398"/>
          <ac:spMkLst>
            <pc:docMk/>
            <pc:sldMk cId="3587379917" sldId="522"/>
            <ac:spMk id="444" creationId="{80E1AD15-0031-43E0-9635-BE8C0A10068D}"/>
          </ac:spMkLst>
        </pc:spChg>
        <pc:spChg chg="mod">
          <ac:chgData name="Kanakubo Yuuka" userId="0125345b4684f247" providerId="LiveId" clId="{2F96E93E-20E0-4DA2-A832-8610A3A9D724}" dt="2022-03-23T04:14:21.075" v="398"/>
          <ac:spMkLst>
            <pc:docMk/>
            <pc:sldMk cId="3587379917" sldId="522"/>
            <ac:spMk id="445" creationId="{246816E8-473A-4D20-847D-5B451B4596CC}"/>
          </ac:spMkLst>
        </pc:spChg>
        <pc:spChg chg="mod">
          <ac:chgData name="Kanakubo Yuuka" userId="0125345b4684f247" providerId="LiveId" clId="{2F96E93E-20E0-4DA2-A832-8610A3A9D724}" dt="2022-03-23T04:14:21.075" v="398"/>
          <ac:spMkLst>
            <pc:docMk/>
            <pc:sldMk cId="3587379917" sldId="522"/>
            <ac:spMk id="446" creationId="{FAB83AB2-D4F2-4D42-82D2-B55EDD005F66}"/>
          </ac:spMkLst>
        </pc:spChg>
        <pc:spChg chg="mod">
          <ac:chgData name="Kanakubo Yuuka" userId="0125345b4684f247" providerId="LiveId" clId="{2F96E93E-20E0-4DA2-A832-8610A3A9D724}" dt="2022-03-23T04:14:21.075" v="398"/>
          <ac:spMkLst>
            <pc:docMk/>
            <pc:sldMk cId="3587379917" sldId="522"/>
            <ac:spMk id="447" creationId="{57E891D0-BEFD-45F5-806F-8076B2D70565}"/>
          </ac:spMkLst>
        </pc:spChg>
        <pc:spChg chg="mod">
          <ac:chgData name="Kanakubo Yuuka" userId="0125345b4684f247" providerId="LiveId" clId="{2F96E93E-20E0-4DA2-A832-8610A3A9D724}" dt="2022-03-23T04:14:21.075" v="398"/>
          <ac:spMkLst>
            <pc:docMk/>
            <pc:sldMk cId="3587379917" sldId="522"/>
            <ac:spMk id="448" creationId="{5772AF32-DB6F-4420-97D2-FB31F1B4C34D}"/>
          </ac:spMkLst>
        </pc:spChg>
        <pc:spChg chg="mod">
          <ac:chgData name="Kanakubo Yuuka" userId="0125345b4684f247" providerId="LiveId" clId="{2F96E93E-20E0-4DA2-A832-8610A3A9D724}" dt="2022-03-23T04:14:21.075" v="398"/>
          <ac:spMkLst>
            <pc:docMk/>
            <pc:sldMk cId="3587379917" sldId="522"/>
            <ac:spMk id="449" creationId="{1767C481-6C69-4AE0-B5BD-E8BCA1597B2A}"/>
          </ac:spMkLst>
        </pc:spChg>
        <pc:spChg chg="mod">
          <ac:chgData name="Kanakubo Yuuka" userId="0125345b4684f247" providerId="LiveId" clId="{2F96E93E-20E0-4DA2-A832-8610A3A9D724}" dt="2022-03-23T04:14:21.075" v="398"/>
          <ac:spMkLst>
            <pc:docMk/>
            <pc:sldMk cId="3587379917" sldId="522"/>
            <ac:spMk id="450" creationId="{446001F0-3E43-457C-97A5-405A85EF00A2}"/>
          </ac:spMkLst>
        </pc:spChg>
        <pc:spChg chg="mod">
          <ac:chgData name="Kanakubo Yuuka" userId="0125345b4684f247" providerId="LiveId" clId="{2F96E93E-20E0-4DA2-A832-8610A3A9D724}" dt="2022-03-23T04:14:21.075" v="398"/>
          <ac:spMkLst>
            <pc:docMk/>
            <pc:sldMk cId="3587379917" sldId="522"/>
            <ac:spMk id="451" creationId="{4243391C-05E1-4866-B21F-DD2546081654}"/>
          </ac:spMkLst>
        </pc:spChg>
        <pc:spChg chg="mod">
          <ac:chgData name="Kanakubo Yuuka" userId="0125345b4684f247" providerId="LiveId" clId="{2F96E93E-20E0-4DA2-A832-8610A3A9D724}" dt="2022-03-23T04:14:21.075" v="398"/>
          <ac:spMkLst>
            <pc:docMk/>
            <pc:sldMk cId="3587379917" sldId="522"/>
            <ac:spMk id="452" creationId="{2CF4E62C-6038-43B4-8110-F8C272FF8F33}"/>
          </ac:spMkLst>
        </pc:spChg>
        <pc:spChg chg="mod">
          <ac:chgData name="Kanakubo Yuuka" userId="0125345b4684f247" providerId="LiveId" clId="{2F96E93E-20E0-4DA2-A832-8610A3A9D724}" dt="2022-03-23T04:14:21.075" v="398"/>
          <ac:spMkLst>
            <pc:docMk/>
            <pc:sldMk cId="3587379917" sldId="522"/>
            <ac:spMk id="453" creationId="{073CB0C7-4A54-4BE5-B988-D13E8FD79509}"/>
          </ac:spMkLst>
        </pc:spChg>
        <pc:spChg chg="mod">
          <ac:chgData name="Kanakubo Yuuka" userId="0125345b4684f247" providerId="LiveId" clId="{2F96E93E-20E0-4DA2-A832-8610A3A9D724}" dt="2022-03-23T04:14:21.075" v="398"/>
          <ac:spMkLst>
            <pc:docMk/>
            <pc:sldMk cId="3587379917" sldId="522"/>
            <ac:spMk id="454" creationId="{B97E3BF5-EFEC-42EB-91E4-E9590D4C1D81}"/>
          </ac:spMkLst>
        </pc:spChg>
        <pc:spChg chg="mod">
          <ac:chgData name="Kanakubo Yuuka" userId="0125345b4684f247" providerId="LiveId" clId="{2F96E93E-20E0-4DA2-A832-8610A3A9D724}" dt="2022-03-23T04:14:21.075" v="398"/>
          <ac:spMkLst>
            <pc:docMk/>
            <pc:sldMk cId="3587379917" sldId="522"/>
            <ac:spMk id="455" creationId="{917D8437-B80D-4C3C-9874-7F2E9D8CF7C5}"/>
          </ac:spMkLst>
        </pc:spChg>
        <pc:spChg chg="mod">
          <ac:chgData name="Kanakubo Yuuka" userId="0125345b4684f247" providerId="LiveId" clId="{2F96E93E-20E0-4DA2-A832-8610A3A9D724}" dt="2022-03-23T04:14:21.075" v="398"/>
          <ac:spMkLst>
            <pc:docMk/>
            <pc:sldMk cId="3587379917" sldId="522"/>
            <ac:spMk id="456" creationId="{5DCEB012-BB58-42C2-BFA2-039632596111}"/>
          </ac:spMkLst>
        </pc:spChg>
        <pc:spChg chg="mod">
          <ac:chgData name="Kanakubo Yuuka" userId="0125345b4684f247" providerId="LiveId" clId="{2F96E93E-20E0-4DA2-A832-8610A3A9D724}" dt="2022-03-23T04:14:21.075" v="398"/>
          <ac:spMkLst>
            <pc:docMk/>
            <pc:sldMk cId="3587379917" sldId="522"/>
            <ac:spMk id="457" creationId="{33FEFAD0-9F4C-455C-AF14-237916915ED0}"/>
          </ac:spMkLst>
        </pc:spChg>
        <pc:spChg chg="mod">
          <ac:chgData name="Kanakubo Yuuka" userId="0125345b4684f247" providerId="LiveId" clId="{2F96E93E-20E0-4DA2-A832-8610A3A9D724}" dt="2022-03-23T04:14:21.075" v="398"/>
          <ac:spMkLst>
            <pc:docMk/>
            <pc:sldMk cId="3587379917" sldId="522"/>
            <ac:spMk id="458" creationId="{89C5B7EB-417E-4FD6-8ADE-2507DA70DF1B}"/>
          </ac:spMkLst>
        </pc:spChg>
        <pc:spChg chg="mod">
          <ac:chgData name="Kanakubo Yuuka" userId="0125345b4684f247" providerId="LiveId" clId="{2F96E93E-20E0-4DA2-A832-8610A3A9D724}" dt="2022-03-23T04:14:21.075" v="398"/>
          <ac:spMkLst>
            <pc:docMk/>
            <pc:sldMk cId="3587379917" sldId="522"/>
            <ac:spMk id="459" creationId="{CAF73232-97BA-4C0A-B8E2-BC8187052A63}"/>
          </ac:spMkLst>
        </pc:spChg>
        <pc:spChg chg="mod">
          <ac:chgData name="Kanakubo Yuuka" userId="0125345b4684f247" providerId="LiveId" clId="{2F96E93E-20E0-4DA2-A832-8610A3A9D724}" dt="2022-03-23T04:14:21.075" v="398"/>
          <ac:spMkLst>
            <pc:docMk/>
            <pc:sldMk cId="3587379917" sldId="522"/>
            <ac:spMk id="460" creationId="{9E2C9A1F-EEB3-4F4C-AFFA-B472D7DA070C}"/>
          </ac:spMkLst>
        </pc:spChg>
        <pc:spChg chg="mod">
          <ac:chgData name="Kanakubo Yuuka" userId="0125345b4684f247" providerId="LiveId" clId="{2F96E93E-20E0-4DA2-A832-8610A3A9D724}" dt="2022-03-23T04:14:21.075" v="398"/>
          <ac:spMkLst>
            <pc:docMk/>
            <pc:sldMk cId="3587379917" sldId="522"/>
            <ac:spMk id="461" creationId="{67B76278-F381-4B74-BDC3-882C8C1B8A94}"/>
          </ac:spMkLst>
        </pc:spChg>
        <pc:spChg chg="mod">
          <ac:chgData name="Kanakubo Yuuka" userId="0125345b4684f247" providerId="LiveId" clId="{2F96E93E-20E0-4DA2-A832-8610A3A9D724}" dt="2022-03-23T04:14:21.075" v="398"/>
          <ac:spMkLst>
            <pc:docMk/>
            <pc:sldMk cId="3587379917" sldId="522"/>
            <ac:spMk id="462" creationId="{8E34BB45-796E-4384-9555-73587ECF854C}"/>
          </ac:spMkLst>
        </pc:spChg>
        <pc:spChg chg="mod">
          <ac:chgData name="Kanakubo Yuuka" userId="0125345b4684f247" providerId="LiveId" clId="{2F96E93E-20E0-4DA2-A832-8610A3A9D724}" dt="2022-03-23T04:14:21.075" v="398"/>
          <ac:spMkLst>
            <pc:docMk/>
            <pc:sldMk cId="3587379917" sldId="522"/>
            <ac:spMk id="463" creationId="{B0E62032-00BB-4385-B06B-383546E13326}"/>
          </ac:spMkLst>
        </pc:spChg>
        <pc:spChg chg="mod">
          <ac:chgData name="Kanakubo Yuuka" userId="0125345b4684f247" providerId="LiveId" clId="{2F96E93E-20E0-4DA2-A832-8610A3A9D724}" dt="2022-03-23T04:14:21.075" v="398"/>
          <ac:spMkLst>
            <pc:docMk/>
            <pc:sldMk cId="3587379917" sldId="522"/>
            <ac:spMk id="464" creationId="{A39A475B-DE20-4A56-A49E-77588D0B947E}"/>
          </ac:spMkLst>
        </pc:spChg>
        <pc:spChg chg="mod">
          <ac:chgData name="Kanakubo Yuuka" userId="0125345b4684f247" providerId="LiveId" clId="{2F96E93E-20E0-4DA2-A832-8610A3A9D724}" dt="2022-03-23T04:14:21.075" v="398"/>
          <ac:spMkLst>
            <pc:docMk/>
            <pc:sldMk cId="3587379917" sldId="522"/>
            <ac:spMk id="465" creationId="{14CB2EBB-F48C-4929-9715-98245C1D58E6}"/>
          </ac:spMkLst>
        </pc:spChg>
        <pc:spChg chg="mod">
          <ac:chgData name="Kanakubo Yuuka" userId="0125345b4684f247" providerId="LiveId" clId="{2F96E93E-20E0-4DA2-A832-8610A3A9D724}" dt="2022-03-23T04:14:21.075" v="398"/>
          <ac:spMkLst>
            <pc:docMk/>
            <pc:sldMk cId="3587379917" sldId="522"/>
            <ac:spMk id="466" creationId="{A269B764-A84C-4782-8B92-1A11EC5FB18B}"/>
          </ac:spMkLst>
        </pc:spChg>
        <pc:spChg chg="mod">
          <ac:chgData name="Kanakubo Yuuka" userId="0125345b4684f247" providerId="LiveId" clId="{2F96E93E-20E0-4DA2-A832-8610A3A9D724}" dt="2022-03-23T04:14:21.075" v="398"/>
          <ac:spMkLst>
            <pc:docMk/>
            <pc:sldMk cId="3587379917" sldId="522"/>
            <ac:spMk id="467" creationId="{35FE2849-871D-4781-A94A-8625D269A322}"/>
          </ac:spMkLst>
        </pc:spChg>
        <pc:spChg chg="mod">
          <ac:chgData name="Kanakubo Yuuka" userId="0125345b4684f247" providerId="LiveId" clId="{2F96E93E-20E0-4DA2-A832-8610A3A9D724}" dt="2022-03-23T04:14:21.075" v="398"/>
          <ac:spMkLst>
            <pc:docMk/>
            <pc:sldMk cId="3587379917" sldId="522"/>
            <ac:spMk id="468" creationId="{00D33E52-2627-4778-92F5-44F00AB1B88F}"/>
          </ac:spMkLst>
        </pc:spChg>
        <pc:spChg chg="mod">
          <ac:chgData name="Kanakubo Yuuka" userId="0125345b4684f247" providerId="LiveId" clId="{2F96E93E-20E0-4DA2-A832-8610A3A9D724}" dt="2022-03-23T04:14:21.075" v="398"/>
          <ac:spMkLst>
            <pc:docMk/>
            <pc:sldMk cId="3587379917" sldId="522"/>
            <ac:spMk id="469" creationId="{0C30D60F-142D-46C6-B08A-E134F3AA4004}"/>
          </ac:spMkLst>
        </pc:spChg>
        <pc:spChg chg="mod">
          <ac:chgData name="Kanakubo Yuuka" userId="0125345b4684f247" providerId="LiveId" clId="{2F96E93E-20E0-4DA2-A832-8610A3A9D724}" dt="2022-03-23T04:14:21.075" v="398"/>
          <ac:spMkLst>
            <pc:docMk/>
            <pc:sldMk cId="3587379917" sldId="522"/>
            <ac:spMk id="470" creationId="{71409A8B-AD3B-426F-9434-1ECB33C0A050}"/>
          </ac:spMkLst>
        </pc:spChg>
        <pc:spChg chg="mod">
          <ac:chgData name="Kanakubo Yuuka" userId="0125345b4684f247" providerId="LiveId" clId="{2F96E93E-20E0-4DA2-A832-8610A3A9D724}" dt="2022-03-23T04:14:21.075" v="398"/>
          <ac:spMkLst>
            <pc:docMk/>
            <pc:sldMk cId="3587379917" sldId="522"/>
            <ac:spMk id="471" creationId="{FAA03E03-4992-47D2-B0EA-AE92DFE8EA4C}"/>
          </ac:spMkLst>
        </pc:spChg>
        <pc:spChg chg="mod">
          <ac:chgData name="Kanakubo Yuuka" userId="0125345b4684f247" providerId="LiveId" clId="{2F96E93E-20E0-4DA2-A832-8610A3A9D724}" dt="2022-03-23T04:14:21.075" v="398"/>
          <ac:spMkLst>
            <pc:docMk/>
            <pc:sldMk cId="3587379917" sldId="522"/>
            <ac:spMk id="472" creationId="{58A99EF6-0457-4900-BD5E-52686BD52695}"/>
          </ac:spMkLst>
        </pc:spChg>
        <pc:spChg chg="mod">
          <ac:chgData name="Kanakubo Yuuka" userId="0125345b4684f247" providerId="LiveId" clId="{2F96E93E-20E0-4DA2-A832-8610A3A9D724}" dt="2022-03-23T04:14:21.075" v="398"/>
          <ac:spMkLst>
            <pc:docMk/>
            <pc:sldMk cId="3587379917" sldId="522"/>
            <ac:spMk id="473" creationId="{5A7E6A9D-2661-4B70-A0FA-CFECF7BE72A4}"/>
          </ac:spMkLst>
        </pc:spChg>
        <pc:spChg chg="mod">
          <ac:chgData name="Kanakubo Yuuka" userId="0125345b4684f247" providerId="LiveId" clId="{2F96E93E-20E0-4DA2-A832-8610A3A9D724}" dt="2022-03-23T04:15:01.193" v="430"/>
          <ac:spMkLst>
            <pc:docMk/>
            <pc:sldMk cId="3587379917" sldId="522"/>
            <ac:spMk id="475" creationId="{7CE6A2F1-D1B0-4AEE-B393-62213C54C715}"/>
          </ac:spMkLst>
        </pc:spChg>
        <pc:spChg chg="mod">
          <ac:chgData name="Kanakubo Yuuka" userId="0125345b4684f247" providerId="LiveId" clId="{2F96E93E-20E0-4DA2-A832-8610A3A9D724}" dt="2022-03-23T04:15:01.193" v="430"/>
          <ac:spMkLst>
            <pc:docMk/>
            <pc:sldMk cId="3587379917" sldId="522"/>
            <ac:spMk id="476" creationId="{FCDFCCBC-AAD8-4F92-9141-1785833132C8}"/>
          </ac:spMkLst>
        </pc:spChg>
        <pc:spChg chg="mod">
          <ac:chgData name="Kanakubo Yuuka" userId="0125345b4684f247" providerId="LiveId" clId="{2F96E93E-20E0-4DA2-A832-8610A3A9D724}" dt="2022-03-23T04:15:01.193" v="430"/>
          <ac:spMkLst>
            <pc:docMk/>
            <pc:sldMk cId="3587379917" sldId="522"/>
            <ac:spMk id="478" creationId="{EF6DF7F2-F438-4004-A305-7B9172A81779}"/>
          </ac:spMkLst>
        </pc:spChg>
        <pc:spChg chg="mod">
          <ac:chgData name="Kanakubo Yuuka" userId="0125345b4684f247" providerId="LiveId" clId="{2F96E93E-20E0-4DA2-A832-8610A3A9D724}" dt="2022-03-23T04:15:01.193" v="430"/>
          <ac:spMkLst>
            <pc:docMk/>
            <pc:sldMk cId="3587379917" sldId="522"/>
            <ac:spMk id="479" creationId="{9B97381C-CA03-4FDA-ADA9-6D54EFF56879}"/>
          </ac:spMkLst>
        </pc:spChg>
        <pc:spChg chg="mod">
          <ac:chgData name="Kanakubo Yuuka" userId="0125345b4684f247" providerId="LiveId" clId="{2F96E93E-20E0-4DA2-A832-8610A3A9D724}" dt="2022-03-23T04:15:01.193" v="430"/>
          <ac:spMkLst>
            <pc:docMk/>
            <pc:sldMk cId="3587379917" sldId="522"/>
            <ac:spMk id="482" creationId="{C862B4DF-EED8-427A-88FB-14DA35F578DC}"/>
          </ac:spMkLst>
        </pc:spChg>
        <pc:spChg chg="mod">
          <ac:chgData name="Kanakubo Yuuka" userId="0125345b4684f247" providerId="LiveId" clId="{2F96E93E-20E0-4DA2-A832-8610A3A9D724}" dt="2022-03-23T04:15:01.193" v="430"/>
          <ac:spMkLst>
            <pc:docMk/>
            <pc:sldMk cId="3587379917" sldId="522"/>
            <ac:spMk id="483" creationId="{FF118222-6242-4EFE-91FD-2C8D541A3FF1}"/>
          </ac:spMkLst>
        </pc:spChg>
        <pc:spChg chg="mod">
          <ac:chgData name="Kanakubo Yuuka" userId="0125345b4684f247" providerId="LiveId" clId="{2F96E93E-20E0-4DA2-A832-8610A3A9D724}" dt="2022-03-23T04:15:01.193" v="430"/>
          <ac:spMkLst>
            <pc:docMk/>
            <pc:sldMk cId="3587379917" sldId="522"/>
            <ac:spMk id="484" creationId="{C205329C-6759-42C9-AE5D-401ADABA8A22}"/>
          </ac:spMkLst>
        </pc:spChg>
        <pc:spChg chg="mod">
          <ac:chgData name="Kanakubo Yuuka" userId="0125345b4684f247" providerId="LiveId" clId="{2F96E93E-20E0-4DA2-A832-8610A3A9D724}" dt="2022-03-23T04:15:01.193" v="430"/>
          <ac:spMkLst>
            <pc:docMk/>
            <pc:sldMk cId="3587379917" sldId="522"/>
            <ac:spMk id="485" creationId="{9A78B0FD-A6AA-4A56-84F3-B0098D1B3CF9}"/>
          </ac:spMkLst>
        </pc:spChg>
        <pc:spChg chg="mod">
          <ac:chgData name="Kanakubo Yuuka" userId="0125345b4684f247" providerId="LiveId" clId="{2F96E93E-20E0-4DA2-A832-8610A3A9D724}" dt="2022-03-23T04:15:01.193" v="430"/>
          <ac:spMkLst>
            <pc:docMk/>
            <pc:sldMk cId="3587379917" sldId="522"/>
            <ac:spMk id="486" creationId="{6037958C-AB2E-4436-B650-A5BE728599B3}"/>
          </ac:spMkLst>
        </pc:spChg>
        <pc:spChg chg="mod">
          <ac:chgData name="Kanakubo Yuuka" userId="0125345b4684f247" providerId="LiveId" clId="{2F96E93E-20E0-4DA2-A832-8610A3A9D724}" dt="2022-03-23T04:15:01.193" v="430"/>
          <ac:spMkLst>
            <pc:docMk/>
            <pc:sldMk cId="3587379917" sldId="522"/>
            <ac:spMk id="487" creationId="{BDDBD3A5-8DA6-466C-A9CA-582250776127}"/>
          </ac:spMkLst>
        </pc:spChg>
        <pc:spChg chg="mod">
          <ac:chgData name="Kanakubo Yuuka" userId="0125345b4684f247" providerId="LiveId" clId="{2F96E93E-20E0-4DA2-A832-8610A3A9D724}" dt="2022-03-23T04:15:01.193" v="430"/>
          <ac:spMkLst>
            <pc:docMk/>
            <pc:sldMk cId="3587379917" sldId="522"/>
            <ac:spMk id="488" creationId="{47A88CB6-E84A-4DC4-ADD2-CB47ACCAE58F}"/>
          </ac:spMkLst>
        </pc:spChg>
        <pc:spChg chg="mod">
          <ac:chgData name="Kanakubo Yuuka" userId="0125345b4684f247" providerId="LiveId" clId="{2F96E93E-20E0-4DA2-A832-8610A3A9D724}" dt="2022-03-23T04:15:01.193" v="430"/>
          <ac:spMkLst>
            <pc:docMk/>
            <pc:sldMk cId="3587379917" sldId="522"/>
            <ac:spMk id="489" creationId="{169B8FCB-5271-4ED6-A2E1-CF81B41D581D}"/>
          </ac:spMkLst>
        </pc:spChg>
        <pc:spChg chg="mod">
          <ac:chgData name="Kanakubo Yuuka" userId="0125345b4684f247" providerId="LiveId" clId="{2F96E93E-20E0-4DA2-A832-8610A3A9D724}" dt="2022-03-23T04:15:01.193" v="430"/>
          <ac:spMkLst>
            <pc:docMk/>
            <pc:sldMk cId="3587379917" sldId="522"/>
            <ac:spMk id="490" creationId="{E73EC786-813E-4ED2-A2D7-4621AFCFACC3}"/>
          </ac:spMkLst>
        </pc:spChg>
        <pc:spChg chg="mod">
          <ac:chgData name="Kanakubo Yuuka" userId="0125345b4684f247" providerId="LiveId" clId="{2F96E93E-20E0-4DA2-A832-8610A3A9D724}" dt="2022-03-23T04:15:01.193" v="430"/>
          <ac:spMkLst>
            <pc:docMk/>
            <pc:sldMk cId="3587379917" sldId="522"/>
            <ac:spMk id="491" creationId="{712A607F-6489-4C5E-B313-806A71D63F6D}"/>
          </ac:spMkLst>
        </pc:spChg>
        <pc:spChg chg="mod">
          <ac:chgData name="Kanakubo Yuuka" userId="0125345b4684f247" providerId="LiveId" clId="{2F96E93E-20E0-4DA2-A832-8610A3A9D724}" dt="2022-03-23T04:15:01.193" v="430"/>
          <ac:spMkLst>
            <pc:docMk/>
            <pc:sldMk cId="3587379917" sldId="522"/>
            <ac:spMk id="492" creationId="{62AFD3A4-3DF4-4B9D-B9E7-7577962D4E75}"/>
          </ac:spMkLst>
        </pc:spChg>
        <pc:spChg chg="mod">
          <ac:chgData name="Kanakubo Yuuka" userId="0125345b4684f247" providerId="LiveId" clId="{2F96E93E-20E0-4DA2-A832-8610A3A9D724}" dt="2022-03-23T04:15:01.193" v="430"/>
          <ac:spMkLst>
            <pc:docMk/>
            <pc:sldMk cId="3587379917" sldId="522"/>
            <ac:spMk id="493" creationId="{22891002-D916-474A-B138-71173258BD3A}"/>
          </ac:spMkLst>
        </pc:spChg>
        <pc:spChg chg="mod">
          <ac:chgData name="Kanakubo Yuuka" userId="0125345b4684f247" providerId="LiveId" clId="{2F96E93E-20E0-4DA2-A832-8610A3A9D724}" dt="2022-03-23T04:15:01.193" v="430"/>
          <ac:spMkLst>
            <pc:docMk/>
            <pc:sldMk cId="3587379917" sldId="522"/>
            <ac:spMk id="494" creationId="{CB498614-5FEC-4320-88B1-93CBA651C357}"/>
          </ac:spMkLst>
        </pc:spChg>
        <pc:spChg chg="mod">
          <ac:chgData name="Kanakubo Yuuka" userId="0125345b4684f247" providerId="LiveId" clId="{2F96E93E-20E0-4DA2-A832-8610A3A9D724}" dt="2022-03-23T04:15:01.193" v="430"/>
          <ac:spMkLst>
            <pc:docMk/>
            <pc:sldMk cId="3587379917" sldId="522"/>
            <ac:spMk id="495" creationId="{9C01A3F0-C332-4CE3-A326-CCA3C43209C2}"/>
          </ac:spMkLst>
        </pc:spChg>
        <pc:spChg chg="mod">
          <ac:chgData name="Kanakubo Yuuka" userId="0125345b4684f247" providerId="LiveId" clId="{2F96E93E-20E0-4DA2-A832-8610A3A9D724}" dt="2022-03-23T04:15:01.193" v="430"/>
          <ac:spMkLst>
            <pc:docMk/>
            <pc:sldMk cId="3587379917" sldId="522"/>
            <ac:spMk id="496" creationId="{241D326E-06DF-4AB2-8BEA-4240BE7C392A}"/>
          </ac:spMkLst>
        </pc:spChg>
        <pc:spChg chg="mod">
          <ac:chgData name="Kanakubo Yuuka" userId="0125345b4684f247" providerId="LiveId" clId="{2F96E93E-20E0-4DA2-A832-8610A3A9D724}" dt="2022-03-23T04:15:01.193" v="430"/>
          <ac:spMkLst>
            <pc:docMk/>
            <pc:sldMk cId="3587379917" sldId="522"/>
            <ac:spMk id="497" creationId="{F9081198-FA09-41F6-9E36-FEB81EA3FD8A}"/>
          </ac:spMkLst>
        </pc:spChg>
        <pc:spChg chg="mod">
          <ac:chgData name="Kanakubo Yuuka" userId="0125345b4684f247" providerId="LiveId" clId="{2F96E93E-20E0-4DA2-A832-8610A3A9D724}" dt="2022-03-23T04:15:01.193" v="430"/>
          <ac:spMkLst>
            <pc:docMk/>
            <pc:sldMk cId="3587379917" sldId="522"/>
            <ac:spMk id="498" creationId="{081D3BD4-1C65-4CB5-BE02-570D434E2E9B}"/>
          </ac:spMkLst>
        </pc:spChg>
        <pc:spChg chg="mod">
          <ac:chgData name="Kanakubo Yuuka" userId="0125345b4684f247" providerId="LiveId" clId="{2F96E93E-20E0-4DA2-A832-8610A3A9D724}" dt="2022-03-23T04:15:01.193" v="430"/>
          <ac:spMkLst>
            <pc:docMk/>
            <pc:sldMk cId="3587379917" sldId="522"/>
            <ac:spMk id="499" creationId="{A98DCABF-15DF-4EE6-BB21-90F921324FF0}"/>
          </ac:spMkLst>
        </pc:spChg>
        <pc:spChg chg="mod">
          <ac:chgData name="Kanakubo Yuuka" userId="0125345b4684f247" providerId="LiveId" clId="{2F96E93E-20E0-4DA2-A832-8610A3A9D724}" dt="2022-03-23T04:15:01.193" v="430"/>
          <ac:spMkLst>
            <pc:docMk/>
            <pc:sldMk cId="3587379917" sldId="522"/>
            <ac:spMk id="500" creationId="{428755A0-9ADA-4AD9-B7A6-09572E896E1E}"/>
          </ac:spMkLst>
        </pc:spChg>
        <pc:spChg chg="mod">
          <ac:chgData name="Kanakubo Yuuka" userId="0125345b4684f247" providerId="LiveId" clId="{2F96E93E-20E0-4DA2-A832-8610A3A9D724}" dt="2022-03-23T04:15:01.193" v="430"/>
          <ac:spMkLst>
            <pc:docMk/>
            <pc:sldMk cId="3587379917" sldId="522"/>
            <ac:spMk id="501" creationId="{204DA21B-4DFA-4F92-9C87-B9BC45EE3643}"/>
          </ac:spMkLst>
        </pc:spChg>
        <pc:spChg chg="mod">
          <ac:chgData name="Kanakubo Yuuka" userId="0125345b4684f247" providerId="LiveId" clId="{2F96E93E-20E0-4DA2-A832-8610A3A9D724}" dt="2022-03-23T04:15:01.193" v="430"/>
          <ac:spMkLst>
            <pc:docMk/>
            <pc:sldMk cId="3587379917" sldId="522"/>
            <ac:spMk id="502" creationId="{33BA3E61-4BB2-4921-A1E6-D21BF5215000}"/>
          </ac:spMkLst>
        </pc:spChg>
        <pc:spChg chg="mod">
          <ac:chgData name="Kanakubo Yuuka" userId="0125345b4684f247" providerId="LiveId" clId="{2F96E93E-20E0-4DA2-A832-8610A3A9D724}" dt="2022-03-23T04:15:01.193" v="430"/>
          <ac:spMkLst>
            <pc:docMk/>
            <pc:sldMk cId="3587379917" sldId="522"/>
            <ac:spMk id="503" creationId="{F036CDFE-F768-4D5E-AB77-0E58F6626A22}"/>
          </ac:spMkLst>
        </pc:spChg>
        <pc:spChg chg="mod">
          <ac:chgData name="Kanakubo Yuuka" userId="0125345b4684f247" providerId="LiveId" clId="{2F96E93E-20E0-4DA2-A832-8610A3A9D724}" dt="2022-03-23T04:15:01.193" v="430"/>
          <ac:spMkLst>
            <pc:docMk/>
            <pc:sldMk cId="3587379917" sldId="522"/>
            <ac:spMk id="504" creationId="{BA6FD39B-39C9-49F9-8D8D-F407F0B84CF5}"/>
          </ac:spMkLst>
        </pc:spChg>
        <pc:spChg chg="mod">
          <ac:chgData name="Kanakubo Yuuka" userId="0125345b4684f247" providerId="LiveId" clId="{2F96E93E-20E0-4DA2-A832-8610A3A9D724}" dt="2022-03-23T04:15:01.193" v="430"/>
          <ac:spMkLst>
            <pc:docMk/>
            <pc:sldMk cId="3587379917" sldId="522"/>
            <ac:spMk id="505" creationId="{42A1A52E-8FA2-4578-A6AE-215FE2D8D9CC}"/>
          </ac:spMkLst>
        </pc:spChg>
        <pc:spChg chg="mod">
          <ac:chgData name="Kanakubo Yuuka" userId="0125345b4684f247" providerId="LiveId" clId="{2F96E93E-20E0-4DA2-A832-8610A3A9D724}" dt="2022-03-23T04:15:01.193" v="430"/>
          <ac:spMkLst>
            <pc:docMk/>
            <pc:sldMk cId="3587379917" sldId="522"/>
            <ac:spMk id="506" creationId="{93C13931-55AB-43D0-A0F2-5E119C8C9121}"/>
          </ac:spMkLst>
        </pc:spChg>
        <pc:spChg chg="mod">
          <ac:chgData name="Kanakubo Yuuka" userId="0125345b4684f247" providerId="LiveId" clId="{2F96E93E-20E0-4DA2-A832-8610A3A9D724}" dt="2022-03-23T04:15:01.193" v="430"/>
          <ac:spMkLst>
            <pc:docMk/>
            <pc:sldMk cId="3587379917" sldId="522"/>
            <ac:spMk id="507" creationId="{512EAC57-CBBE-4218-930E-61F867B41419}"/>
          </ac:spMkLst>
        </pc:spChg>
        <pc:spChg chg="mod">
          <ac:chgData name="Kanakubo Yuuka" userId="0125345b4684f247" providerId="LiveId" clId="{2F96E93E-20E0-4DA2-A832-8610A3A9D724}" dt="2022-03-23T04:15:01.193" v="430"/>
          <ac:spMkLst>
            <pc:docMk/>
            <pc:sldMk cId="3587379917" sldId="522"/>
            <ac:spMk id="509" creationId="{4D36B484-253C-443E-971F-A55F20BCA13D}"/>
          </ac:spMkLst>
        </pc:spChg>
        <pc:spChg chg="mod">
          <ac:chgData name="Kanakubo Yuuka" userId="0125345b4684f247" providerId="LiveId" clId="{2F96E93E-20E0-4DA2-A832-8610A3A9D724}" dt="2022-03-23T04:15:01.193" v="430"/>
          <ac:spMkLst>
            <pc:docMk/>
            <pc:sldMk cId="3587379917" sldId="522"/>
            <ac:spMk id="510" creationId="{309E7C29-BF97-4ECF-BA24-2286D209F68A}"/>
          </ac:spMkLst>
        </pc:spChg>
        <pc:spChg chg="mod">
          <ac:chgData name="Kanakubo Yuuka" userId="0125345b4684f247" providerId="LiveId" clId="{2F96E93E-20E0-4DA2-A832-8610A3A9D724}" dt="2022-03-23T04:15:01.193" v="430"/>
          <ac:spMkLst>
            <pc:docMk/>
            <pc:sldMk cId="3587379917" sldId="522"/>
            <ac:spMk id="511" creationId="{3751C0B3-9D0E-4B1E-A63D-FC586CCDB9BB}"/>
          </ac:spMkLst>
        </pc:spChg>
        <pc:spChg chg="mod">
          <ac:chgData name="Kanakubo Yuuka" userId="0125345b4684f247" providerId="LiveId" clId="{2F96E93E-20E0-4DA2-A832-8610A3A9D724}" dt="2022-03-23T04:15:01.193" v="430"/>
          <ac:spMkLst>
            <pc:docMk/>
            <pc:sldMk cId="3587379917" sldId="522"/>
            <ac:spMk id="512" creationId="{41404A29-B202-4DAD-8BC5-5D9AEA224066}"/>
          </ac:spMkLst>
        </pc:spChg>
        <pc:spChg chg="mod">
          <ac:chgData name="Kanakubo Yuuka" userId="0125345b4684f247" providerId="LiveId" clId="{2F96E93E-20E0-4DA2-A832-8610A3A9D724}" dt="2022-03-23T04:15:01.193" v="430"/>
          <ac:spMkLst>
            <pc:docMk/>
            <pc:sldMk cId="3587379917" sldId="522"/>
            <ac:spMk id="513" creationId="{D3B171FF-D5E0-45DE-8193-EA378FA60698}"/>
          </ac:spMkLst>
        </pc:spChg>
        <pc:spChg chg="mod">
          <ac:chgData name="Kanakubo Yuuka" userId="0125345b4684f247" providerId="LiveId" clId="{2F96E93E-20E0-4DA2-A832-8610A3A9D724}" dt="2022-03-23T04:15:01.193" v="430"/>
          <ac:spMkLst>
            <pc:docMk/>
            <pc:sldMk cId="3587379917" sldId="522"/>
            <ac:spMk id="514" creationId="{632E9593-3CCB-4902-B55B-93A844D29288}"/>
          </ac:spMkLst>
        </pc:spChg>
        <pc:spChg chg="mod">
          <ac:chgData name="Kanakubo Yuuka" userId="0125345b4684f247" providerId="LiveId" clId="{2F96E93E-20E0-4DA2-A832-8610A3A9D724}" dt="2022-03-23T04:15:01.193" v="430"/>
          <ac:spMkLst>
            <pc:docMk/>
            <pc:sldMk cId="3587379917" sldId="522"/>
            <ac:spMk id="515" creationId="{33D3F0CB-1737-48C1-ACF8-5880800672BB}"/>
          </ac:spMkLst>
        </pc:spChg>
        <pc:spChg chg="mod">
          <ac:chgData name="Kanakubo Yuuka" userId="0125345b4684f247" providerId="LiveId" clId="{2F96E93E-20E0-4DA2-A832-8610A3A9D724}" dt="2022-03-23T04:15:01.193" v="430"/>
          <ac:spMkLst>
            <pc:docMk/>
            <pc:sldMk cId="3587379917" sldId="522"/>
            <ac:spMk id="516" creationId="{23C520D7-F10A-4320-BB74-F45C66BC23C8}"/>
          </ac:spMkLst>
        </pc:spChg>
        <pc:spChg chg="mod">
          <ac:chgData name="Kanakubo Yuuka" userId="0125345b4684f247" providerId="LiveId" clId="{2F96E93E-20E0-4DA2-A832-8610A3A9D724}" dt="2022-03-23T04:15:01.193" v="430"/>
          <ac:spMkLst>
            <pc:docMk/>
            <pc:sldMk cId="3587379917" sldId="522"/>
            <ac:spMk id="517" creationId="{DCDA82C4-EB8E-4BFB-8EDF-3C87EBAFC595}"/>
          </ac:spMkLst>
        </pc:spChg>
        <pc:spChg chg="mod">
          <ac:chgData name="Kanakubo Yuuka" userId="0125345b4684f247" providerId="LiveId" clId="{2F96E93E-20E0-4DA2-A832-8610A3A9D724}" dt="2022-03-23T04:15:01.193" v="430"/>
          <ac:spMkLst>
            <pc:docMk/>
            <pc:sldMk cId="3587379917" sldId="522"/>
            <ac:spMk id="518" creationId="{9C6CEB18-E98E-4FCF-BAB6-613A5621A638}"/>
          </ac:spMkLst>
        </pc:spChg>
        <pc:spChg chg="mod">
          <ac:chgData name="Kanakubo Yuuka" userId="0125345b4684f247" providerId="LiveId" clId="{2F96E93E-20E0-4DA2-A832-8610A3A9D724}" dt="2022-03-23T04:15:01.193" v="430"/>
          <ac:spMkLst>
            <pc:docMk/>
            <pc:sldMk cId="3587379917" sldId="522"/>
            <ac:spMk id="519" creationId="{EC4C37F9-510E-4CAE-BD38-14521C72EC1C}"/>
          </ac:spMkLst>
        </pc:spChg>
        <pc:spChg chg="mod">
          <ac:chgData name="Kanakubo Yuuka" userId="0125345b4684f247" providerId="LiveId" clId="{2F96E93E-20E0-4DA2-A832-8610A3A9D724}" dt="2022-03-23T04:15:01.193" v="430"/>
          <ac:spMkLst>
            <pc:docMk/>
            <pc:sldMk cId="3587379917" sldId="522"/>
            <ac:spMk id="520" creationId="{2D699304-1403-4E93-808F-5569868788CE}"/>
          </ac:spMkLst>
        </pc:spChg>
        <pc:spChg chg="mod">
          <ac:chgData name="Kanakubo Yuuka" userId="0125345b4684f247" providerId="LiveId" clId="{2F96E93E-20E0-4DA2-A832-8610A3A9D724}" dt="2022-03-23T04:15:01.193" v="430"/>
          <ac:spMkLst>
            <pc:docMk/>
            <pc:sldMk cId="3587379917" sldId="522"/>
            <ac:spMk id="521" creationId="{0FC9C79E-9A7F-42EA-A438-4CF71AB2D123}"/>
          </ac:spMkLst>
        </pc:spChg>
        <pc:spChg chg="mod">
          <ac:chgData name="Kanakubo Yuuka" userId="0125345b4684f247" providerId="LiveId" clId="{2F96E93E-20E0-4DA2-A832-8610A3A9D724}" dt="2022-03-23T04:15:01.193" v="430"/>
          <ac:spMkLst>
            <pc:docMk/>
            <pc:sldMk cId="3587379917" sldId="522"/>
            <ac:spMk id="522" creationId="{F9AD00C8-9DCF-467F-B3C0-B95DAD0C03F0}"/>
          </ac:spMkLst>
        </pc:spChg>
        <pc:spChg chg="mod">
          <ac:chgData name="Kanakubo Yuuka" userId="0125345b4684f247" providerId="LiveId" clId="{2F96E93E-20E0-4DA2-A832-8610A3A9D724}" dt="2022-03-23T04:15:01.193" v="430"/>
          <ac:spMkLst>
            <pc:docMk/>
            <pc:sldMk cId="3587379917" sldId="522"/>
            <ac:spMk id="523" creationId="{60C3A2E7-F56A-4963-89B2-6B26F0EC9765}"/>
          </ac:spMkLst>
        </pc:spChg>
        <pc:spChg chg="mod">
          <ac:chgData name="Kanakubo Yuuka" userId="0125345b4684f247" providerId="LiveId" clId="{2F96E93E-20E0-4DA2-A832-8610A3A9D724}" dt="2022-03-23T04:15:01.193" v="430"/>
          <ac:spMkLst>
            <pc:docMk/>
            <pc:sldMk cId="3587379917" sldId="522"/>
            <ac:spMk id="524" creationId="{60BE1838-301A-4C81-9066-C4BC0C8205AA}"/>
          </ac:spMkLst>
        </pc:spChg>
        <pc:spChg chg="mod">
          <ac:chgData name="Kanakubo Yuuka" userId="0125345b4684f247" providerId="LiveId" clId="{2F96E93E-20E0-4DA2-A832-8610A3A9D724}" dt="2022-03-23T04:15:01.193" v="430"/>
          <ac:spMkLst>
            <pc:docMk/>
            <pc:sldMk cId="3587379917" sldId="522"/>
            <ac:spMk id="525" creationId="{3671A6B1-9A62-4C9F-B8F0-BE6FDF0AC294}"/>
          </ac:spMkLst>
        </pc:spChg>
        <pc:spChg chg="mod">
          <ac:chgData name="Kanakubo Yuuka" userId="0125345b4684f247" providerId="LiveId" clId="{2F96E93E-20E0-4DA2-A832-8610A3A9D724}" dt="2022-03-23T04:15:01.193" v="430"/>
          <ac:spMkLst>
            <pc:docMk/>
            <pc:sldMk cId="3587379917" sldId="522"/>
            <ac:spMk id="526" creationId="{E569F517-DEC8-42AE-AEF5-9F4A3E6B4B4B}"/>
          </ac:spMkLst>
        </pc:spChg>
        <pc:spChg chg="mod">
          <ac:chgData name="Kanakubo Yuuka" userId="0125345b4684f247" providerId="LiveId" clId="{2F96E93E-20E0-4DA2-A832-8610A3A9D724}" dt="2022-03-23T04:15:01.193" v="430"/>
          <ac:spMkLst>
            <pc:docMk/>
            <pc:sldMk cId="3587379917" sldId="522"/>
            <ac:spMk id="527" creationId="{F56218CE-0DB1-4C13-9E21-2F4C27EFBFDD}"/>
          </ac:spMkLst>
        </pc:spChg>
        <pc:spChg chg="mod">
          <ac:chgData name="Kanakubo Yuuka" userId="0125345b4684f247" providerId="LiveId" clId="{2F96E93E-20E0-4DA2-A832-8610A3A9D724}" dt="2022-03-23T04:15:01.193" v="430"/>
          <ac:spMkLst>
            <pc:docMk/>
            <pc:sldMk cId="3587379917" sldId="522"/>
            <ac:spMk id="528" creationId="{B4E2B10D-F1AB-4BF3-9E5F-2C0F3D885938}"/>
          </ac:spMkLst>
        </pc:spChg>
        <pc:spChg chg="mod">
          <ac:chgData name="Kanakubo Yuuka" userId="0125345b4684f247" providerId="LiveId" clId="{2F96E93E-20E0-4DA2-A832-8610A3A9D724}" dt="2022-03-23T04:15:01.193" v="430"/>
          <ac:spMkLst>
            <pc:docMk/>
            <pc:sldMk cId="3587379917" sldId="522"/>
            <ac:spMk id="529" creationId="{B47BFB35-DCAE-4147-B422-C0CBC6728C7C}"/>
          </ac:spMkLst>
        </pc:spChg>
        <pc:spChg chg="mod">
          <ac:chgData name="Kanakubo Yuuka" userId="0125345b4684f247" providerId="LiveId" clId="{2F96E93E-20E0-4DA2-A832-8610A3A9D724}" dt="2022-03-23T04:15:01.193" v="430"/>
          <ac:spMkLst>
            <pc:docMk/>
            <pc:sldMk cId="3587379917" sldId="522"/>
            <ac:spMk id="530" creationId="{2A190548-F6DF-4254-8D62-DF23D0889BA1}"/>
          </ac:spMkLst>
        </pc:spChg>
        <pc:spChg chg="mod">
          <ac:chgData name="Kanakubo Yuuka" userId="0125345b4684f247" providerId="LiveId" clId="{2F96E93E-20E0-4DA2-A832-8610A3A9D724}" dt="2022-03-23T04:15:01.193" v="430"/>
          <ac:spMkLst>
            <pc:docMk/>
            <pc:sldMk cId="3587379917" sldId="522"/>
            <ac:spMk id="531" creationId="{46075020-7A68-4553-86F5-8D0635B43EEC}"/>
          </ac:spMkLst>
        </pc:spChg>
        <pc:spChg chg="mod">
          <ac:chgData name="Kanakubo Yuuka" userId="0125345b4684f247" providerId="LiveId" clId="{2F96E93E-20E0-4DA2-A832-8610A3A9D724}" dt="2022-03-23T04:15:01.193" v="430"/>
          <ac:spMkLst>
            <pc:docMk/>
            <pc:sldMk cId="3587379917" sldId="522"/>
            <ac:spMk id="532" creationId="{1C5B6340-BCFD-4FA9-86DB-1DA2708743D0}"/>
          </ac:spMkLst>
        </pc:spChg>
        <pc:spChg chg="mod">
          <ac:chgData name="Kanakubo Yuuka" userId="0125345b4684f247" providerId="LiveId" clId="{2F96E93E-20E0-4DA2-A832-8610A3A9D724}" dt="2022-03-23T04:15:01.193" v="430"/>
          <ac:spMkLst>
            <pc:docMk/>
            <pc:sldMk cId="3587379917" sldId="522"/>
            <ac:spMk id="533" creationId="{3A26E305-C828-4EF6-8A21-D9C642773F44}"/>
          </ac:spMkLst>
        </pc:spChg>
        <pc:spChg chg="mod">
          <ac:chgData name="Kanakubo Yuuka" userId="0125345b4684f247" providerId="LiveId" clId="{2F96E93E-20E0-4DA2-A832-8610A3A9D724}" dt="2022-03-23T04:15:01.193" v="430"/>
          <ac:spMkLst>
            <pc:docMk/>
            <pc:sldMk cId="3587379917" sldId="522"/>
            <ac:spMk id="534" creationId="{E925F97F-1B5E-47AC-AE25-3CBDB48B9A92}"/>
          </ac:spMkLst>
        </pc:spChg>
        <pc:spChg chg="mod">
          <ac:chgData name="Kanakubo Yuuka" userId="0125345b4684f247" providerId="LiveId" clId="{2F96E93E-20E0-4DA2-A832-8610A3A9D724}" dt="2022-03-23T04:15:01.193" v="430"/>
          <ac:spMkLst>
            <pc:docMk/>
            <pc:sldMk cId="3587379917" sldId="522"/>
            <ac:spMk id="535" creationId="{FEA8B99F-E45D-4A6B-8401-47E04407CC86}"/>
          </ac:spMkLst>
        </pc:spChg>
        <pc:spChg chg="mod">
          <ac:chgData name="Kanakubo Yuuka" userId="0125345b4684f247" providerId="LiveId" clId="{2F96E93E-20E0-4DA2-A832-8610A3A9D724}" dt="2022-03-23T04:15:01.193" v="430"/>
          <ac:spMkLst>
            <pc:docMk/>
            <pc:sldMk cId="3587379917" sldId="522"/>
            <ac:spMk id="536" creationId="{EC3FE03C-353E-4A05-B2C3-4C8351C240BC}"/>
          </ac:spMkLst>
        </pc:spChg>
        <pc:spChg chg="mod">
          <ac:chgData name="Kanakubo Yuuka" userId="0125345b4684f247" providerId="LiveId" clId="{2F96E93E-20E0-4DA2-A832-8610A3A9D724}" dt="2022-03-23T04:15:01.193" v="430"/>
          <ac:spMkLst>
            <pc:docMk/>
            <pc:sldMk cId="3587379917" sldId="522"/>
            <ac:spMk id="537" creationId="{0C90A059-FC78-4F6D-875F-16ACE3673008}"/>
          </ac:spMkLst>
        </pc:spChg>
        <pc:spChg chg="mod">
          <ac:chgData name="Kanakubo Yuuka" userId="0125345b4684f247" providerId="LiveId" clId="{2F96E93E-20E0-4DA2-A832-8610A3A9D724}" dt="2022-03-23T04:15:01.193" v="430"/>
          <ac:spMkLst>
            <pc:docMk/>
            <pc:sldMk cId="3587379917" sldId="522"/>
            <ac:spMk id="538" creationId="{71F63114-7D7E-44D3-AFFC-52C6DEE9B709}"/>
          </ac:spMkLst>
        </pc:spChg>
        <pc:spChg chg="mod">
          <ac:chgData name="Kanakubo Yuuka" userId="0125345b4684f247" providerId="LiveId" clId="{2F96E93E-20E0-4DA2-A832-8610A3A9D724}" dt="2022-03-23T04:15:01.193" v="430"/>
          <ac:spMkLst>
            <pc:docMk/>
            <pc:sldMk cId="3587379917" sldId="522"/>
            <ac:spMk id="539" creationId="{7D8F92B5-6B10-42AD-826F-EA581369B9E9}"/>
          </ac:spMkLst>
        </pc:spChg>
        <pc:spChg chg="mod">
          <ac:chgData name="Kanakubo Yuuka" userId="0125345b4684f247" providerId="LiveId" clId="{2F96E93E-20E0-4DA2-A832-8610A3A9D724}" dt="2022-03-23T04:15:01.193" v="430"/>
          <ac:spMkLst>
            <pc:docMk/>
            <pc:sldMk cId="3587379917" sldId="522"/>
            <ac:spMk id="540" creationId="{C3DB0953-B8FD-4B22-AF32-0E4A3F040B69}"/>
          </ac:spMkLst>
        </pc:spChg>
        <pc:spChg chg="mod">
          <ac:chgData name="Kanakubo Yuuka" userId="0125345b4684f247" providerId="LiveId" clId="{2F96E93E-20E0-4DA2-A832-8610A3A9D724}" dt="2022-03-23T04:15:01.193" v="430"/>
          <ac:spMkLst>
            <pc:docMk/>
            <pc:sldMk cId="3587379917" sldId="522"/>
            <ac:spMk id="541" creationId="{38F0D88C-D245-4A59-9399-3156FC2AC23B}"/>
          </ac:spMkLst>
        </pc:spChg>
        <pc:spChg chg="mod">
          <ac:chgData name="Kanakubo Yuuka" userId="0125345b4684f247" providerId="LiveId" clId="{2F96E93E-20E0-4DA2-A832-8610A3A9D724}" dt="2022-03-23T04:15:01.193" v="430"/>
          <ac:spMkLst>
            <pc:docMk/>
            <pc:sldMk cId="3587379917" sldId="522"/>
            <ac:spMk id="542" creationId="{2B49CD6F-7D29-4995-BFFE-9D759FE75308}"/>
          </ac:spMkLst>
        </pc:spChg>
        <pc:spChg chg="mod">
          <ac:chgData name="Kanakubo Yuuka" userId="0125345b4684f247" providerId="LiveId" clId="{2F96E93E-20E0-4DA2-A832-8610A3A9D724}" dt="2022-03-23T04:15:01.193" v="430"/>
          <ac:spMkLst>
            <pc:docMk/>
            <pc:sldMk cId="3587379917" sldId="522"/>
            <ac:spMk id="543" creationId="{00E3DB3C-2C87-437A-B6B3-2B90B4B0C746}"/>
          </ac:spMkLst>
        </pc:spChg>
        <pc:spChg chg="mod">
          <ac:chgData name="Kanakubo Yuuka" userId="0125345b4684f247" providerId="LiveId" clId="{2F96E93E-20E0-4DA2-A832-8610A3A9D724}" dt="2022-03-23T04:15:01.193" v="430"/>
          <ac:spMkLst>
            <pc:docMk/>
            <pc:sldMk cId="3587379917" sldId="522"/>
            <ac:spMk id="544" creationId="{AF3E9F5E-4B0B-4BB5-B137-31B696DF9241}"/>
          </ac:spMkLst>
        </pc:spChg>
        <pc:spChg chg="mod">
          <ac:chgData name="Kanakubo Yuuka" userId="0125345b4684f247" providerId="LiveId" clId="{2F96E93E-20E0-4DA2-A832-8610A3A9D724}" dt="2022-03-23T04:15:01.193" v="430"/>
          <ac:spMkLst>
            <pc:docMk/>
            <pc:sldMk cId="3587379917" sldId="522"/>
            <ac:spMk id="545" creationId="{7B4A0EE6-42DC-43F1-B22F-75A5CDE1BC78}"/>
          </ac:spMkLst>
        </pc:spChg>
        <pc:spChg chg="mod">
          <ac:chgData name="Kanakubo Yuuka" userId="0125345b4684f247" providerId="LiveId" clId="{2F96E93E-20E0-4DA2-A832-8610A3A9D724}" dt="2022-03-23T04:15:01.193" v="430"/>
          <ac:spMkLst>
            <pc:docMk/>
            <pc:sldMk cId="3587379917" sldId="522"/>
            <ac:spMk id="546" creationId="{AEEA3778-9F3C-444A-A42D-76B3C1BAE126}"/>
          </ac:spMkLst>
        </pc:spChg>
        <pc:spChg chg="mod">
          <ac:chgData name="Kanakubo Yuuka" userId="0125345b4684f247" providerId="LiveId" clId="{2F96E93E-20E0-4DA2-A832-8610A3A9D724}" dt="2022-03-23T04:15:01.193" v="430"/>
          <ac:spMkLst>
            <pc:docMk/>
            <pc:sldMk cId="3587379917" sldId="522"/>
            <ac:spMk id="547" creationId="{A140419C-A945-4073-BC29-9024B445CA89}"/>
          </ac:spMkLst>
        </pc:spChg>
        <pc:spChg chg="mod">
          <ac:chgData name="Kanakubo Yuuka" userId="0125345b4684f247" providerId="LiveId" clId="{2F96E93E-20E0-4DA2-A832-8610A3A9D724}" dt="2022-03-23T04:15:01.193" v="430"/>
          <ac:spMkLst>
            <pc:docMk/>
            <pc:sldMk cId="3587379917" sldId="522"/>
            <ac:spMk id="548" creationId="{7AA8843A-82C6-4420-AB13-141BD4DBB0A5}"/>
          </ac:spMkLst>
        </pc:spChg>
        <pc:spChg chg="mod">
          <ac:chgData name="Kanakubo Yuuka" userId="0125345b4684f247" providerId="LiveId" clId="{2F96E93E-20E0-4DA2-A832-8610A3A9D724}" dt="2022-03-23T04:15:01.193" v="430"/>
          <ac:spMkLst>
            <pc:docMk/>
            <pc:sldMk cId="3587379917" sldId="522"/>
            <ac:spMk id="549" creationId="{5D2694EB-4F09-4AA6-9309-1929F0A34373}"/>
          </ac:spMkLst>
        </pc:spChg>
        <pc:spChg chg="mod">
          <ac:chgData name="Kanakubo Yuuka" userId="0125345b4684f247" providerId="LiveId" clId="{2F96E93E-20E0-4DA2-A832-8610A3A9D724}" dt="2022-03-23T04:15:01.193" v="430"/>
          <ac:spMkLst>
            <pc:docMk/>
            <pc:sldMk cId="3587379917" sldId="522"/>
            <ac:spMk id="550" creationId="{005FEB30-EE80-4308-928A-FCE9941193D3}"/>
          </ac:spMkLst>
        </pc:spChg>
        <pc:spChg chg="mod">
          <ac:chgData name="Kanakubo Yuuka" userId="0125345b4684f247" providerId="LiveId" clId="{2F96E93E-20E0-4DA2-A832-8610A3A9D724}" dt="2022-03-23T04:15:01.193" v="430"/>
          <ac:spMkLst>
            <pc:docMk/>
            <pc:sldMk cId="3587379917" sldId="522"/>
            <ac:spMk id="551" creationId="{8B57B440-886A-44FC-BE13-D494E54AB2A5}"/>
          </ac:spMkLst>
        </pc:spChg>
        <pc:spChg chg="mod">
          <ac:chgData name="Kanakubo Yuuka" userId="0125345b4684f247" providerId="LiveId" clId="{2F96E93E-20E0-4DA2-A832-8610A3A9D724}" dt="2022-03-23T04:15:01.193" v="430"/>
          <ac:spMkLst>
            <pc:docMk/>
            <pc:sldMk cId="3587379917" sldId="522"/>
            <ac:spMk id="552" creationId="{6910AB46-F174-4D4E-B15F-22654A7C42EF}"/>
          </ac:spMkLst>
        </pc:spChg>
        <pc:spChg chg="mod">
          <ac:chgData name="Kanakubo Yuuka" userId="0125345b4684f247" providerId="LiveId" clId="{2F96E93E-20E0-4DA2-A832-8610A3A9D724}" dt="2022-03-23T04:15:01.193" v="430"/>
          <ac:spMkLst>
            <pc:docMk/>
            <pc:sldMk cId="3587379917" sldId="522"/>
            <ac:spMk id="553" creationId="{039010A2-7DCE-452A-B61E-403A5D27C032}"/>
          </ac:spMkLst>
        </pc:spChg>
        <pc:spChg chg="mod">
          <ac:chgData name="Kanakubo Yuuka" userId="0125345b4684f247" providerId="LiveId" clId="{2F96E93E-20E0-4DA2-A832-8610A3A9D724}" dt="2022-03-23T04:15:01.193" v="430"/>
          <ac:spMkLst>
            <pc:docMk/>
            <pc:sldMk cId="3587379917" sldId="522"/>
            <ac:spMk id="554" creationId="{B93963FE-78CA-49AA-BAB8-D19263BF5BF6}"/>
          </ac:spMkLst>
        </pc:spChg>
        <pc:spChg chg="mod">
          <ac:chgData name="Kanakubo Yuuka" userId="0125345b4684f247" providerId="LiveId" clId="{2F96E93E-20E0-4DA2-A832-8610A3A9D724}" dt="2022-03-23T04:15:01.193" v="430"/>
          <ac:spMkLst>
            <pc:docMk/>
            <pc:sldMk cId="3587379917" sldId="522"/>
            <ac:spMk id="556" creationId="{F1B19378-FA4C-45B6-9560-E9CBD6B9DA7B}"/>
          </ac:spMkLst>
        </pc:spChg>
        <pc:spChg chg="mod">
          <ac:chgData name="Kanakubo Yuuka" userId="0125345b4684f247" providerId="LiveId" clId="{2F96E93E-20E0-4DA2-A832-8610A3A9D724}" dt="2022-03-23T04:15:01.193" v="430"/>
          <ac:spMkLst>
            <pc:docMk/>
            <pc:sldMk cId="3587379917" sldId="522"/>
            <ac:spMk id="557" creationId="{22DDF15B-B6A2-4A04-9BA2-F5544FF5DA10}"/>
          </ac:spMkLst>
        </pc:spChg>
        <pc:spChg chg="mod">
          <ac:chgData name="Kanakubo Yuuka" userId="0125345b4684f247" providerId="LiveId" clId="{2F96E93E-20E0-4DA2-A832-8610A3A9D724}" dt="2022-03-23T04:15:01.193" v="430"/>
          <ac:spMkLst>
            <pc:docMk/>
            <pc:sldMk cId="3587379917" sldId="522"/>
            <ac:spMk id="558" creationId="{D2950683-F11B-4EEE-BFFB-1FE63F4B1DE9}"/>
          </ac:spMkLst>
        </pc:spChg>
        <pc:spChg chg="mod">
          <ac:chgData name="Kanakubo Yuuka" userId="0125345b4684f247" providerId="LiveId" clId="{2F96E93E-20E0-4DA2-A832-8610A3A9D724}" dt="2022-03-23T04:15:01.193" v="430"/>
          <ac:spMkLst>
            <pc:docMk/>
            <pc:sldMk cId="3587379917" sldId="522"/>
            <ac:spMk id="559" creationId="{A32BFDD7-86FD-4F48-8020-081037DAD1D7}"/>
          </ac:spMkLst>
        </pc:spChg>
        <pc:spChg chg="mod">
          <ac:chgData name="Kanakubo Yuuka" userId="0125345b4684f247" providerId="LiveId" clId="{2F96E93E-20E0-4DA2-A832-8610A3A9D724}" dt="2022-03-23T04:15:01.193" v="430"/>
          <ac:spMkLst>
            <pc:docMk/>
            <pc:sldMk cId="3587379917" sldId="522"/>
            <ac:spMk id="560" creationId="{1F5D1298-92BF-4A62-B0BC-ACE8442B4E37}"/>
          </ac:spMkLst>
        </pc:spChg>
        <pc:spChg chg="mod">
          <ac:chgData name="Kanakubo Yuuka" userId="0125345b4684f247" providerId="LiveId" clId="{2F96E93E-20E0-4DA2-A832-8610A3A9D724}" dt="2022-03-23T04:15:01.193" v="430"/>
          <ac:spMkLst>
            <pc:docMk/>
            <pc:sldMk cId="3587379917" sldId="522"/>
            <ac:spMk id="561" creationId="{A79A7808-80AE-4E76-A43D-A74885545DD3}"/>
          </ac:spMkLst>
        </pc:spChg>
        <pc:spChg chg="mod">
          <ac:chgData name="Kanakubo Yuuka" userId="0125345b4684f247" providerId="LiveId" clId="{2F96E93E-20E0-4DA2-A832-8610A3A9D724}" dt="2022-03-23T04:15:01.193" v="430"/>
          <ac:spMkLst>
            <pc:docMk/>
            <pc:sldMk cId="3587379917" sldId="522"/>
            <ac:spMk id="562" creationId="{6514F9ED-F8A3-42CB-BA47-21200F92BA28}"/>
          </ac:spMkLst>
        </pc:spChg>
        <pc:spChg chg="mod">
          <ac:chgData name="Kanakubo Yuuka" userId="0125345b4684f247" providerId="LiveId" clId="{2F96E93E-20E0-4DA2-A832-8610A3A9D724}" dt="2022-03-23T04:15:01.193" v="430"/>
          <ac:spMkLst>
            <pc:docMk/>
            <pc:sldMk cId="3587379917" sldId="522"/>
            <ac:spMk id="563" creationId="{0BF03C43-2DAA-440F-AACC-BB0BF330162F}"/>
          </ac:spMkLst>
        </pc:spChg>
        <pc:spChg chg="mod">
          <ac:chgData name="Kanakubo Yuuka" userId="0125345b4684f247" providerId="LiveId" clId="{2F96E93E-20E0-4DA2-A832-8610A3A9D724}" dt="2022-03-23T04:15:01.193" v="430"/>
          <ac:spMkLst>
            <pc:docMk/>
            <pc:sldMk cId="3587379917" sldId="522"/>
            <ac:spMk id="564" creationId="{14127BAC-B575-4A45-B1D4-251E4CC6E787}"/>
          </ac:spMkLst>
        </pc:spChg>
        <pc:spChg chg="mod">
          <ac:chgData name="Kanakubo Yuuka" userId="0125345b4684f247" providerId="LiveId" clId="{2F96E93E-20E0-4DA2-A832-8610A3A9D724}" dt="2022-03-23T04:15:01.193" v="430"/>
          <ac:spMkLst>
            <pc:docMk/>
            <pc:sldMk cId="3587379917" sldId="522"/>
            <ac:spMk id="565" creationId="{D2273496-96AC-480A-B86C-6EB2FAFCB781}"/>
          </ac:spMkLst>
        </pc:spChg>
        <pc:spChg chg="mod">
          <ac:chgData name="Kanakubo Yuuka" userId="0125345b4684f247" providerId="LiveId" clId="{2F96E93E-20E0-4DA2-A832-8610A3A9D724}" dt="2022-03-23T04:15:01.193" v="430"/>
          <ac:spMkLst>
            <pc:docMk/>
            <pc:sldMk cId="3587379917" sldId="522"/>
            <ac:spMk id="566" creationId="{2EC84000-00FF-4F67-B056-303B17DEDBDC}"/>
          </ac:spMkLst>
        </pc:spChg>
        <pc:spChg chg="mod">
          <ac:chgData name="Kanakubo Yuuka" userId="0125345b4684f247" providerId="LiveId" clId="{2F96E93E-20E0-4DA2-A832-8610A3A9D724}" dt="2022-03-23T04:15:01.193" v="430"/>
          <ac:spMkLst>
            <pc:docMk/>
            <pc:sldMk cId="3587379917" sldId="522"/>
            <ac:spMk id="567" creationId="{24264C38-DE99-4AA0-9CF5-1CAFD024A8B2}"/>
          </ac:spMkLst>
        </pc:spChg>
        <pc:spChg chg="mod">
          <ac:chgData name="Kanakubo Yuuka" userId="0125345b4684f247" providerId="LiveId" clId="{2F96E93E-20E0-4DA2-A832-8610A3A9D724}" dt="2022-03-23T04:15:01.193" v="430"/>
          <ac:spMkLst>
            <pc:docMk/>
            <pc:sldMk cId="3587379917" sldId="522"/>
            <ac:spMk id="568" creationId="{8A17C9A7-9E75-4E98-AEE4-85830014BD9F}"/>
          </ac:spMkLst>
        </pc:spChg>
        <pc:spChg chg="mod">
          <ac:chgData name="Kanakubo Yuuka" userId="0125345b4684f247" providerId="LiveId" clId="{2F96E93E-20E0-4DA2-A832-8610A3A9D724}" dt="2022-03-23T04:15:01.193" v="430"/>
          <ac:spMkLst>
            <pc:docMk/>
            <pc:sldMk cId="3587379917" sldId="522"/>
            <ac:spMk id="569" creationId="{0762652F-238E-45B7-B812-242DD560A05B}"/>
          </ac:spMkLst>
        </pc:spChg>
        <pc:spChg chg="mod">
          <ac:chgData name="Kanakubo Yuuka" userId="0125345b4684f247" providerId="LiveId" clId="{2F96E93E-20E0-4DA2-A832-8610A3A9D724}" dt="2022-03-23T04:15:01.193" v="430"/>
          <ac:spMkLst>
            <pc:docMk/>
            <pc:sldMk cId="3587379917" sldId="522"/>
            <ac:spMk id="570" creationId="{1B8F9508-5505-4BE4-86A5-2274D1F591F7}"/>
          </ac:spMkLst>
        </pc:spChg>
        <pc:spChg chg="mod">
          <ac:chgData name="Kanakubo Yuuka" userId="0125345b4684f247" providerId="LiveId" clId="{2F96E93E-20E0-4DA2-A832-8610A3A9D724}" dt="2022-03-23T04:15:01.193" v="430"/>
          <ac:spMkLst>
            <pc:docMk/>
            <pc:sldMk cId="3587379917" sldId="522"/>
            <ac:spMk id="571" creationId="{67DEAACF-F73C-458D-A3C8-2C5AECD535E5}"/>
          </ac:spMkLst>
        </pc:spChg>
        <pc:spChg chg="mod">
          <ac:chgData name="Kanakubo Yuuka" userId="0125345b4684f247" providerId="LiveId" clId="{2F96E93E-20E0-4DA2-A832-8610A3A9D724}" dt="2022-03-23T04:15:01.193" v="430"/>
          <ac:spMkLst>
            <pc:docMk/>
            <pc:sldMk cId="3587379917" sldId="522"/>
            <ac:spMk id="572" creationId="{40899849-6E70-458A-9EEE-A49269722603}"/>
          </ac:spMkLst>
        </pc:spChg>
        <pc:spChg chg="mod">
          <ac:chgData name="Kanakubo Yuuka" userId="0125345b4684f247" providerId="LiveId" clId="{2F96E93E-20E0-4DA2-A832-8610A3A9D724}" dt="2022-03-23T04:15:01.193" v="430"/>
          <ac:spMkLst>
            <pc:docMk/>
            <pc:sldMk cId="3587379917" sldId="522"/>
            <ac:spMk id="573" creationId="{17890AA7-B474-47C3-A48B-BCF36C3C8A69}"/>
          </ac:spMkLst>
        </pc:spChg>
        <pc:spChg chg="mod">
          <ac:chgData name="Kanakubo Yuuka" userId="0125345b4684f247" providerId="LiveId" clId="{2F96E93E-20E0-4DA2-A832-8610A3A9D724}" dt="2022-03-23T04:15:01.193" v="430"/>
          <ac:spMkLst>
            <pc:docMk/>
            <pc:sldMk cId="3587379917" sldId="522"/>
            <ac:spMk id="574" creationId="{3AC1122C-3F3B-434A-8C37-3923D7B7A83D}"/>
          </ac:spMkLst>
        </pc:spChg>
        <pc:spChg chg="mod">
          <ac:chgData name="Kanakubo Yuuka" userId="0125345b4684f247" providerId="LiveId" clId="{2F96E93E-20E0-4DA2-A832-8610A3A9D724}" dt="2022-03-23T04:15:01.193" v="430"/>
          <ac:spMkLst>
            <pc:docMk/>
            <pc:sldMk cId="3587379917" sldId="522"/>
            <ac:spMk id="575" creationId="{427E2D0D-D8B2-4495-9B03-59AA1FEADC29}"/>
          </ac:spMkLst>
        </pc:spChg>
        <pc:spChg chg="mod">
          <ac:chgData name="Kanakubo Yuuka" userId="0125345b4684f247" providerId="LiveId" clId="{2F96E93E-20E0-4DA2-A832-8610A3A9D724}" dt="2022-03-23T04:15:01.193" v="430"/>
          <ac:spMkLst>
            <pc:docMk/>
            <pc:sldMk cId="3587379917" sldId="522"/>
            <ac:spMk id="576" creationId="{9588CCA5-05E1-418A-ABC6-0BF0BCE6035C}"/>
          </ac:spMkLst>
        </pc:spChg>
        <pc:spChg chg="mod">
          <ac:chgData name="Kanakubo Yuuka" userId="0125345b4684f247" providerId="LiveId" clId="{2F96E93E-20E0-4DA2-A832-8610A3A9D724}" dt="2022-03-23T04:15:01.193" v="430"/>
          <ac:spMkLst>
            <pc:docMk/>
            <pc:sldMk cId="3587379917" sldId="522"/>
            <ac:spMk id="577" creationId="{589BD0D9-FE80-4D86-9B45-DA60C8F067BE}"/>
          </ac:spMkLst>
        </pc:spChg>
        <pc:spChg chg="mod">
          <ac:chgData name="Kanakubo Yuuka" userId="0125345b4684f247" providerId="LiveId" clId="{2F96E93E-20E0-4DA2-A832-8610A3A9D724}" dt="2022-03-23T04:15:01.193" v="430"/>
          <ac:spMkLst>
            <pc:docMk/>
            <pc:sldMk cId="3587379917" sldId="522"/>
            <ac:spMk id="578" creationId="{BE998A6B-DBFD-4818-B188-D01808F1A3E9}"/>
          </ac:spMkLst>
        </pc:spChg>
        <pc:spChg chg="mod">
          <ac:chgData name="Kanakubo Yuuka" userId="0125345b4684f247" providerId="LiveId" clId="{2F96E93E-20E0-4DA2-A832-8610A3A9D724}" dt="2022-03-23T04:15:01.193" v="430"/>
          <ac:spMkLst>
            <pc:docMk/>
            <pc:sldMk cId="3587379917" sldId="522"/>
            <ac:spMk id="579" creationId="{527B5D22-6B26-4591-ACA7-96092610B1C0}"/>
          </ac:spMkLst>
        </pc:spChg>
        <pc:spChg chg="mod">
          <ac:chgData name="Kanakubo Yuuka" userId="0125345b4684f247" providerId="LiveId" clId="{2F96E93E-20E0-4DA2-A832-8610A3A9D724}" dt="2022-03-23T04:15:01.193" v="430"/>
          <ac:spMkLst>
            <pc:docMk/>
            <pc:sldMk cId="3587379917" sldId="522"/>
            <ac:spMk id="580" creationId="{99D206EF-ECE6-465E-83C1-EF701E15928B}"/>
          </ac:spMkLst>
        </pc:spChg>
        <pc:spChg chg="mod">
          <ac:chgData name="Kanakubo Yuuka" userId="0125345b4684f247" providerId="LiveId" clId="{2F96E93E-20E0-4DA2-A832-8610A3A9D724}" dt="2022-03-23T04:15:01.193" v="430"/>
          <ac:spMkLst>
            <pc:docMk/>
            <pc:sldMk cId="3587379917" sldId="522"/>
            <ac:spMk id="581" creationId="{A7E2F0C2-7C8D-478D-BED0-0882218C3CF6}"/>
          </ac:spMkLst>
        </pc:spChg>
        <pc:spChg chg="mod">
          <ac:chgData name="Kanakubo Yuuka" userId="0125345b4684f247" providerId="LiveId" clId="{2F96E93E-20E0-4DA2-A832-8610A3A9D724}" dt="2022-03-23T04:15:01.193" v="430"/>
          <ac:spMkLst>
            <pc:docMk/>
            <pc:sldMk cId="3587379917" sldId="522"/>
            <ac:spMk id="582" creationId="{5F8FC4D1-17FF-40F1-99DD-8383EB2CC89B}"/>
          </ac:spMkLst>
        </pc:spChg>
        <pc:spChg chg="mod">
          <ac:chgData name="Kanakubo Yuuka" userId="0125345b4684f247" providerId="LiveId" clId="{2F96E93E-20E0-4DA2-A832-8610A3A9D724}" dt="2022-03-23T04:15:01.193" v="430"/>
          <ac:spMkLst>
            <pc:docMk/>
            <pc:sldMk cId="3587379917" sldId="522"/>
            <ac:spMk id="583" creationId="{3D612F23-CBFF-4FAE-A841-920A2E8C8750}"/>
          </ac:spMkLst>
        </pc:spChg>
        <pc:spChg chg="mod">
          <ac:chgData name="Kanakubo Yuuka" userId="0125345b4684f247" providerId="LiveId" clId="{2F96E93E-20E0-4DA2-A832-8610A3A9D724}" dt="2022-03-23T04:15:01.193" v="430"/>
          <ac:spMkLst>
            <pc:docMk/>
            <pc:sldMk cId="3587379917" sldId="522"/>
            <ac:spMk id="584" creationId="{D2EFB07A-5A31-4FD2-8BEE-ECD2DBA7DD64}"/>
          </ac:spMkLst>
        </pc:spChg>
        <pc:spChg chg="mod">
          <ac:chgData name="Kanakubo Yuuka" userId="0125345b4684f247" providerId="LiveId" clId="{2F96E93E-20E0-4DA2-A832-8610A3A9D724}" dt="2022-03-23T04:15:01.193" v="430"/>
          <ac:spMkLst>
            <pc:docMk/>
            <pc:sldMk cId="3587379917" sldId="522"/>
            <ac:spMk id="585" creationId="{15F3A980-8A32-4B82-8B57-FB9177C72B47}"/>
          </ac:spMkLst>
        </pc:spChg>
        <pc:spChg chg="mod">
          <ac:chgData name="Kanakubo Yuuka" userId="0125345b4684f247" providerId="LiveId" clId="{2F96E93E-20E0-4DA2-A832-8610A3A9D724}" dt="2022-03-23T04:15:01.193" v="430"/>
          <ac:spMkLst>
            <pc:docMk/>
            <pc:sldMk cId="3587379917" sldId="522"/>
            <ac:spMk id="586" creationId="{79DE548C-D3A4-49C9-849E-C0755D0D8670}"/>
          </ac:spMkLst>
        </pc:spChg>
        <pc:spChg chg="mod">
          <ac:chgData name="Kanakubo Yuuka" userId="0125345b4684f247" providerId="LiveId" clId="{2F96E93E-20E0-4DA2-A832-8610A3A9D724}" dt="2022-03-23T04:15:01.193" v="430"/>
          <ac:spMkLst>
            <pc:docMk/>
            <pc:sldMk cId="3587379917" sldId="522"/>
            <ac:spMk id="587" creationId="{F063CA37-CDE2-4E1B-984A-60384DEF980E}"/>
          </ac:spMkLst>
        </pc:spChg>
        <pc:spChg chg="mod">
          <ac:chgData name="Kanakubo Yuuka" userId="0125345b4684f247" providerId="LiveId" clId="{2F96E93E-20E0-4DA2-A832-8610A3A9D724}" dt="2022-03-23T04:15:01.193" v="430"/>
          <ac:spMkLst>
            <pc:docMk/>
            <pc:sldMk cId="3587379917" sldId="522"/>
            <ac:spMk id="588" creationId="{D6778ECC-7EB7-4587-A0F4-6FE37D950CF0}"/>
          </ac:spMkLst>
        </pc:spChg>
        <pc:spChg chg="mod">
          <ac:chgData name="Kanakubo Yuuka" userId="0125345b4684f247" providerId="LiveId" clId="{2F96E93E-20E0-4DA2-A832-8610A3A9D724}" dt="2022-03-23T04:15:01.193" v="430"/>
          <ac:spMkLst>
            <pc:docMk/>
            <pc:sldMk cId="3587379917" sldId="522"/>
            <ac:spMk id="589" creationId="{C0A8346E-3780-4770-B94A-C6B610A1E486}"/>
          </ac:spMkLst>
        </pc:spChg>
        <pc:spChg chg="mod">
          <ac:chgData name="Kanakubo Yuuka" userId="0125345b4684f247" providerId="LiveId" clId="{2F96E93E-20E0-4DA2-A832-8610A3A9D724}" dt="2022-03-23T04:15:01.193" v="430"/>
          <ac:spMkLst>
            <pc:docMk/>
            <pc:sldMk cId="3587379917" sldId="522"/>
            <ac:spMk id="590" creationId="{875A3FE0-B982-4D8C-9A7B-5F1D4685C49C}"/>
          </ac:spMkLst>
        </pc:spChg>
        <pc:spChg chg="mod">
          <ac:chgData name="Kanakubo Yuuka" userId="0125345b4684f247" providerId="LiveId" clId="{2F96E93E-20E0-4DA2-A832-8610A3A9D724}" dt="2022-03-23T04:15:01.193" v="430"/>
          <ac:spMkLst>
            <pc:docMk/>
            <pc:sldMk cId="3587379917" sldId="522"/>
            <ac:spMk id="591" creationId="{5987C883-B301-4A70-A15E-32AF054E2B71}"/>
          </ac:spMkLst>
        </pc:spChg>
        <pc:spChg chg="mod">
          <ac:chgData name="Kanakubo Yuuka" userId="0125345b4684f247" providerId="LiveId" clId="{2F96E93E-20E0-4DA2-A832-8610A3A9D724}" dt="2022-03-23T04:15:01.193" v="430"/>
          <ac:spMkLst>
            <pc:docMk/>
            <pc:sldMk cId="3587379917" sldId="522"/>
            <ac:spMk id="592" creationId="{58EF3C5A-88EA-4500-BD5F-F0B0C1F3F352}"/>
          </ac:spMkLst>
        </pc:spChg>
        <pc:spChg chg="mod">
          <ac:chgData name="Kanakubo Yuuka" userId="0125345b4684f247" providerId="LiveId" clId="{2F96E93E-20E0-4DA2-A832-8610A3A9D724}" dt="2022-03-23T04:15:01.193" v="430"/>
          <ac:spMkLst>
            <pc:docMk/>
            <pc:sldMk cId="3587379917" sldId="522"/>
            <ac:spMk id="593" creationId="{3967BA22-3648-483D-92E3-F3ADDC6B4085}"/>
          </ac:spMkLst>
        </pc:spChg>
        <pc:spChg chg="mod">
          <ac:chgData name="Kanakubo Yuuka" userId="0125345b4684f247" providerId="LiveId" clId="{2F96E93E-20E0-4DA2-A832-8610A3A9D724}" dt="2022-03-23T04:15:01.193" v="430"/>
          <ac:spMkLst>
            <pc:docMk/>
            <pc:sldMk cId="3587379917" sldId="522"/>
            <ac:spMk id="594" creationId="{58FA15B2-DB92-4519-83F4-B7A3D1A3A18C}"/>
          </ac:spMkLst>
        </pc:spChg>
        <pc:spChg chg="mod">
          <ac:chgData name="Kanakubo Yuuka" userId="0125345b4684f247" providerId="LiveId" clId="{2F96E93E-20E0-4DA2-A832-8610A3A9D724}" dt="2022-03-23T04:15:01.193" v="430"/>
          <ac:spMkLst>
            <pc:docMk/>
            <pc:sldMk cId="3587379917" sldId="522"/>
            <ac:spMk id="595" creationId="{7D186D68-8C89-4CEF-AE26-2BF30D009E79}"/>
          </ac:spMkLst>
        </pc:spChg>
        <pc:spChg chg="mod">
          <ac:chgData name="Kanakubo Yuuka" userId="0125345b4684f247" providerId="LiveId" clId="{2F96E93E-20E0-4DA2-A832-8610A3A9D724}" dt="2022-03-23T04:15:01.193" v="430"/>
          <ac:spMkLst>
            <pc:docMk/>
            <pc:sldMk cId="3587379917" sldId="522"/>
            <ac:spMk id="596" creationId="{ECDE6C12-07EC-4EAC-BF12-B54644410022}"/>
          </ac:spMkLst>
        </pc:spChg>
        <pc:spChg chg="mod">
          <ac:chgData name="Kanakubo Yuuka" userId="0125345b4684f247" providerId="LiveId" clId="{2F96E93E-20E0-4DA2-A832-8610A3A9D724}" dt="2022-03-23T04:15:01.193" v="430"/>
          <ac:spMkLst>
            <pc:docMk/>
            <pc:sldMk cId="3587379917" sldId="522"/>
            <ac:spMk id="597" creationId="{BAA15336-D150-482F-908D-3D8891D7F769}"/>
          </ac:spMkLst>
        </pc:spChg>
        <pc:spChg chg="mod">
          <ac:chgData name="Kanakubo Yuuka" userId="0125345b4684f247" providerId="LiveId" clId="{2F96E93E-20E0-4DA2-A832-8610A3A9D724}" dt="2022-03-23T04:15:01.193" v="430"/>
          <ac:spMkLst>
            <pc:docMk/>
            <pc:sldMk cId="3587379917" sldId="522"/>
            <ac:spMk id="598" creationId="{82AE9E5B-8E16-472E-B63B-4A73C82D13F8}"/>
          </ac:spMkLst>
        </pc:spChg>
        <pc:spChg chg="mod">
          <ac:chgData name="Kanakubo Yuuka" userId="0125345b4684f247" providerId="LiveId" clId="{2F96E93E-20E0-4DA2-A832-8610A3A9D724}" dt="2022-03-23T04:15:01.193" v="430"/>
          <ac:spMkLst>
            <pc:docMk/>
            <pc:sldMk cId="3587379917" sldId="522"/>
            <ac:spMk id="599" creationId="{607A9DAC-ADCA-4131-B0FE-6927B4B1CC63}"/>
          </ac:spMkLst>
        </pc:spChg>
        <pc:spChg chg="mod">
          <ac:chgData name="Kanakubo Yuuka" userId="0125345b4684f247" providerId="LiveId" clId="{2F96E93E-20E0-4DA2-A832-8610A3A9D724}" dt="2022-03-23T04:15:01.193" v="430"/>
          <ac:spMkLst>
            <pc:docMk/>
            <pc:sldMk cId="3587379917" sldId="522"/>
            <ac:spMk id="600" creationId="{11CFC93B-90FC-4408-86BF-14A40A50D020}"/>
          </ac:spMkLst>
        </pc:spChg>
        <pc:spChg chg="mod">
          <ac:chgData name="Kanakubo Yuuka" userId="0125345b4684f247" providerId="LiveId" clId="{2F96E93E-20E0-4DA2-A832-8610A3A9D724}" dt="2022-03-23T04:15:01.193" v="430"/>
          <ac:spMkLst>
            <pc:docMk/>
            <pc:sldMk cId="3587379917" sldId="522"/>
            <ac:spMk id="601" creationId="{01465968-7A59-4AD2-9E3E-D9CD68CDAB29}"/>
          </ac:spMkLst>
        </pc:spChg>
        <pc:spChg chg="mod">
          <ac:chgData name="Kanakubo Yuuka" userId="0125345b4684f247" providerId="LiveId" clId="{2F96E93E-20E0-4DA2-A832-8610A3A9D724}" dt="2022-03-23T04:15:01.193" v="430"/>
          <ac:spMkLst>
            <pc:docMk/>
            <pc:sldMk cId="3587379917" sldId="522"/>
            <ac:spMk id="602" creationId="{F6538641-E0DA-4F9F-A15E-927BCDC8DF84}"/>
          </ac:spMkLst>
        </pc:spChg>
        <pc:spChg chg="mod">
          <ac:chgData name="Kanakubo Yuuka" userId="0125345b4684f247" providerId="LiveId" clId="{2F96E93E-20E0-4DA2-A832-8610A3A9D724}" dt="2022-03-23T04:15:01.193" v="430"/>
          <ac:spMkLst>
            <pc:docMk/>
            <pc:sldMk cId="3587379917" sldId="522"/>
            <ac:spMk id="603" creationId="{E987C5B5-85B6-4C73-948B-271E96E6AB40}"/>
          </ac:spMkLst>
        </pc:spChg>
        <pc:spChg chg="mod">
          <ac:chgData name="Kanakubo Yuuka" userId="0125345b4684f247" providerId="LiveId" clId="{2F96E93E-20E0-4DA2-A832-8610A3A9D724}" dt="2022-03-23T04:15:01.193" v="430"/>
          <ac:spMkLst>
            <pc:docMk/>
            <pc:sldMk cId="3587379917" sldId="522"/>
            <ac:spMk id="604" creationId="{35000749-4836-4439-9AF5-AFE4D75B2C3F}"/>
          </ac:spMkLst>
        </pc:spChg>
        <pc:spChg chg="mod">
          <ac:chgData name="Kanakubo Yuuka" userId="0125345b4684f247" providerId="LiveId" clId="{2F96E93E-20E0-4DA2-A832-8610A3A9D724}" dt="2022-03-23T04:15:01.193" v="430"/>
          <ac:spMkLst>
            <pc:docMk/>
            <pc:sldMk cId="3587379917" sldId="522"/>
            <ac:spMk id="605" creationId="{6CB53ECF-CB0F-425A-9284-2CA499B16871}"/>
          </ac:spMkLst>
        </pc:spChg>
        <pc:spChg chg="mod">
          <ac:chgData name="Kanakubo Yuuka" userId="0125345b4684f247" providerId="LiveId" clId="{2F96E93E-20E0-4DA2-A832-8610A3A9D724}" dt="2022-03-23T04:15:01.193" v="430"/>
          <ac:spMkLst>
            <pc:docMk/>
            <pc:sldMk cId="3587379917" sldId="522"/>
            <ac:spMk id="606" creationId="{71885587-7253-4024-BD7C-6A0B55B8E9C4}"/>
          </ac:spMkLst>
        </pc:spChg>
        <pc:spChg chg="mod">
          <ac:chgData name="Kanakubo Yuuka" userId="0125345b4684f247" providerId="LiveId" clId="{2F96E93E-20E0-4DA2-A832-8610A3A9D724}" dt="2022-03-23T04:15:01.193" v="430"/>
          <ac:spMkLst>
            <pc:docMk/>
            <pc:sldMk cId="3587379917" sldId="522"/>
            <ac:spMk id="607" creationId="{FB20CD2F-DADD-41D2-8C20-D4A833A760C3}"/>
          </ac:spMkLst>
        </pc:spChg>
        <pc:spChg chg="mod">
          <ac:chgData name="Kanakubo Yuuka" userId="0125345b4684f247" providerId="LiveId" clId="{2F96E93E-20E0-4DA2-A832-8610A3A9D724}" dt="2022-03-23T04:15:01.193" v="430"/>
          <ac:spMkLst>
            <pc:docMk/>
            <pc:sldMk cId="3587379917" sldId="522"/>
            <ac:spMk id="608" creationId="{5BC8783B-A994-4450-8E56-2EB695949FD9}"/>
          </ac:spMkLst>
        </pc:spChg>
        <pc:spChg chg="mod">
          <ac:chgData name="Kanakubo Yuuka" userId="0125345b4684f247" providerId="LiveId" clId="{2F96E93E-20E0-4DA2-A832-8610A3A9D724}" dt="2022-03-23T04:15:01.193" v="430"/>
          <ac:spMkLst>
            <pc:docMk/>
            <pc:sldMk cId="3587379917" sldId="522"/>
            <ac:spMk id="609" creationId="{3DC11C82-B293-49EB-95A6-9A0E0EF802C5}"/>
          </ac:spMkLst>
        </pc:spChg>
        <pc:spChg chg="mod">
          <ac:chgData name="Kanakubo Yuuka" userId="0125345b4684f247" providerId="LiveId" clId="{2F96E93E-20E0-4DA2-A832-8610A3A9D724}" dt="2022-03-23T04:15:01.193" v="430"/>
          <ac:spMkLst>
            <pc:docMk/>
            <pc:sldMk cId="3587379917" sldId="522"/>
            <ac:spMk id="610" creationId="{DEC6986B-3DE3-404B-BB70-273D3043D37F}"/>
          </ac:spMkLst>
        </pc:spChg>
        <pc:spChg chg="mod">
          <ac:chgData name="Kanakubo Yuuka" userId="0125345b4684f247" providerId="LiveId" clId="{2F96E93E-20E0-4DA2-A832-8610A3A9D724}" dt="2022-03-23T04:15:01.193" v="430"/>
          <ac:spMkLst>
            <pc:docMk/>
            <pc:sldMk cId="3587379917" sldId="522"/>
            <ac:spMk id="611" creationId="{C3C6329C-0A40-40A1-A8A9-7797E563A9AF}"/>
          </ac:spMkLst>
        </pc:spChg>
        <pc:spChg chg="mod">
          <ac:chgData name="Kanakubo Yuuka" userId="0125345b4684f247" providerId="LiveId" clId="{2F96E93E-20E0-4DA2-A832-8610A3A9D724}" dt="2022-03-23T04:15:01.193" v="430"/>
          <ac:spMkLst>
            <pc:docMk/>
            <pc:sldMk cId="3587379917" sldId="522"/>
            <ac:spMk id="612" creationId="{094FE5DB-CA57-493F-81D9-5A692F1D70E7}"/>
          </ac:spMkLst>
        </pc:spChg>
        <pc:spChg chg="mod">
          <ac:chgData name="Kanakubo Yuuka" userId="0125345b4684f247" providerId="LiveId" clId="{2F96E93E-20E0-4DA2-A832-8610A3A9D724}" dt="2022-03-23T04:15:01.193" v="430"/>
          <ac:spMkLst>
            <pc:docMk/>
            <pc:sldMk cId="3587379917" sldId="522"/>
            <ac:spMk id="613" creationId="{DDA1A829-7C19-4DCA-9CD3-17720706085C}"/>
          </ac:spMkLst>
        </pc:spChg>
        <pc:spChg chg="mod">
          <ac:chgData name="Kanakubo Yuuka" userId="0125345b4684f247" providerId="LiveId" clId="{2F96E93E-20E0-4DA2-A832-8610A3A9D724}" dt="2022-03-23T04:15:01.193" v="430"/>
          <ac:spMkLst>
            <pc:docMk/>
            <pc:sldMk cId="3587379917" sldId="522"/>
            <ac:spMk id="614" creationId="{8571BA05-C839-44C3-A9EC-CF45E06ABA00}"/>
          </ac:spMkLst>
        </pc:spChg>
        <pc:spChg chg="mod">
          <ac:chgData name="Kanakubo Yuuka" userId="0125345b4684f247" providerId="LiveId" clId="{2F96E93E-20E0-4DA2-A832-8610A3A9D724}" dt="2022-03-23T04:15:01.193" v="430"/>
          <ac:spMkLst>
            <pc:docMk/>
            <pc:sldMk cId="3587379917" sldId="522"/>
            <ac:spMk id="615" creationId="{C10A8A10-842B-45B4-A588-15101C6885B3}"/>
          </ac:spMkLst>
        </pc:spChg>
        <pc:spChg chg="mod">
          <ac:chgData name="Kanakubo Yuuka" userId="0125345b4684f247" providerId="LiveId" clId="{2F96E93E-20E0-4DA2-A832-8610A3A9D724}" dt="2022-03-23T04:15:01.193" v="430"/>
          <ac:spMkLst>
            <pc:docMk/>
            <pc:sldMk cId="3587379917" sldId="522"/>
            <ac:spMk id="616" creationId="{EEC7D288-5ABC-4595-9258-03AB7D2CA21A}"/>
          </ac:spMkLst>
        </pc:spChg>
        <pc:spChg chg="mod">
          <ac:chgData name="Kanakubo Yuuka" userId="0125345b4684f247" providerId="LiveId" clId="{2F96E93E-20E0-4DA2-A832-8610A3A9D724}" dt="2022-03-23T04:15:01.193" v="430"/>
          <ac:spMkLst>
            <pc:docMk/>
            <pc:sldMk cId="3587379917" sldId="522"/>
            <ac:spMk id="617" creationId="{C8AA0EFA-997C-4893-9366-5FF4F295C2B3}"/>
          </ac:spMkLst>
        </pc:spChg>
        <pc:spChg chg="mod">
          <ac:chgData name="Kanakubo Yuuka" userId="0125345b4684f247" providerId="LiveId" clId="{2F96E93E-20E0-4DA2-A832-8610A3A9D724}" dt="2022-03-23T04:15:01.193" v="430"/>
          <ac:spMkLst>
            <pc:docMk/>
            <pc:sldMk cId="3587379917" sldId="522"/>
            <ac:spMk id="618" creationId="{1549597C-4B4F-450A-845A-DD0E823F4CA2}"/>
          </ac:spMkLst>
        </pc:spChg>
        <pc:spChg chg="mod">
          <ac:chgData name="Kanakubo Yuuka" userId="0125345b4684f247" providerId="LiveId" clId="{2F96E93E-20E0-4DA2-A832-8610A3A9D724}" dt="2022-03-23T04:15:01.193" v="430"/>
          <ac:spMkLst>
            <pc:docMk/>
            <pc:sldMk cId="3587379917" sldId="522"/>
            <ac:spMk id="619" creationId="{BD3A7255-6B32-4FB8-B351-BDC21D99878D}"/>
          </ac:spMkLst>
        </pc:spChg>
        <pc:spChg chg="mod">
          <ac:chgData name="Kanakubo Yuuka" userId="0125345b4684f247" providerId="LiveId" clId="{2F96E93E-20E0-4DA2-A832-8610A3A9D724}" dt="2022-03-23T04:15:01.193" v="430"/>
          <ac:spMkLst>
            <pc:docMk/>
            <pc:sldMk cId="3587379917" sldId="522"/>
            <ac:spMk id="620" creationId="{B62A6C07-8E17-43D2-BB65-27F180F7E210}"/>
          </ac:spMkLst>
        </pc:spChg>
        <pc:spChg chg="mod">
          <ac:chgData name="Kanakubo Yuuka" userId="0125345b4684f247" providerId="LiveId" clId="{2F96E93E-20E0-4DA2-A832-8610A3A9D724}" dt="2022-03-23T04:15:01.193" v="430"/>
          <ac:spMkLst>
            <pc:docMk/>
            <pc:sldMk cId="3587379917" sldId="522"/>
            <ac:spMk id="621" creationId="{A2E022B5-EBAC-430D-AA7E-D5772ED1CF2A}"/>
          </ac:spMkLst>
        </pc:spChg>
        <pc:spChg chg="mod">
          <ac:chgData name="Kanakubo Yuuka" userId="0125345b4684f247" providerId="LiveId" clId="{2F96E93E-20E0-4DA2-A832-8610A3A9D724}" dt="2022-03-23T04:15:01.193" v="430"/>
          <ac:spMkLst>
            <pc:docMk/>
            <pc:sldMk cId="3587379917" sldId="522"/>
            <ac:spMk id="622" creationId="{ADAA3719-6118-4453-A18A-C4F52E90C67D}"/>
          </ac:spMkLst>
        </pc:spChg>
        <pc:spChg chg="mod">
          <ac:chgData name="Kanakubo Yuuka" userId="0125345b4684f247" providerId="LiveId" clId="{2F96E93E-20E0-4DA2-A832-8610A3A9D724}" dt="2022-03-23T04:15:01.193" v="430"/>
          <ac:spMkLst>
            <pc:docMk/>
            <pc:sldMk cId="3587379917" sldId="522"/>
            <ac:spMk id="623" creationId="{2C0E251B-CD3D-4E5E-8FDA-6301962CDBD6}"/>
          </ac:spMkLst>
        </pc:spChg>
        <pc:spChg chg="mod">
          <ac:chgData name="Kanakubo Yuuka" userId="0125345b4684f247" providerId="LiveId" clId="{2F96E93E-20E0-4DA2-A832-8610A3A9D724}" dt="2022-03-23T04:15:01.193" v="430"/>
          <ac:spMkLst>
            <pc:docMk/>
            <pc:sldMk cId="3587379917" sldId="522"/>
            <ac:spMk id="624" creationId="{C4881832-417B-4CA4-884D-85583F5D9EE4}"/>
          </ac:spMkLst>
        </pc:spChg>
        <pc:spChg chg="mod">
          <ac:chgData name="Kanakubo Yuuka" userId="0125345b4684f247" providerId="LiveId" clId="{2F96E93E-20E0-4DA2-A832-8610A3A9D724}" dt="2022-03-23T04:15:01.193" v="430"/>
          <ac:spMkLst>
            <pc:docMk/>
            <pc:sldMk cId="3587379917" sldId="522"/>
            <ac:spMk id="625" creationId="{1EE20599-BC6B-4B85-A823-145123E05937}"/>
          </ac:spMkLst>
        </pc:spChg>
        <pc:spChg chg="mod">
          <ac:chgData name="Kanakubo Yuuka" userId="0125345b4684f247" providerId="LiveId" clId="{2F96E93E-20E0-4DA2-A832-8610A3A9D724}" dt="2022-03-23T04:15:01.193" v="430"/>
          <ac:spMkLst>
            <pc:docMk/>
            <pc:sldMk cId="3587379917" sldId="522"/>
            <ac:spMk id="626" creationId="{1BF8E6A7-5DED-48EE-A5D1-C58EE4D6BC3F}"/>
          </ac:spMkLst>
        </pc:spChg>
        <pc:spChg chg="mod">
          <ac:chgData name="Kanakubo Yuuka" userId="0125345b4684f247" providerId="LiveId" clId="{2F96E93E-20E0-4DA2-A832-8610A3A9D724}" dt="2022-03-23T04:15:01.193" v="430"/>
          <ac:spMkLst>
            <pc:docMk/>
            <pc:sldMk cId="3587379917" sldId="522"/>
            <ac:spMk id="627" creationId="{AC96CB2A-B7D3-4B9D-B77F-91A34C07105B}"/>
          </ac:spMkLst>
        </pc:spChg>
        <pc:spChg chg="mod">
          <ac:chgData name="Kanakubo Yuuka" userId="0125345b4684f247" providerId="LiveId" clId="{2F96E93E-20E0-4DA2-A832-8610A3A9D724}" dt="2022-03-23T04:15:01.193" v="430"/>
          <ac:spMkLst>
            <pc:docMk/>
            <pc:sldMk cId="3587379917" sldId="522"/>
            <ac:spMk id="628" creationId="{1680CB91-CACE-4C43-8C69-D3CB9C4D4F43}"/>
          </ac:spMkLst>
        </pc:spChg>
        <pc:spChg chg="mod">
          <ac:chgData name="Kanakubo Yuuka" userId="0125345b4684f247" providerId="LiveId" clId="{2F96E93E-20E0-4DA2-A832-8610A3A9D724}" dt="2022-03-23T04:15:01.193" v="430"/>
          <ac:spMkLst>
            <pc:docMk/>
            <pc:sldMk cId="3587379917" sldId="522"/>
            <ac:spMk id="629" creationId="{DB34F6B3-EDF8-4FC7-AED7-E4EE9360582E}"/>
          </ac:spMkLst>
        </pc:spChg>
        <pc:spChg chg="mod">
          <ac:chgData name="Kanakubo Yuuka" userId="0125345b4684f247" providerId="LiveId" clId="{2F96E93E-20E0-4DA2-A832-8610A3A9D724}" dt="2022-03-23T04:15:01.193" v="430"/>
          <ac:spMkLst>
            <pc:docMk/>
            <pc:sldMk cId="3587379917" sldId="522"/>
            <ac:spMk id="630" creationId="{72C99639-C604-45F5-B38E-665D8610DF86}"/>
          </ac:spMkLst>
        </pc:spChg>
        <pc:spChg chg="mod">
          <ac:chgData name="Kanakubo Yuuka" userId="0125345b4684f247" providerId="LiveId" clId="{2F96E93E-20E0-4DA2-A832-8610A3A9D724}" dt="2022-03-23T04:15:01.193" v="430"/>
          <ac:spMkLst>
            <pc:docMk/>
            <pc:sldMk cId="3587379917" sldId="522"/>
            <ac:spMk id="631" creationId="{AD4DEC4D-0933-4E67-A402-E03FA99E9B93}"/>
          </ac:spMkLst>
        </pc:spChg>
        <pc:spChg chg="mod">
          <ac:chgData name="Kanakubo Yuuka" userId="0125345b4684f247" providerId="LiveId" clId="{2F96E93E-20E0-4DA2-A832-8610A3A9D724}" dt="2022-03-23T04:15:01.193" v="430"/>
          <ac:spMkLst>
            <pc:docMk/>
            <pc:sldMk cId="3587379917" sldId="522"/>
            <ac:spMk id="632" creationId="{71B6D7CF-753F-459E-B4BD-64C5BED54914}"/>
          </ac:spMkLst>
        </pc:spChg>
        <pc:spChg chg="mod">
          <ac:chgData name="Kanakubo Yuuka" userId="0125345b4684f247" providerId="LiveId" clId="{2F96E93E-20E0-4DA2-A832-8610A3A9D724}" dt="2022-03-23T04:15:01.193" v="430"/>
          <ac:spMkLst>
            <pc:docMk/>
            <pc:sldMk cId="3587379917" sldId="522"/>
            <ac:spMk id="633" creationId="{16D743A5-6BC5-4658-A196-6103DD401FC2}"/>
          </ac:spMkLst>
        </pc:spChg>
        <pc:spChg chg="mod">
          <ac:chgData name="Kanakubo Yuuka" userId="0125345b4684f247" providerId="LiveId" clId="{2F96E93E-20E0-4DA2-A832-8610A3A9D724}" dt="2022-03-23T04:15:01.193" v="430"/>
          <ac:spMkLst>
            <pc:docMk/>
            <pc:sldMk cId="3587379917" sldId="522"/>
            <ac:spMk id="634" creationId="{8464C29F-2C0B-4F1A-AD45-CEFD0B900C3B}"/>
          </ac:spMkLst>
        </pc:spChg>
        <pc:spChg chg="mod">
          <ac:chgData name="Kanakubo Yuuka" userId="0125345b4684f247" providerId="LiveId" clId="{2F96E93E-20E0-4DA2-A832-8610A3A9D724}" dt="2022-03-23T04:15:01.193" v="430"/>
          <ac:spMkLst>
            <pc:docMk/>
            <pc:sldMk cId="3587379917" sldId="522"/>
            <ac:spMk id="635" creationId="{D9B0DDE5-C9E2-4984-A6FE-2D61859FC472}"/>
          </ac:spMkLst>
        </pc:spChg>
        <pc:spChg chg="mod">
          <ac:chgData name="Kanakubo Yuuka" userId="0125345b4684f247" providerId="LiveId" clId="{2F96E93E-20E0-4DA2-A832-8610A3A9D724}" dt="2022-03-23T04:15:01.193" v="430"/>
          <ac:spMkLst>
            <pc:docMk/>
            <pc:sldMk cId="3587379917" sldId="522"/>
            <ac:spMk id="636" creationId="{2F990A79-C93D-4EA0-9BD9-200DD6370EA7}"/>
          </ac:spMkLst>
        </pc:spChg>
        <pc:spChg chg="mod">
          <ac:chgData name="Kanakubo Yuuka" userId="0125345b4684f247" providerId="LiveId" clId="{2F96E93E-20E0-4DA2-A832-8610A3A9D724}" dt="2022-03-23T04:15:01.193" v="430"/>
          <ac:spMkLst>
            <pc:docMk/>
            <pc:sldMk cId="3587379917" sldId="522"/>
            <ac:spMk id="637" creationId="{7B962737-4030-4CA2-AADE-3C3F93A10F9D}"/>
          </ac:spMkLst>
        </pc:spChg>
        <pc:spChg chg="mod">
          <ac:chgData name="Kanakubo Yuuka" userId="0125345b4684f247" providerId="LiveId" clId="{2F96E93E-20E0-4DA2-A832-8610A3A9D724}" dt="2022-03-23T04:15:01.193" v="430"/>
          <ac:spMkLst>
            <pc:docMk/>
            <pc:sldMk cId="3587379917" sldId="522"/>
            <ac:spMk id="638" creationId="{764D89C4-DF68-4870-BE62-54BF0284BB4C}"/>
          </ac:spMkLst>
        </pc:spChg>
        <pc:spChg chg="mod">
          <ac:chgData name="Kanakubo Yuuka" userId="0125345b4684f247" providerId="LiveId" clId="{2F96E93E-20E0-4DA2-A832-8610A3A9D724}" dt="2022-03-23T04:15:01.193" v="430"/>
          <ac:spMkLst>
            <pc:docMk/>
            <pc:sldMk cId="3587379917" sldId="522"/>
            <ac:spMk id="639" creationId="{E091C97A-8908-4141-975B-A51571685E80}"/>
          </ac:spMkLst>
        </pc:spChg>
        <pc:spChg chg="mod">
          <ac:chgData name="Kanakubo Yuuka" userId="0125345b4684f247" providerId="LiveId" clId="{2F96E93E-20E0-4DA2-A832-8610A3A9D724}" dt="2022-03-23T04:15:01.193" v="430"/>
          <ac:spMkLst>
            <pc:docMk/>
            <pc:sldMk cId="3587379917" sldId="522"/>
            <ac:spMk id="640" creationId="{9E757C93-20B6-424E-889D-AF7C2AEB8F74}"/>
          </ac:spMkLst>
        </pc:spChg>
        <pc:spChg chg="mod">
          <ac:chgData name="Kanakubo Yuuka" userId="0125345b4684f247" providerId="LiveId" clId="{2F96E93E-20E0-4DA2-A832-8610A3A9D724}" dt="2022-03-23T04:15:01.193" v="430"/>
          <ac:spMkLst>
            <pc:docMk/>
            <pc:sldMk cId="3587379917" sldId="522"/>
            <ac:spMk id="641" creationId="{AF162A7E-74AF-430C-AC72-2227BA5418FC}"/>
          </ac:spMkLst>
        </pc:spChg>
        <pc:spChg chg="mod">
          <ac:chgData name="Kanakubo Yuuka" userId="0125345b4684f247" providerId="LiveId" clId="{2F96E93E-20E0-4DA2-A832-8610A3A9D724}" dt="2022-03-23T04:15:01.193" v="430"/>
          <ac:spMkLst>
            <pc:docMk/>
            <pc:sldMk cId="3587379917" sldId="522"/>
            <ac:spMk id="642" creationId="{C78128D3-6B5E-450A-8B7D-F5AC43BA99B5}"/>
          </ac:spMkLst>
        </pc:spChg>
        <pc:spChg chg="mod">
          <ac:chgData name="Kanakubo Yuuka" userId="0125345b4684f247" providerId="LiveId" clId="{2F96E93E-20E0-4DA2-A832-8610A3A9D724}" dt="2022-03-23T04:15:01.193" v="430"/>
          <ac:spMkLst>
            <pc:docMk/>
            <pc:sldMk cId="3587379917" sldId="522"/>
            <ac:spMk id="643" creationId="{DF12F155-52B3-4EA3-A4C1-F48E3CDBA7E9}"/>
          </ac:spMkLst>
        </pc:spChg>
        <pc:spChg chg="mod">
          <ac:chgData name="Kanakubo Yuuka" userId="0125345b4684f247" providerId="LiveId" clId="{2F96E93E-20E0-4DA2-A832-8610A3A9D724}" dt="2022-03-23T04:15:01.193" v="430"/>
          <ac:spMkLst>
            <pc:docMk/>
            <pc:sldMk cId="3587379917" sldId="522"/>
            <ac:spMk id="644" creationId="{DC440CC8-A262-4B06-9BD7-149FA0487793}"/>
          </ac:spMkLst>
        </pc:spChg>
        <pc:spChg chg="mod">
          <ac:chgData name="Kanakubo Yuuka" userId="0125345b4684f247" providerId="LiveId" clId="{2F96E93E-20E0-4DA2-A832-8610A3A9D724}" dt="2022-03-23T04:15:01.193" v="430"/>
          <ac:spMkLst>
            <pc:docMk/>
            <pc:sldMk cId="3587379917" sldId="522"/>
            <ac:spMk id="645" creationId="{FBDAA080-D4E7-4B8D-BBD7-29263ADB506F}"/>
          </ac:spMkLst>
        </pc:spChg>
        <pc:spChg chg="mod">
          <ac:chgData name="Kanakubo Yuuka" userId="0125345b4684f247" providerId="LiveId" clId="{2F96E93E-20E0-4DA2-A832-8610A3A9D724}" dt="2022-03-23T04:15:01.193" v="430"/>
          <ac:spMkLst>
            <pc:docMk/>
            <pc:sldMk cId="3587379917" sldId="522"/>
            <ac:spMk id="646" creationId="{56B7FBE3-85BD-4DB3-BC24-59B45F3546B6}"/>
          </ac:spMkLst>
        </pc:spChg>
        <pc:spChg chg="mod">
          <ac:chgData name="Kanakubo Yuuka" userId="0125345b4684f247" providerId="LiveId" clId="{2F96E93E-20E0-4DA2-A832-8610A3A9D724}" dt="2022-03-23T04:15:01.193" v="430"/>
          <ac:spMkLst>
            <pc:docMk/>
            <pc:sldMk cId="3587379917" sldId="522"/>
            <ac:spMk id="647" creationId="{0BEF7052-F3F1-4842-BAA8-AD1FE3D07A30}"/>
          </ac:spMkLst>
        </pc:spChg>
        <pc:spChg chg="mod">
          <ac:chgData name="Kanakubo Yuuka" userId="0125345b4684f247" providerId="LiveId" clId="{2F96E93E-20E0-4DA2-A832-8610A3A9D724}" dt="2022-03-23T04:15:01.193" v="430"/>
          <ac:spMkLst>
            <pc:docMk/>
            <pc:sldMk cId="3587379917" sldId="522"/>
            <ac:spMk id="648" creationId="{B0D96C0E-FD7E-452B-B1FF-5EB067E54C07}"/>
          </ac:spMkLst>
        </pc:spChg>
        <pc:spChg chg="mod">
          <ac:chgData name="Kanakubo Yuuka" userId="0125345b4684f247" providerId="LiveId" clId="{2F96E93E-20E0-4DA2-A832-8610A3A9D724}" dt="2022-03-23T04:15:01.193" v="430"/>
          <ac:spMkLst>
            <pc:docMk/>
            <pc:sldMk cId="3587379917" sldId="522"/>
            <ac:spMk id="649" creationId="{8470341D-EEDB-4203-A886-92846A64F875}"/>
          </ac:spMkLst>
        </pc:spChg>
        <pc:spChg chg="mod">
          <ac:chgData name="Kanakubo Yuuka" userId="0125345b4684f247" providerId="LiveId" clId="{2F96E93E-20E0-4DA2-A832-8610A3A9D724}" dt="2022-03-23T04:15:01.193" v="430"/>
          <ac:spMkLst>
            <pc:docMk/>
            <pc:sldMk cId="3587379917" sldId="522"/>
            <ac:spMk id="650" creationId="{5787CB1C-281C-4728-AF81-DE4F351A2A99}"/>
          </ac:spMkLst>
        </pc:spChg>
        <pc:spChg chg="mod">
          <ac:chgData name="Kanakubo Yuuka" userId="0125345b4684f247" providerId="LiveId" clId="{2F96E93E-20E0-4DA2-A832-8610A3A9D724}" dt="2022-03-23T04:15:01.193" v="430"/>
          <ac:spMkLst>
            <pc:docMk/>
            <pc:sldMk cId="3587379917" sldId="522"/>
            <ac:spMk id="651" creationId="{DC267FF2-9507-4D1A-9C12-A222C695677B}"/>
          </ac:spMkLst>
        </pc:spChg>
        <pc:spChg chg="mod">
          <ac:chgData name="Kanakubo Yuuka" userId="0125345b4684f247" providerId="LiveId" clId="{2F96E93E-20E0-4DA2-A832-8610A3A9D724}" dt="2022-03-23T04:15:01.193" v="430"/>
          <ac:spMkLst>
            <pc:docMk/>
            <pc:sldMk cId="3587379917" sldId="522"/>
            <ac:spMk id="652" creationId="{B1D6275F-F034-4973-AC79-F2434DD90046}"/>
          </ac:spMkLst>
        </pc:spChg>
        <pc:spChg chg="mod">
          <ac:chgData name="Kanakubo Yuuka" userId="0125345b4684f247" providerId="LiveId" clId="{2F96E93E-20E0-4DA2-A832-8610A3A9D724}" dt="2022-03-23T04:15:01.193" v="430"/>
          <ac:spMkLst>
            <pc:docMk/>
            <pc:sldMk cId="3587379917" sldId="522"/>
            <ac:spMk id="653" creationId="{60CDE47E-3216-4F1A-8C1C-4E732D5AF896}"/>
          </ac:spMkLst>
        </pc:spChg>
        <pc:spChg chg="mod">
          <ac:chgData name="Kanakubo Yuuka" userId="0125345b4684f247" providerId="LiveId" clId="{2F96E93E-20E0-4DA2-A832-8610A3A9D724}" dt="2022-03-23T04:15:01.193" v="430"/>
          <ac:spMkLst>
            <pc:docMk/>
            <pc:sldMk cId="3587379917" sldId="522"/>
            <ac:spMk id="654" creationId="{69043DE6-DEFB-4207-9DFE-BB4B89C0A0B5}"/>
          </ac:spMkLst>
        </pc:spChg>
        <pc:spChg chg="mod">
          <ac:chgData name="Kanakubo Yuuka" userId="0125345b4684f247" providerId="LiveId" clId="{2F96E93E-20E0-4DA2-A832-8610A3A9D724}" dt="2022-03-23T04:15:01.193" v="430"/>
          <ac:spMkLst>
            <pc:docMk/>
            <pc:sldMk cId="3587379917" sldId="522"/>
            <ac:spMk id="655" creationId="{FCD89337-F50E-419B-9F7B-E6D79535F1CA}"/>
          </ac:spMkLst>
        </pc:spChg>
        <pc:spChg chg="mod">
          <ac:chgData name="Kanakubo Yuuka" userId="0125345b4684f247" providerId="LiveId" clId="{2F96E93E-20E0-4DA2-A832-8610A3A9D724}" dt="2022-03-23T04:15:01.193" v="430"/>
          <ac:spMkLst>
            <pc:docMk/>
            <pc:sldMk cId="3587379917" sldId="522"/>
            <ac:spMk id="656" creationId="{755C9616-2C6A-4534-B177-C190F468AF3A}"/>
          </ac:spMkLst>
        </pc:spChg>
        <pc:spChg chg="mod">
          <ac:chgData name="Kanakubo Yuuka" userId="0125345b4684f247" providerId="LiveId" clId="{2F96E93E-20E0-4DA2-A832-8610A3A9D724}" dt="2022-03-23T04:15:01.193" v="430"/>
          <ac:spMkLst>
            <pc:docMk/>
            <pc:sldMk cId="3587379917" sldId="522"/>
            <ac:spMk id="657" creationId="{CC64C065-413B-49B2-86EA-E370E112E2EB}"/>
          </ac:spMkLst>
        </pc:spChg>
        <pc:spChg chg="mod">
          <ac:chgData name="Kanakubo Yuuka" userId="0125345b4684f247" providerId="LiveId" clId="{2F96E93E-20E0-4DA2-A832-8610A3A9D724}" dt="2022-03-23T04:15:01.193" v="430"/>
          <ac:spMkLst>
            <pc:docMk/>
            <pc:sldMk cId="3587379917" sldId="522"/>
            <ac:spMk id="658" creationId="{786A85CD-0EB5-499B-B087-4C98C8AF9B0C}"/>
          </ac:spMkLst>
        </pc:spChg>
        <pc:spChg chg="mod">
          <ac:chgData name="Kanakubo Yuuka" userId="0125345b4684f247" providerId="LiveId" clId="{2F96E93E-20E0-4DA2-A832-8610A3A9D724}" dt="2022-03-23T04:15:01.193" v="430"/>
          <ac:spMkLst>
            <pc:docMk/>
            <pc:sldMk cId="3587379917" sldId="522"/>
            <ac:spMk id="659" creationId="{B03410E4-1273-4134-B9FE-1CD5FF6E330B}"/>
          </ac:spMkLst>
        </pc:spChg>
        <pc:spChg chg="mod">
          <ac:chgData name="Kanakubo Yuuka" userId="0125345b4684f247" providerId="LiveId" clId="{2F96E93E-20E0-4DA2-A832-8610A3A9D724}" dt="2022-03-23T04:15:01.193" v="430"/>
          <ac:spMkLst>
            <pc:docMk/>
            <pc:sldMk cId="3587379917" sldId="522"/>
            <ac:spMk id="660" creationId="{B1AAC366-0143-4F17-B5D6-E23A338A827B}"/>
          </ac:spMkLst>
        </pc:spChg>
        <pc:spChg chg="mod">
          <ac:chgData name="Kanakubo Yuuka" userId="0125345b4684f247" providerId="LiveId" clId="{2F96E93E-20E0-4DA2-A832-8610A3A9D724}" dt="2022-03-23T04:15:01.193" v="430"/>
          <ac:spMkLst>
            <pc:docMk/>
            <pc:sldMk cId="3587379917" sldId="522"/>
            <ac:spMk id="661" creationId="{511934D6-4224-4EDA-9BD4-E68DE514AB76}"/>
          </ac:spMkLst>
        </pc:spChg>
        <pc:spChg chg="mod">
          <ac:chgData name="Kanakubo Yuuka" userId="0125345b4684f247" providerId="LiveId" clId="{2F96E93E-20E0-4DA2-A832-8610A3A9D724}" dt="2022-03-23T04:15:01.193" v="430"/>
          <ac:spMkLst>
            <pc:docMk/>
            <pc:sldMk cId="3587379917" sldId="522"/>
            <ac:spMk id="662" creationId="{EB3ECCC3-A1FC-4F8E-AAFD-7E0D5DB126E8}"/>
          </ac:spMkLst>
        </pc:spChg>
        <pc:spChg chg="mod">
          <ac:chgData name="Kanakubo Yuuka" userId="0125345b4684f247" providerId="LiveId" clId="{2F96E93E-20E0-4DA2-A832-8610A3A9D724}" dt="2022-03-23T04:15:01.193" v="430"/>
          <ac:spMkLst>
            <pc:docMk/>
            <pc:sldMk cId="3587379917" sldId="522"/>
            <ac:spMk id="663" creationId="{4E99886E-3248-4FBB-BC44-4CCB8B9AAB0E}"/>
          </ac:spMkLst>
        </pc:spChg>
        <pc:spChg chg="mod">
          <ac:chgData name="Kanakubo Yuuka" userId="0125345b4684f247" providerId="LiveId" clId="{2F96E93E-20E0-4DA2-A832-8610A3A9D724}" dt="2022-03-23T04:15:01.193" v="430"/>
          <ac:spMkLst>
            <pc:docMk/>
            <pc:sldMk cId="3587379917" sldId="522"/>
            <ac:spMk id="664" creationId="{A46A7941-35E4-4832-97CB-574FDE9980F0}"/>
          </ac:spMkLst>
        </pc:spChg>
        <pc:spChg chg="mod">
          <ac:chgData name="Kanakubo Yuuka" userId="0125345b4684f247" providerId="LiveId" clId="{2F96E93E-20E0-4DA2-A832-8610A3A9D724}" dt="2022-03-23T04:15:01.193" v="430"/>
          <ac:spMkLst>
            <pc:docMk/>
            <pc:sldMk cId="3587379917" sldId="522"/>
            <ac:spMk id="665" creationId="{F4D3B1D4-6928-4A22-98FA-581F3D712F0F}"/>
          </ac:spMkLst>
        </pc:spChg>
        <pc:spChg chg="mod">
          <ac:chgData name="Kanakubo Yuuka" userId="0125345b4684f247" providerId="LiveId" clId="{2F96E93E-20E0-4DA2-A832-8610A3A9D724}" dt="2022-03-23T04:15:01.193" v="430"/>
          <ac:spMkLst>
            <pc:docMk/>
            <pc:sldMk cId="3587379917" sldId="522"/>
            <ac:spMk id="666" creationId="{AE96CA9E-D792-4338-A667-E86D4D0A4D8D}"/>
          </ac:spMkLst>
        </pc:spChg>
        <pc:spChg chg="mod">
          <ac:chgData name="Kanakubo Yuuka" userId="0125345b4684f247" providerId="LiveId" clId="{2F96E93E-20E0-4DA2-A832-8610A3A9D724}" dt="2022-03-23T04:15:01.193" v="430"/>
          <ac:spMkLst>
            <pc:docMk/>
            <pc:sldMk cId="3587379917" sldId="522"/>
            <ac:spMk id="667" creationId="{39153C85-B9C4-43F2-98EC-8885786983EC}"/>
          </ac:spMkLst>
        </pc:spChg>
        <pc:spChg chg="mod">
          <ac:chgData name="Kanakubo Yuuka" userId="0125345b4684f247" providerId="LiveId" clId="{2F96E93E-20E0-4DA2-A832-8610A3A9D724}" dt="2022-03-23T04:15:01.193" v="430"/>
          <ac:spMkLst>
            <pc:docMk/>
            <pc:sldMk cId="3587379917" sldId="522"/>
            <ac:spMk id="668" creationId="{2AE84C0D-93DB-444D-BA3F-B6959292011B}"/>
          </ac:spMkLst>
        </pc:spChg>
        <pc:spChg chg="mod">
          <ac:chgData name="Kanakubo Yuuka" userId="0125345b4684f247" providerId="LiveId" clId="{2F96E93E-20E0-4DA2-A832-8610A3A9D724}" dt="2022-03-23T04:15:01.193" v="430"/>
          <ac:spMkLst>
            <pc:docMk/>
            <pc:sldMk cId="3587379917" sldId="522"/>
            <ac:spMk id="669" creationId="{CB34534A-5CD3-4C1F-8258-82A83E7FD273}"/>
          </ac:spMkLst>
        </pc:spChg>
        <pc:spChg chg="mod">
          <ac:chgData name="Kanakubo Yuuka" userId="0125345b4684f247" providerId="LiveId" clId="{2F96E93E-20E0-4DA2-A832-8610A3A9D724}" dt="2022-03-23T04:15:01.193" v="430"/>
          <ac:spMkLst>
            <pc:docMk/>
            <pc:sldMk cId="3587379917" sldId="522"/>
            <ac:spMk id="670" creationId="{F2CD8618-3166-4E63-9EDE-444AC7A35EC2}"/>
          </ac:spMkLst>
        </pc:spChg>
        <pc:spChg chg="mod">
          <ac:chgData name="Kanakubo Yuuka" userId="0125345b4684f247" providerId="LiveId" clId="{2F96E93E-20E0-4DA2-A832-8610A3A9D724}" dt="2022-03-23T04:15:01.193" v="430"/>
          <ac:spMkLst>
            <pc:docMk/>
            <pc:sldMk cId="3587379917" sldId="522"/>
            <ac:spMk id="671" creationId="{E2DB5525-6AE0-4563-9D2F-AE252CA775AE}"/>
          </ac:spMkLst>
        </pc:spChg>
        <pc:spChg chg="mod">
          <ac:chgData name="Kanakubo Yuuka" userId="0125345b4684f247" providerId="LiveId" clId="{2F96E93E-20E0-4DA2-A832-8610A3A9D724}" dt="2022-03-23T04:15:01.193" v="430"/>
          <ac:spMkLst>
            <pc:docMk/>
            <pc:sldMk cId="3587379917" sldId="522"/>
            <ac:spMk id="672" creationId="{77CBD32E-2407-4E5F-915B-C90D85059FF9}"/>
          </ac:spMkLst>
        </pc:spChg>
        <pc:spChg chg="mod">
          <ac:chgData name="Kanakubo Yuuka" userId="0125345b4684f247" providerId="LiveId" clId="{2F96E93E-20E0-4DA2-A832-8610A3A9D724}" dt="2022-03-23T04:15:01.193" v="430"/>
          <ac:spMkLst>
            <pc:docMk/>
            <pc:sldMk cId="3587379917" sldId="522"/>
            <ac:spMk id="673" creationId="{2E7DE9E7-A6C1-43A5-A3C5-FD4771995DFC}"/>
          </ac:spMkLst>
        </pc:spChg>
        <pc:spChg chg="mod">
          <ac:chgData name="Kanakubo Yuuka" userId="0125345b4684f247" providerId="LiveId" clId="{2F96E93E-20E0-4DA2-A832-8610A3A9D724}" dt="2022-03-23T04:15:01.193" v="430"/>
          <ac:spMkLst>
            <pc:docMk/>
            <pc:sldMk cId="3587379917" sldId="522"/>
            <ac:spMk id="674" creationId="{E3EDA764-6812-482B-8E55-EB590E237532}"/>
          </ac:spMkLst>
        </pc:spChg>
        <pc:spChg chg="mod">
          <ac:chgData name="Kanakubo Yuuka" userId="0125345b4684f247" providerId="LiveId" clId="{2F96E93E-20E0-4DA2-A832-8610A3A9D724}" dt="2022-03-23T04:15:01.193" v="430"/>
          <ac:spMkLst>
            <pc:docMk/>
            <pc:sldMk cId="3587379917" sldId="522"/>
            <ac:spMk id="675" creationId="{69269A25-FF8E-4730-9AD3-C6646E3F670E}"/>
          </ac:spMkLst>
        </pc:spChg>
        <pc:spChg chg="mod">
          <ac:chgData name="Kanakubo Yuuka" userId="0125345b4684f247" providerId="LiveId" clId="{2F96E93E-20E0-4DA2-A832-8610A3A9D724}" dt="2022-03-23T04:15:01.193" v="430"/>
          <ac:spMkLst>
            <pc:docMk/>
            <pc:sldMk cId="3587379917" sldId="522"/>
            <ac:spMk id="676" creationId="{363CA9F0-7D7B-4A47-B1D2-B7AE1481E903}"/>
          </ac:spMkLst>
        </pc:spChg>
        <pc:spChg chg="mod">
          <ac:chgData name="Kanakubo Yuuka" userId="0125345b4684f247" providerId="LiveId" clId="{2F96E93E-20E0-4DA2-A832-8610A3A9D724}" dt="2022-03-23T04:15:01.193" v="430"/>
          <ac:spMkLst>
            <pc:docMk/>
            <pc:sldMk cId="3587379917" sldId="522"/>
            <ac:spMk id="677" creationId="{619A7B4D-20B5-413E-B81D-6B2D00C5C591}"/>
          </ac:spMkLst>
        </pc:spChg>
        <pc:spChg chg="mod">
          <ac:chgData name="Kanakubo Yuuka" userId="0125345b4684f247" providerId="LiveId" clId="{2F96E93E-20E0-4DA2-A832-8610A3A9D724}" dt="2022-03-23T04:15:01.193" v="430"/>
          <ac:spMkLst>
            <pc:docMk/>
            <pc:sldMk cId="3587379917" sldId="522"/>
            <ac:spMk id="678" creationId="{676EE937-414D-4473-A70E-2B4EB1E2DDD4}"/>
          </ac:spMkLst>
        </pc:spChg>
        <pc:spChg chg="mod">
          <ac:chgData name="Kanakubo Yuuka" userId="0125345b4684f247" providerId="LiveId" clId="{2F96E93E-20E0-4DA2-A832-8610A3A9D724}" dt="2022-03-23T04:15:01.193" v="430"/>
          <ac:spMkLst>
            <pc:docMk/>
            <pc:sldMk cId="3587379917" sldId="522"/>
            <ac:spMk id="679" creationId="{3381AF92-0797-407A-92C8-2F0644637920}"/>
          </ac:spMkLst>
        </pc:spChg>
        <pc:spChg chg="mod">
          <ac:chgData name="Kanakubo Yuuka" userId="0125345b4684f247" providerId="LiveId" clId="{2F96E93E-20E0-4DA2-A832-8610A3A9D724}" dt="2022-03-23T04:15:01.193" v="430"/>
          <ac:spMkLst>
            <pc:docMk/>
            <pc:sldMk cId="3587379917" sldId="522"/>
            <ac:spMk id="680" creationId="{BB0CF42D-66ED-4002-A33D-67E45BAA3842}"/>
          </ac:spMkLst>
        </pc:spChg>
        <pc:spChg chg="mod">
          <ac:chgData name="Kanakubo Yuuka" userId="0125345b4684f247" providerId="LiveId" clId="{2F96E93E-20E0-4DA2-A832-8610A3A9D724}" dt="2022-03-23T04:15:01.193" v="430"/>
          <ac:spMkLst>
            <pc:docMk/>
            <pc:sldMk cId="3587379917" sldId="522"/>
            <ac:spMk id="681" creationId="{A30B17F6-D5BD-468C-92F6-B9D518B55D83}"/>
          </ac:spMkLst>
        </pc:spChg>
        <pc:spChg chg="mod">
          <ac:chgData name="Kanakubo Yuuka" userId="0125345b4684f247" providerId="LiveId" clId="{2F96E93E-20E0-4DA2-A832-8610A3A9D724}" dt="2022-03-23T04:15:01.193" v="430"/>
          <ac:spMkLst>
            <pc:docMk/>
            <pc:sldMk cId="3587379917" sldId="522"/>
            <ac:spMk id="682" creationId="{6C8D7CE6-B83A-4E8E-AABA-4632B8FC1027}"/>
          </ac:spMkLst>
        </pc:spChg>
        <pc:spChg chg="mod">
          <ac:chgData name="Kanakubo Yuuka" userId="0125345b4684f247" providerId="LiveId" clId="{2F96E93E-20E0-4DA2-A832-8610A3A9D724}" dt="2022-03-23T04:15:01.193" v="430"/>
          <ac:spMkLst>
            <pc:docMk/>
            <pc:sldMk cId="3587379917" sldId="522"/>
            <ac:spMk id="683" creationId="{58F2172A-2DDC-4CF5-A455-64C864010018}"/>
          </ac:spMkLst>
        </pc:spChg>
        <pc:spChg chg="mod">
          <ac:chgData name="Kanakubo Yuuka" userId="0125345b4684f247" providerId="LiveId" clId="{2F96E93E-20E0-4DA2-A832-8610A3A9D724}" dt="2022-03-23T04:15:01.193" v="430"/>
          <ac:spMkLst>
            <pc:docMk/>
            <pc:sldMk cId="3587379917" sldId="522"/>
            <ac:spMk id="684" creationId="{EE1C3815-CD71-4018-8975-F332D569B126}"/>
          </ac:spMkLst>
        </pc:spChg>
        <pc:spChg chg="mod">
          <ac:chgData name="Kanakubo Yuuka" userId="0125345b4684f247" providerId="LiveId" clId="{2F96E93E-20E0-4DA2-A832-8610A3A9D724}" dt="2022-03-23T04:17:43.985" v="523"/>
          <ac:spMkLst>
            <pc:docMk/>
            <pc:sldMk cId="3587379917" sldId="522"/>
            <ac:spMk id="686" creationId="{9A3E1803-8035-4449-89A1-AD1352649CF5}"/>
          </ac:spMkLst>
        </pc:spChg>
        <pc:spChg chg="mod">
          <ac:chgData name="Kanakubo Yuuka" userId="0125345b4684f247" providerId="LiveId" clId="{2F96E93E-20E0-4DA2-A832-8610A3A9D724}" dt="2022-03-23T04:17:43.985" v="523"/>
          <ac:spMkLst>
            <pc:docMk/>
            <pc:sldMk cId="3587379917" sldId="522"/>
            <ac:spMk id="687" creationId="{B0815980-EA2F-48B2-BFF3-3F658BC293AE}"/>
          </ac:spMkLst>
        </pc:spChg>
        <pc:spChg chg="mod">
          <ac:chgData name="Kanakubo Yuuka" userId="0125345b4684f247" providerId="LiveId" clId="{2F96E93E-20E0-4DA2-A832-8610A3A9D724}" dt="2022-03-23T04:17:43.985" v="523"/>
          <ac:spMkLst>
            <pc:docMk/>
            <pc:sldMk cId="3587379917" sldId="522"/>
            <ac:spMk id="689" creationId="{9305291F-6CBE-4BB4-ADB4-65C627CF2552}"/>
          </ac:spMkLst>
        </pc:spChg>
        <pc:spChg chg="mod">
          <ac:chgData name="Kanakubo Yuuka" userId="0125345b4684f247" providerId="LiveId" clId="{2F96E93E-20E0-4DA2-A832-8610A3A9D724}" dt="2022-03-23T04:17:43.985" v="523"/>
          <ac:spMkLst>
            <pc:docMk/>
            <pc:sldMk cId="3587379917" sldId="522"/>
            <ac:spMk id="690" creationId="{C8655791-5DA6-4584-95AE-E762E866794D}"/>
          </ac:spMkLst>
        </pc:spChg>
        <pc:spChg chg="mod">
          <ac:chgData name="Kanakubo Yuuka" userId="0125345b4684f247" providerId="LiveId" clId="{2F96E93E-20E0-4DA2-A832-8610A3A9D724}" dt="2022-03-23T04:17:43.985" v="523"/>
          <ac:spMkLst>
            <pc:docMk/>
            <pc:sldMk cId="3587379917" sldId="522"/>
            <ac:spMk id="693" creationId="{6430F8AC-2A8E-4CE2-BE11-AD540759D0BE}"/>
          </ac:spMkLst>
        </pc:spChg>
        <pc:spChg chg="mod">
          <ac:chgData name="Kanakubo Yuuka" userId="0125345b4684f247" providerId="LiveId" clId="{2F96E93E-20E0-4DA2-A832-8610A3A9D724}" dt="2022-03-23T04:17:43.985" v="523"/>
          <ac:spMkLst>
            <pc:docMk/>
            <pc:sldMk cId="3587379917" sldId="522"/>
            <ac:spMk id="694" creationId="{F4700321-DF47-47A2-AEBB-017499685F4C}"/>
          </ac:spMkLst>
        </pc:spChg>
        <pc:spChg chg="mod">
          <ac:chgData name="Kanakubo Yuuka" userId="0125345b4684f247" providerId="LiveId" clId="{2F96E93E-20E0-4DA2-A832-8610A3A9D724}" dt="2022-03-23T04:17:43.985" v="523"/>
          <ac:spMkLst>
            <pc:docMk/>
            <pc:sldMk cId="3587379917" sldId="522"/>
            <ac:spMk id="695" creationId="{1B9B5BC8-7101-4CCB-8F49-B66B146F56DA}"/>
          </ac:spMkLst>
        </pc:spChg>
        <pc:spChg chg="mod">
          <ac:chgData name="Kanakubo Yuuka" userId="0125345b4684f247" providerId="LiveId" clId="{2F96E93E-20E0-4DA2-A832-8610A3A9D724}" dt="2022-03-23T04:17:43.985" v="523"/>
          <ac:spMkLst>
            <pc:docMk/>
            <pc:sldMk cId="3587379917" sldId="522"/>
            <ac:spMk id="696" creationId="{8AF26ADB-2817-43BC-A4CB-AD3E2E288EF3}"/>
          </ac:spMkLst>
        </pc:spChg>
        <pc:spChg chg="mod">
          <ac:chgData name="Kanakubo Yuuka" userId="0125345b4684f247" providerId="LiveId" clId="{2F96E93E-20E0-4DA2-A832-8610A3A9D724}" dt="2022-03-23T04:17:43.985" v="523"/>
          <ac:spMkLst>
            <pc:docMk/>
            <pc:sldMk cId="3587379917" sldId="522"/>
            <ac:spMk id="697" creationId="{613414E6-CA89-4662-9B16-EA9A3D72430E}"/>
          </ac:spMkLst>
        </pc:spChg>
        <pc:spChg chg="mod">
          <ac:chgData name="Kanakubo Yuuka" userId="0125345b4684f247" providerId="LiveId" clId="{2F96E93E-20E0-4DA2-A832-8610A3A9D724}" dt="2022-03-23T04:17:43.985" v="523"/>
          <ac:spMkLst>
            <pc:docMk/>
            <pc:sldMk cId="3587379917" sldId="522"/>
            <ac:spMk id="698" creationId="{153C4BED-8E64-4CEC-949B-ADCD967494DD}"/>
          </ac:spMkLst>
        </pc:spChg>
        <pc:spChg chg="mod">
          <ac:chgData name="Kanakubo Yuuka" userId="0125345b4684f247" providerId="LiveId" clId="{2F96E93E-20E0-4DA2-A832-8610A3A9D724}" dt="2022-03-23T04:17:43.985" v="523"/>
          <ac:spMkLst>
            <pc:docMk/>
            <pc:sldMk cId="3587379917" sldId="522"/>
            <ac:spMk id="699" creationId="{081B9424-135E-4B63-8B35-BA98313ED692}"/>
          </ac:spMkLst>
        </pc:spChg>
        <pc:spChg chg="mod">
          <ac:chgData name="Kanakubo Yuuka" userId="0125345b4684f247" providerId="LiveId" clId="{2F96E93E-20E0-4DA2-A832-8610A3A9D724}" dt="2022-03-23T04:17:43.985" v="523"/>
          <ac:spMkLst>
            <pc:docMk/>
            <pc:sldMk cId="3587379917" sldId="522"/>
            <ac:spMk id="700" creationId="{3051D72C-1BA0-4151-8932-20FD34A57F69}"/>
          </ac:spMkLst>
        </pc:spChg>
        <pc:spChg chg="mod">
          <ac:chgData name="Kanakubo Yuuka" userId="0125345b4684f247" providerId="LiveId" clId="{2F96E93E-20E0-4DA2-A832-8610A3A9D724}" dt="2022-03-23T04:17:43.985" v="523"/>
          <ac:spMkLst>
            <pc:docMk/>
            <pc:sldMk cId="3587379917" sldId="522"/>
            <ac:spMk id="701" creationId="{866E5115-DB05-4B40-BE41-9140566C7CAC}"/>
          </ac:spMkLst>
        </pc:spChg>
        <pc:spChg chg="mod">
          <ac:chgData name="Kanakubo Yuuka" userId="0125345b4684f247" providerId="LiveId" clId="{2F96E93E-20E0-4DA2-A832-8610A3A9D724}" dt="2022-03-23T04:17:43.985" v="523"/>
          <ac:spMkLst>
            <pc:docMk/>
            <pc:sldMk cId="3587379917" sldId="522"/>
            <ac:spMk id="702" creationId="{B4337552-73B8-43C9-8948-7C5AC1537F77}"/>
          </ac:spMkLst>
        </pc:spChg>
        <pc:spChg chg="mod">
          <ac:chgData name="Kanakubo Yuuka" userId="0125345b4684f247" providerId="LiveId" clId="{2F96E93E-20E0-4DA2-A832-8610A3A9D724}" dt="2022-03-23T04:17:43.985" v="523"/>
          <ac:spMkLst>
            <pc:docMk/>
            <pc:sldMk cId="3587379917" sldId="522"/>
            <ac:spMk id="703" creationId="{4399BB0E-5921-4A08-9D5E-4C799DA9C75F}"/>
          </ac:spMkLst>
        </pc:spChg>
        <pc:spChg chg="mod">
          <ac:chgData name="Kanakubo Yuuka" userId="0125345b4684f247" providerId="LiveId" clId="{2F96E93E-20E0-4DA2-A832-8610A3A9D724}" dt="2022-03-23T04:17:43.985" v="523"/>
          <ac:spMkLst>
            <pc:docMk/>
            <pc:sldMk cId="3587379917" sldId="522"/>
            <ac:spMk id="704" creationId="{09E2C27C-1D22-4441-A0F1-1C1C8A6EEA2C}"/>
          </ac:spMkLst>
        </pc:spChg>
        <pc:spChg chg="mod">
          <ac:chgData name="Kanakubo Yuuka" userId="0125345b4684f247" providerId="LiveId" clId="{2F96E93E-20E0-4DA2-A832-8610A3A9D724}" dt="2022-03-23T04:17:43.985" v="523"/>
          <ac:spMkLst>
            <pc:docMk/>
            <pc:sldMk cId="3587379917" sldId="522"/>
            <ac:spMk id="705" creationId="{7BC836AB-5F32-4062-876C-BECFFEA39378}"/>
          </ac:spMkLst>
        </pc:spChg>
        <pc:spChg chg="mod">
          <ac:chgData name="Kanakubo Yuuka" userId="0125345b4684f247" providerId="LiveId" clId="{2F96E93E-20E0-4DA2-A832-8610A3A9D724}" dt="2022-03-23T04:17:43.985" v="523"/>
          <ac:spMkLst>
            <pc:docMk/>
            <pc:sldMk cId="3587379917" sldId="522"/>
            <ac:spMk id="706" creationId="{9752AD22-DCFD-4C05-A081-E666A669D7D2}"/>
          </ac:spMkLst>
        </pc:spChg>
        <pc:spChg chg="mod">
          <ac:chgData name="Kanakubo Yuuka" userId="0125345b4684f247" providerId="LiveId" clId="{2F96E93E-20E0-4DA2-A832-8610A3A9D724}" dt="2022-03-23T04:17:43.985" v="523"/>
          <ac:spMkLst>
            <pc:docMk/>
            <pc:sldMk cId="3587379917" sldId="522"/>
            <ac:spMk id="707" creationId="{EC95E961-35BB-4638-865E-DA072445B06F}"/>
          </ac:spMkLst>
        </pc:spChg>
        <pc:spChg chg="mod">
          <ac:chgData name="Kanakubo Yuuka" userId="0125345b4684f247" providerId="LiveId" clId="{2F96E93E-20E0-4DA2-A832-8610A3A9D724}" dt="2022-03-23T04:17:43.985" v="523"/>
          <ac:spMkLst>
            <pc:docMk/>
            <pc:sldMk cId="3587379917" sldId="522"/>
            <ac:spMk id="708" creationId="{D57389B3-7DE6-4DF6-9684-CFF7645EB6DB}"/>
          </ac:spMkLst>
        </pc:spChg>
        <pc:spChg chg="mod">
          <ac:chgData name="Kanakubo Yuuka" userId="0125345b4684f247" providerId="LiveId" clId="{2F96E93E-20E0-4DA2-A832-8610A3A9D724}" dt="2022-03-23T04:17:43.985" v="523"/>
          <ac:spMkLst>
            <pc:docMk/>
            <pc:sldMk cId="3587379917" sldId="522"/>
            <ac:spMk id="709" creationId="{CC948F7E-9807-471C-8FE1-16B6EBF06B94}"/>
          </ac:spMkLst>
        </pc:spChg>
        <pc:spChg chg="mod">
          <ac:chgData name="Kanakubo Yuuka" userId="0125345b4684f247" providerId="LiveId" clId="{2F96E93E-20E0-4DA2-A832-8610A3A9D724}" dt="2022-03-23T04:17:43.985" v="523"/>
          <ac:spMkLst>
            <pc:docMk/>
            <pc:sldMk cId="3587379917" sldId="522"/>
            <ac:spMk id="710" creationId="{4A8779CF-CF0B-4E64-B345-3E2603EA4862}"/>
          </ac:spMkLst>
        </pc:spChg>
        <pc:spChg chg="mod">
          <ac:chgData name="Kanakubo Yuuka" userId="0125345b4684f247" providerId="LiveId" clId="{2F96E93E-20E0-4DA2-A832-8610A3A9D724}" dt="2022-03-23T04:17:43.985" v="523"/>
          <ac:spMkLst>
            <pc:docMk/>
            <pc:sldMk cId="3587379917" sldId="522"/>
            <ac:spMk id="711" creationId="{2F9F961D-4FDA-4D0B-BD97-2B57912E6999}"/>
          </ac:spMkLst>
        </pc:spChg>
        <pc:spChg chg="mod">
          <ac:chgData name="Kanakubo Yuuka" userId="0125345b4684f247" providerId="LiveId" clId="{2F96E93E-20E0-4DA2-A832-8610A3A9D724}" dt="2022-03-23T04:17:43.985" v="523"/>
          <ac:spMkLst>
            <pc:docMk/>
            <pc:sldMk cId="3587379917" sldId="522"/>
            <ac:spMk id="712" creationId="{FC59D1E8-AAF6-4AAD-BC1F-466B9F7AFF6A}"/>
          </ac:spMkLst>
        </pc:spChg>
        <pc:spChg chg="mod">
          <ac:chgData name="Kanakubo Yuuka" userId="0125345b4684f247" providerId="LiveId" clId="{2F96E93E-20E0-4DA2-A832-8610A3A9D724}" dt="2022-03-23T04:17:43.985" v="523"/>
          <ac:spMkLst>
            <pc:docMk/>
            <pc:sldMk cId="3587379917" sldId="522"/>
            <ac:spMk id="713" creationId="{BD340654-E660-4863-8A6B-DA5AA68A20FA}"/>
          </ac:spMkLst>
        </pc:spChg>
        <pc:spChg chg="mod">
          <ac:chgData name="Kanakubo Yuuka" userId="0125345b4684f247" providerId="LiveId" clId="{2F96E93E-20E0-4DA2-A832-8610A3A9D724}" dt="2022-03-23T04:17:43.985" v="523"/>
          <ac:spMkLst>
            <pc:docMk/>
            <pc:sldMk cId="3587379917" sldId="522"/>
            <ac:spMk id="714" creationId="{F4CF9E7D-2F20-4687-A6DF-08E5A2927108}"/>
          </ac:spMkLst>
        </pc:spChg>
        <pc:spChg chg="mod">
          <ac:chgData name="Kanakubo Yuuka" userId="0125345b4684f247" providerId="LiveId" clId="{2F96E93E-20E0-4DA2-A832-8610A3A9D724}" dt="2022-03-23T04:17:43.985" v="523"/>
          <ac:spMkLst>
            <pc:docMk/>
            <pc:sldMk cId="3587379917" sldId="522"/>
            <ac:spMk id="715" creationId="{A44CBB73-DB18-498B-9F9B-F8CB78C952E6}"/>
          </ac:spMkLst>
        </pc:spChg>
        <pc:spChg chg="mod">
          <ac:chgData name="Kanakubo Yuuka" userId="0125345b4684f247" providerId="LiveId" clId="{2F96E93E-20E0-4DA2-A832-8610A3A9D724}" dt="2022-03-23T04:17:43.985" v="523"/>
          <ac:spMkLst>
            <pc:docMk/>
            <pc:sldMk cId="3587379917" sldId="522"/>
            <ac:spMk id="716" creationId="{D8BF0C37-3838-44CA-BC68-0F0657E005D4}"/>
          </ac:spMkLst>
        </pc:spChg>
        <pc:spChg chg="mod">
          <ac:chgData name="Kanakubo Yuuka" userId="0125345b4684f247" providerId="LiveId" clId="{2F96E93E-20E0-4DA2-A832-8610A3A9D724}" dt="2022-03-23T04:17:43.985" v="523"/>
          <ac:spMkLst>
            <pc:docMk/>
            <pc:sldMk cId="3587379917" sldId="522"/>
            <ac:spMk id="717" creationId="{2C851F7A-CCD6-43FC-9EBE-FE42ABC82F3F}"/>
          </ac:spMkLst>
        </pc:spChg>
        <pc:spChg chg="mod">
          <ac:chgData name="Kanakubo Yuuka" userId="0125345b4684f247" providerId="LiveId" clId="{2F96E93E-20E0-4DA2-A832-8610A3A9D724}" dt="2022-03-23T04:17:43.985" v="523"/>
          <ac:spMkLst>
            <pc:docMk/>
            <pc:sldMk cId="3587379917" sldId="522"/>
            <ac:spMk id="718" creationId="{792BC222-B004-40E4-9245-CD47E693004E}"/>
          </ac:spMkLst>
        </pc:spChg>
        <pc:spChg chg="mod">
          <ac:chgData name="Kanakubo Yuuka" userId="0125345b4684f247" providerId="LiveId" clId="{2F96E93E-20E0-4DA2-A832-8610A3A9D724}" dt="2022-03-23T04:17:43.985" v="523"/>
          <ac:spMkLst>
            <pc:docMk/>
            <pc:sldMk cId="3587379917" sldId="522"/>
            <ac:spMk id="720" creationId="{1634763D-0A4F-40C2-8901-ED171F6882F4}"/>
          </ac:spMkLst>
        </pc:spChg>
        <pc:spChg chg="mod">
          <ac:chgData name="Kanakubo Yuuka" userId="0125345b4684f247" providerId="LiveId" clId="{2F96E93E-20E0-4DA2-A832-8610A3A9D724}" dt="2022-03-23T04:17:43.985" v="523"/>
          <ac:spMkLst>
            <pc:docMk/>
            <pc:sldMk cId="3587379917" sldId="522"/>
            <ac:spMk id="721" creationId="{F7F04F65-71B7-40A9-8249-36ACF47F83D7}"/>
          </ac:spMkLst>
        </pc:spChg>
        <pc:spChg chg="mod">
          <ac:chgData name="Kanakubo Yuuka" userId="0125345b4684f247" providerId="LiveId" clId="{2F96E93E-20E0-4DA2-A832-8610A3A9D724}" dt="2022-03-23T04:17:43.985" v="523"/>
          <ac:spMkLst>
            <pc:docMk/>
            <pc:sldMk cId="3587379917" sldId="522"/>
            <ac:spMk id="722" creationId="{385F6197-1C5D-45CA-9CBB-F66C76E0D56E}"/>
          </ac:spMkLst>
        </pc:spChg>
        <pc:spChg chg="mod">
          <ac:chgData name="Kanakubo Yuuka" userId="0125345b4684f247" providerId="LiveId" clId="{2F96E93E-20E0-4DA2-A832-8610A3A9D724}" dt="2022-03-23T04:17:43.985" v="523"/>
          <ac:spMkLst>
            <pc:docMk/>
            <pc:sldMk cId="3587379917" sldId="522"/>
            <ac:spMk id="723" creationId="{A17A917B-F610-4791-8257-D443D21114D3}"/>
          </ac:spMkLst>
        </pc:spChg>
        <pc:spChg chg="mod">
          <ac:chgData name="Kanakubo Yuuka" userId="0125345b4684f247" providerId="LiveId" clId="{2F96E93E-20E0-4DA2-A832-8610A3A9D724}" dt="2022-03-23T04:17:43.985" v="523"/>
          <ac:spMkLst>
            <pc:docMk/>
            <pc:sldMk cId="3587379917" sldId="522"/>
            <ac:spMk id="724" creationId="{5512116E-B61F-4459-B74C-F0E9B4B2F428}"/>
          </ac:spMkLst>
        </pc:spChg>
        <pc:spChg chg="mod">
          <ac:chgData name="Kanakubo Yuuka" userId="0125345b4684f247" providerId="LiveId" clId="{2F96E93E-20E0-4DA2-A832-8610A3A9D724}" dt="2022-03-23T04:17:43.985" v="523"/>
          <ac:spMkLst>
            <pc:docMk/>
            <pc:sldMk cId="3587379917" sldId="522"/>
            <ac:spMk id="725" creationId="{CC6071C5-EFDE-4DF3-9BE7-4DED4F525D00}"/>
          </ac:spMkLst>
        </pc:spChg>
        <pc:spChg chg="mod">
          <ac:chgData name="Kanakubo Yuuka" userId="0125345b4684f247" providerId="LiveId" clId="{2F96E93E-20E0-4DA2-A832-8610A3A9D724}" dt="2022-03-23T04:17:43.985" v="523"/>
          <ac:spMkLst>
            <pc:docMk/>
            <pc:sldMk cId="3587379917" sldId="522"/>
            <ac:spMk id="726" creationId="{0CF3157F-0B95-415D-8875-80CFD839BB71}"/>
          </ac:spMkLst>
        </pc:spChg>
        <pc:spChg chg="mod">
          <ac:chgData name="Kanakubo Yuuka" userId="0125345b4684f247" providerId="LiveId" clId="{2F96E93E-20E0-4DA2-A832-8610A3A9D724}" dt="2022-03-23T04:17:43.985" v="523"/>
          <ac:spMkLst>
            <pc:docMk/>
            <pc:sldMk cId="3587379917" sldId="522"/>
            <ac:spMk id="727" creationId="{207B7852-22C3-493C-BF9B-95F5C7F5AAFF}"/>
          </ac:spMkLst>
        </pc:spChg>
        <pc:spChg chg="mod">
          <ac:chgData name="Kanakubo Yuuka" userId="0125345b4684f247" providerId="LiveId" clId="{2F96E93E-20E0-4DA2-A832-8610A3A9D724}" dt="2022-03-23T04:17:43.985" v="523"/>
          <ac:spMkLst>
            <pc:docMk/>
            <pc:sldMk cId="3587379917" sldId="522"/>
            <ac:spMk id="728" creationId="{75054D22-24CD-48DB-BAEE-30ED85DF6231}"/>
          </ac:spMkLst>
        </pc:spChg>
        <pc:spChg chg="mod">
          <ac:chgData name="Kanakubo Yuuka" userId="0125345b4684f247" providerId="LiveId" clId="{2F96E93E-20E0-4DA2-A832-8610A3A9D724}" dt="2022-03-23T04:17:43.985" v="523"/>
          <ac:spMkLst>
            <pc:docMk/>
            <pc:sldMk cId="3587379917" sldId="522"/>
            <ac:spMk id="729" creationId="{47C61793-03B1-40D2-8A5C-4C288184AF2D}"/>
          </ac:spMkLst>
        </pc:spChg>
        <pc:spChg chg="mod">
          <ac:chgData name="Kanakubo Yuuka" userId="0125345b4684f247" providerId="LiveId" clId="{2F96E93E-20E0-4DA2-A832-8610A3A9D724}" dt="2022-03-23T04:17:43.985" v="523"/>
          <ac:spMkLst>
            <pc:docMk/>
            <pc:sldMk cId="3587379917" sldId="522"/>
            <ac:spMk id="730" creationId="{A61A2B09-080F-407B-8BAF-B3F753EC27A0}"/>
          </ac:spMkLst>
        </pc:spChg>
        <pc:spChg chg="mod">
          <ac:chgData name="Kanakubo Yuuka" userId="0125345b4684f247" providerId="LiveId" clId="{2F96E93E-20E0-4DA2-A832-8610A3A9D724}" dt="2022-03-23T04:17:43.985" v="523"/>
          <ac:spMkLst>
            <pc:docMk/>
            <pc:sldMk cId="3587379917" sldId="522"/>
            <ac:spMk id="731" creationId="{FB998619-94B3-49BC-A786-75CD50877585}"/>
          </ac:spMkLst>
        </pc:spChg>
        <pc:spChg chg="mod">
          <ac:chgData name="Kanakubo Yuuka" userId="0125345b4684f247" providerId="LiveId" clId="{2F96E93E-20E0-4DA2-A832-8610A3A9D724}" dt="2022-03-23T04:17:43.985" v="523"/>
          <ac:spMkLst>
            <pc:docMk/>
            <pc:sldMk cId="3587379917" sldId="522"/>
            <ac:spMk id="732" creationId="{087E5545-0D17-4203-B4D5-060C2E5F8B1E}"/>
          </ac:spMkLst>
        </pc:spChg>
        <pc:spChg chg="mod">
          <ac:chgData name="Kanakubo Yuuka" userId="0125345b4684f247" providerId="LiveId" clId="{2F96E93E-20E0-4DA2-A832-8610A3A9D724}" dt="2022-03-23T04:17:43.985" v="523"/>
          <ac:spMkLst>
            <pc:docMk/>
            <pc:sldMk cId="3587379917" sldId="522"/>
            <ac:spMk id="733" creationId="{65251DD9-11BF-4EF5-BC03-03221EA51B71}"/>
          </ac:spMkLst>
        </pc:spChg>
        <pc:spChg chg="mod">
          <ac:chgData name="Kanakubo Yuuka" userId="0125345b4684f247" providerId="LiveId" clId="{2F96E93E-20E0-4DA2-A832-8610A3A9D724}" dt="2022-03-23T04:17:43.985" v="523"/>
          <ac:spMkLst>
            <pc:docMk/>
            <pc:sldMk cId="3587379917" sldId="522"/>
            <ac:spMk id="734" creationId="{E9A2936F-915F-46EA-825E-9F4729B4D7F8}"/>
          </ac:spMkLst>
        </pc:spChg>
        <pc:spChg chg="mod">
          <ac:chgData name="Kanakubo Yuuka" userId="0125345b4684f247" providerId="LiveId" clId="{2F96E93E-20E0-4DA2-A832-8610A3A9D724}" dt="2022-03-23T04:17:43.985" v="523"/>
          <ac:spMkLst>
            <pc:docMk/>
            <pc:sldMk cId="3587379917" sldId="522"/>
            <ac:spMk id="735" creationId="{EE2AB9AB-A809-4DDF-83CC-C95B8947C90E}"/>
          </ac:spMkLst>
        </pc:spChg>
        <pc:spChg chg="mod">
          <ac:chgData name="Kanakubo Yuuka" userId="0125345b4684f247" providerId="LiveId" clId="{2F96E93E-20E0-4DA2-A832-8610A3A9D724}" dt="2022-03-23T04:17:43.985" v="523"/>
          <ac:spMkLst>
            <pc:docMk/>
            <pc:sldMk cId="3587379917" sldId="522"/>
            <ac:spMk id="736" creationId="{C0F87555-E933-44C0-98C6-3239406E8D06}"/>
          </ac:spMkLst>
        </pc:spChg>
        <pc:spChg chg="mod">
          <ac:chgData name="Kanakubo Yuuka" userId="0125345b4684f247" providerId="LiveId" clId="{2F96E93E-20E0-4DA2-A832-8610A3A9D724}" dt="2022-03-23T04:17:43.985" v="523"/>
          <ac:spMkLst>
            <pc:docMk/>
            <pc:sldMk cId="3587379917" sldId="522"/>
            <ac:spMk id="737" creationId="{7CEF3501-B7FB-421F-9DDB-8625E7CA8942}"/>
          </ac:spMkLst>
        </pc:spChg>
        <pc:spChg chg="mod">
          <ac:chgData name="Kanakubo Yuuka" userId="0125345b4684f247" providerId="LiveId" clId="{2F96E93E-20E0-4DA2-A832-8610A3A9D724}" dt="2022-03-23T04:17:43.985" v="523"/>
          <ac:spMkLst>
            <pc:docMk/>
            <pc:sldMk cId="3587379917" sldId="522"/>
            <ac:spMk id="738" creationId="{9D9FC5ED-E64C-44C2-9D93-DA493186D1DC}"/>
          </ac:spMkLst>
        </pc:spChg>
        <pc:spChg chg="mod">
          <ac:chgData name="Kanakubo Yuuka" userId="0125345b4684f247" providerId="LiveId" clId="{2F96E93E-20E0-4DA2-A832-8610A3A9D724}" dt="2022-03-23T04:17:43.985" v="523"/>
          <ac:spMkLst>
            <pc:docMk/>
            <pc:sldMk cId="3587379917" sldId="522"/>
            <ac:spMk id="739" creationId="{BF54867E-C905-4DD1-956A-274C2284C95D}"/>
          </ac:spMkLst>
        </pc:spChg>
        <pc:spChg chg="mod">
          <ac:chgData name="Kanakubo Yuuka" userId="0125345b4684f247" providerId="LiveId" clId="{2F96E93E-20E0-4DA2-A832-8610A3A9D724}" dt="2022-03-23T04:17:43.985" v="523"/>
          <ac:spMkLst>
            <pc:docMk/>
            <pc:sldMk cId="3587379917" sldId="522"/>
            <ac:spMk id="740" creationId="{B2A56D82-14A2-4216-89E1-4886B8BE46E1}"/>
          </ac:spMkLst>
        </pc:spChg>
        <pc:spChg chg="mod">
          <ac:chgData name="Kanakubo Yuuka" userId="0125345b4684f247" providerId="LiveId" clId="{2F96E93E-20E0-4DA2-A832-8610A3A9D724}" dt="2022-03-23T04:17:43.985" v="523"/>
          <ac:spMkLst>
            <pc:docMk/>
            <pc:sldMk cId="3587379917" sldId="522"/>
            <ac:spMk id="741" creationId="{3591BE8D-8AB0-4CC6-A63A-E37301360B6E}"/>
          </ac:spMkLst>
        </pc:spChg>
        <pc:spChg chg="mod">
          <ac:chgData name="Kanakubo Yuuka" userId="0125345b4684f247" providerId="LiveId" clId="{2F96E93E-20E0-4DA2-A832-8610A3A9D724}" dt="2022-03-23T04:17:43.985" v="523"/>
          <ac:spMkLst>
            <pc:docMk/>
            <pc:sldMk cId="3587379917" sldId="522"/>
            <ac:spMk id="742" creationId="{53C48AAC-8AF6-4DFE-8F1D-63DE444A4D69}"/>
          </ac:spMkLst>
        </pc:spChg>
        <pc:spChg chg="mod">
          <ac:chgData name="Kanakubo Yuuka" userId="0125345b4684f247" providerId="LiveId" clId="{2F96E93E-20E0-4DA2-A832-8610A3A9D724}" dt="2022-03-23T04:17:43.985" v="523"/>
          <ac:spMkLst>
            <pc:docMk/>
            <pc:sldMk cId="3587379917" sldId="522"/>
            <ac:spMk id="743" creationId="{F6199C7A-02E9-4962-BFC4-4805FD0133AD}"/>
          </ac:spMkLst>
        </pc:spChg>
        <pc:spChg chg="mod">
          <ac:chgData name="Kanakubo Yuuka" userId="0125345b4684f247" providerId="LiveId" clId="{2F96E93E-20E0-4DA2-A832-8610A3A9D724}" dt="2022-03-23T04:17:43.985" v="523"/>
          <ac:spMkLst>
            <pc:docMk/>
            <pc:sldMk cId="3587379917" sldId="522"/>
            <ac:spMk id="744" creationId="{12F4CC71-B24F-47B6-98EE-E4575FD45578}"/>
          </ac:spMkLst>
        </pc:spChg>
        <pc:spChg chg="mod">
          <ac:chgData name="Kanakubo Yuuka" userId="0125345b4684f247" providerId="LiveId" clId="{2F96E93E-20E0-4DA2-A832-8610A3A9D724}" dt="2022-03-23T04:17:43.985" v="523"/>
          <ac:spMkLst>
            <pc:docMk/>
            <pc:sldMk cId="3587379917" sldId="522"/>
            <ac:spMk id="745" creationId="{9085AB0A-83F9-4FAA-82E0-78C846F1BE85}"/>
          </ac:spMkLst>
        </pc:spChg>
        <pc:spChg chg="mod">
          <ac:chgData name="Kanakubo Yuuka" userId="0125345b4684f247" providerId="LiveId" clId="{2F96E93E-20E0-4DA2-A832-8610A3A9D724}" dt="2022-03-23T04:17:43.985" v="523"/>
          <ac:spMkLst>
            <pc:docMk/>
            <pc:sldMk cId="3587379917" sldId="522"/>
            <ac:spMk id="746" creationId="{6DA294D2-898D-4B7D-B206-3D83598BB968}"/>
          </ac:spMkLst>
        </pc:spChg>
        <pc:spChg chg="mod">
          <ac:chgData name="Kanakubo Yuuka" userId="0125345b4684f247" providerId="LiveId" clId="{2F96E93E-20E0-4DA2-A832-8610A3A9D724}" dt="2022-03-23T04:17:43.985" v="523"/>
          <ac:spMkLst>
            <pc:docMk/>
            <pc:sldMk cId="3587379917" sldId="522"/>
            <ac:spMk id="747" creationId="{8B4FC419-2F2F-4E75-8DE6-59B7A49792A5}"/>
          </ac:spMkLst>
        </pc:spChg>
        <pc:spChg chg="mod">
          <ac:chgData name="Kanakubo Yuuka" userId="0125345b4684f247" providerId="LiveId" clId="{2F96E93E-20E0-4DA2-A832-8610A3A9D724}" dt="2022-03-23T04:17:43.985" v="523"/>
          <ac:spMkLst>
            <pc:docMk/>
            <pc:sldMk cId="3587379917" sldId="522"/>
            <ac:spMk id="748" creationId="{DD9C145C-2924-4E8D-8278-A60AFFF3288D}"/>
          </ac:spMkLst>
        </pc:spChg>
        <pc:spChg chg="mod">
          <ac:chgData name="Kanakubo Yuuka" userId="0125345b4684f247" providerId="LiveId" clId="{2F96E93E-20E0-4DA2-A832-8610A3A9D724}" dt="2022-03-23T04:17:43.985" v="523"/>
          <ac:spMkLst>
            <pc:docMk/>
            <pc:sldMk cId="3587379917" sldId="522"/>
            <ac:spMk id="749" creationId="{808608DC-03C3-4163-9BFB-5EF1F3ADA75C}"/>
          </ac:spMkLst>
        </pc:spChg>
        <pc:spChg chg="mod">
          <ac:chgData name="Kanakubo Yuuka" userId="0125345b4684f247" providerId="LiveId" clId="{2F96E93E-20E0-4DA2-A832-8610A3A9D724}" dt="2022-03-23T04:17:43.985" v="523"/>
          <ac:spMkLst>
            <pc:docMk/>
            <pc:sldMk cId="3587379917" sldId="522"/>
            <ac:spMk id="750" creationId="{B905F190-1DB4-4208-A2E9-940B5720FB01}"/>
          </ac:spMkLst>
        </pc:spChg>
        <pc:spChg chg="mod">
          <ac:chgData name="Kanakubo Yuuka" userId="0125345b4684f247" providerId="LiveId" clId="{2F96E93E-20E0-4DA2-A832-8610A3A9D724}" dt="2022-03-23T04:17:43.985" v="523"/>
          <ac:spMkLst>
            <pc:docMk/>
            <pc:sldMk cId="3587379917" sldId="522"/>
            <ac:spMk id="751" creationId="{75F15651-9144-4B4B-B987-412BDDC19726}"/>
          </ac:spMkLst>
        </pc:spChg>
        <pc:spChg chg="mod">
          <ac:chgData name="Kanakubo Yuuka" userId="0125345b4684f247" providerId="LiveId" clId="{2F96E93E-20E0-4DA2-A832-8610A3A9D724}" dt="2022-03-23T04:17:43.985" v="523"/>
          <ac:spMkLst>
            <pc:docMk/>
            <pc:sldMk cId="3587379917" sldId="522"/>
            <ac:spMk id="752" creationId="{86AF7290-DB3C-4003-88D5-827371D9410E}"/>
          </ac:spMkLst>
        </pc:spChg>
        <pc:spChg chg="mod">
          <ac:chgData name="Kanakubo Yuuka" userId="0125345b4684f247" providerId="LiveId" clId="{2F96E93E-20E0-4DA2-A832-8610A3A9D724}" dt="2022-03-23T04:17:43.985" v="523"/>
          <ac:spMkLst>
            <pc:docMk/>
            <pc:sldMk cId="3587379917" sldId="522"/>
            <ac:spMk id="753" creationId="{D49BEA85-173C-40FF-89B8-39521FBFCE3A}"/>
          </ac:spMkLst>
        </pc:spChg>
        <pc:spChg chg="mod">
          <ac:chgData name="Kanakubo Yuuka" userId="0125345b4684f247" providerId="LiveId" clId="{2F96E93E-20E0-4DA2-A832-8610A3A9D724}" dt="2022-03-23T04:17:43.985" v="523"/>
          <ac:spMkLst>
            <pc:docMk/>
            <pc:sldMk cId="3587379917" sldId="522"/>
            <ac:spMk id="754" creationId="{37DE7FE5-4B44-4486-B050-6A2943E54CF8}"/>
          </ac:spMkLst>
        </pc:spChg>
        <pc:spChg chg="mod">
          <ac:chgData name="Kanakubo Yuuka" userId="0125345b4684f247" providerId="LiveId" clId="{2F96E93E-20E0-4DA2-A832-8610A3A9D724}" dt="2022-03-23T04:17:43.985" v="523"/>
          <ac:spMkLst>
            <pc:docMk/>
            <pc:sldMk cId="3587379917" sldId="522"/>
            <ac:spMk id="755" creationId="{C3C00F91-6488-4CA6-82B9-E7DA8D467D41}"/>
          </ac:spMkLst>
        </pc:spChg>
        <pc:spChg chg="mod">
          <ac:chgData name="Kanakubo Yuuka" userId="0125345b4684f247" providerId="LiveId" clId="{2F96E93E-20E0-4DA2-A832-8610A3A9D724}" dt="2022-03-23T04:17:43.985" v="523"/>
          <ac:spMkLst>
            <pc:docMk/>
            <pc:sldMk cId="3587379917" sldId="522"/>
            <ac:spMk id="756" creationId="{919E3281-570B-4F41-98A5-F1132B209DBE}"/>
          </ac:spMkLst>
        </pc:spChg>
        <pc:spChg chg="mod">
          <ac:chgData name="Kanakubo Yuuka" userId="0125345b4684f247" providerId="LiveId" clId="{2F96E93E-20E0-4DA2-A832-8610A3A9D724}" dt="2022-03-23T04:17:43.985" v="523"/>
          <ac:spMkLst>
            <pc:docMk/>
            <pc:sldMk cId="3587379917" sldId="522"/>
            <ac:spMk id="757" creationId="{6653EC56-BA9B-4C68-99A0-079E0974D0D4}"/>
          </ac:spMkLst>
        </pc:spChg>
        <pc:spChg chg="mod">
          <ac:chgData name="Kanakubo Yuuka" userId="0125345b4684f247" providerId="LiveId" clId="{2F96E93E-20E0-4DA2-A832-8610A3A9D724}" dt="2022-03-23T04:17:43.985" v="523"/>
          <ac:spMkLst>
            <pc:docMk/>
            <pc:sldMk cId="3587379917" sldId="522"/>
            <ac:spMk id="758" creationId="{60E5FA4A-4744-4757-858B-81AB503FE04A}"/>
          </ac:spMkLst>
        </pc:spChg>
        <pc:spChg chg="mod">
          <ac:chgData name="Kanakubo Yuuka" userId="0125345b4684f247" providerId="LiveId" clId="{2F96E93E-20E0-4DA2-A832-8610A3A9D724}" dt="2022-03-23T04:17:43.985" v="523"/>
          <ac:spMkLst>
            <pc:docMk/>
            <pc:sldMk cId="3587379917" sldId="522"/>
            <ac:spMk id="759" creationId="{C7E284E7-16FC-44BD-B5B6-CEC782C65A09}"/>
          </ac:spMkLst>
        </pc:spChg>
        <pc:spChg chg="mod">
          <ac:chgData name="Kanakubo Yuuka" userId="0125345b4684f247" providerId="LiveId" clId="{2F96E93E-20E0-4DA2-A832-8610A3A9D724}" dt="2022-03-23T04:17:43.985" v="523"/>
          <ac:spMkLst>
            <pc:docMk/>
            <pc:sldMk cId="3587379917" sldId="522"/>
            <ac:spMk id="760" creationId="{BC2798E3-AA3C-45DE-B65A-0867635DD19C}"/>
          </ac:spMkLst>
        </pc:spChg>
        <pc:spChg chg="mod">
          <ac:chgData name="Kanakubo Yuuka" userId="0125345b4684f247" providerId="LiveId" clId="{2F96E93E-20E0-4DA2-A832-8610A3A9D724}" dt="2022-03-23T04:17:43.985" v="523"/>
          <ac:spMkLst>
            <pc:docMk/>
            <pc:sldMk cId="3587379917" sldId="522"/>
            <ac:spMk id="761" creationId="{98DEC505-6A84-43F8-A957-D6EABC594F64}"/>
          </ac:spMkLst>
        </pc:spChg>
        <pc:spChg chg="mod">
          <ac:chgData name="Kanakubo Yuuka" userId="0125345b4684f247" providerId="LiveId" clId="{2F96E93E-20E0-4DA2-A832-8610A3A9D724}" dt="2022-03-23T04:17:43.985" v="523"/>
          <ac:spMkLst>
            <pc:docMk/>
            <pc:sldMk cId="3587379917" sldId="522"/>
            <ac:spMk id="762" creationId="{81C44EBF-2534-4BFB-8C27-C4FBD3CF42A0}"/>
          </ac:spMkLst>
        </pc:spChg>
        <pc:spChg chg="mod">
          <ac:chgData name="Kanakubo Yuuka" userId="0125345b4684f247" providerId="LiveId" clId="{2F96E93E-20E0-4DA2-A832-8610A3A9D724}" dt="2022-03-23T04:17:43.985" v="523"/>
          <ac:spMkLst>
            <pc:docMk/>
            <pc:sldMk cId="3587379917" sldId="522"/>
            <ac:spMk id="763" creationId="{291A2465-1B03-4CB9-BF85-9901F0F04ABA}"/>
          </ac:spMkLst>
        </pc:spChg>
        <pc:spChg chg="mod">
          <ac:chgData name="Kanakubo Yuuka" userId="0125345b4684f247" providerId="LiveId" clId="{2F96E93E-20E0-4DA2-A832-8610A3A9D724}" dt="2022-03-23T04:17:43.985" v="523"/>
          <ac:spMkLst>
            <pc:docMk/>
            <pc:sldMk cId="3587379917" sldId="522"/>
            <ac:spMk id="764" creationId="{EAF05E25-0D78-45A4-99A0-016E20CAF435}"/>
          </ac:spMkLst>
        </pc:spChg>
        <pc:spChg chg="mod">
          <ac:chgData name="Kanakubo Yuuka" userId="0125345b4684f247" providerId="LiveId" clId="{2F96E93E-20E0-4DA2-A832-8610A3A9D724}" dt="2022-03-23T04:17:43.985" v="523"/>
          <ac:spMkLst>
            <pc:docMk/>
            <pc:sldMk cId="3587379917" sldId="522"/>
            <ac:spMk id="765" creationId="{602D6CD9-5129-4ACA-8159-34738397F581}"/>
          </ac:spMkLst>
        </pc:spChg>
        <pc:spChg chg="mod">
          <ac:chgData name="Kanakubo Yuuka" userId="0125345b4684f247" providerId="LiveId" clId="{2F96E93E-20E0-4DA2-A832-8610A3A9D724}" dt="2022-03-23T04:17:43.985" v="523"/>
          <ac:spMkLst>
            <pc:docMk/>
            <pc:sldMk cId="3587379917" sldId="522"/>
            <ac:spMk id="767" creationId="{605B93DB-EBF4-4154-A962-F704F3AD4E8D}"/>
          </ac:spMkLst>
        </pc:spChg>
        <pc:spChg chg="mod">
          <ac:chgData name="Kanakubo Yuuka" userId="0125345b4684f247" providerId="LiveId" clId="{2F96E93E-20E0-4DA2-A832-8610A3A9D724}" dt="2022-03-23T04:17:43.985" v="523"/>
          <ac:spMkLst>
            <pc:docMk/>
            <pc:sldMk cId="3587379917" sldId="522"/>
            <ac:spMk id="768" creationId="{CC101C44-AB59-4A91-92BA-35BD32B7F35F}"/>
          </ac:spMkLst>
        </pc:spChg>
        <pc:spChg chg="mod">
          <ac:chgData name="Kanakubo Yuuka" userId="0125345b4684f247" providerId="LiveId" clId="{2F96E93E-20E0-4DA2-A832-8610A3A9D724}" dt="2022-03-23T04:17:43.985" v="523"/>
          <ac:spMkLst>
            <pc:docMk/>
            <pc:sldMk cId="3587379917" sldId="522"/>
            <ac:spMk id="769" creationId="{CA07B9C0-699D-4AD9-BDD3-4062AA8A836F}"/>
          </ac:spMkLst>
        </pc:spChg>
        <pc:spChg chg="mod">
          <ac:chgData name="Kanakubo Yuuka" userId="0125345b4684f247" providerId="LiveId" clId="{2F96E93E-20E0-4DA2-A832-8610A3A9D724}" dt="2022-03-23T04:17:43.985" v="523"/>
          <ac:spMkLst>
            <pc:docMk/>
            <pc:sldMk cId="3587379917" sldId="522"/>
            <ac:spMk id="770" creationId="{C842B370-D7A8-459B-8326-04731B813132}"/>
          </ac:spMkLst>
        </pc:spChg>
        <pc:spChg chg="mod">
          <ac:chgData name="Kanakubo Yuuka" userId="0125345b4684f247" providerId="LiveId" clId="{2F96E93E-20E0-4DA2-A832-8610A3A9D724}" dt="2022-03-23T04:17:43.985" v="523"/>
          <ac:spMkLst>
            <pc:docMk/>
            <pc:sldMk cId="3587379917" sldId="522"/>
            <ac:spMk id="771" creationId="{BB3C24B4-E422-4C60-BCF4-6B336092DDF0}"/>
          </ac:spMkLst>
        </pc:spChg>
        <pc:spChg chg="mod">
          <ac:chgData name="Kanakubo Yuuka" userId="0125345b4684f247" providerId="LiveId" clId="{2F96E93E-20E0-4DA2-A832-8610A3A9D724}" dt="2022-03-23T04:17:43.985" v="523"/>
          <ac:spMkLst>
            <pc:docMk/>
            <pc:sldMk cId="3587379917" sldId="522"/>
            <ac:spMk id="772" creationId="{16B89DA0-0935-4B0A-921B-EC62B8A39223}"/>
          </ac:spMkLst>
        </pc:spChg>
        <pc:spChg chg="mod">
          <ac:chgData name="Kanakubo Yuuka" userId="0125345b4684f247" providerId="LiveId" clId="{2F96E93E-20E0-4DA2-A832-8610A3A9D724}" dt="2022-03-23T04:17:43.985" v="523"/>
          <ac:spMkLst>
            <pc:docMk/>
            <pc:sldMk cId="3587379917" sldId="522"/>
            <ac:spMk id="773" creationId="{79EC3A61-D18E-4F58-B9EB-36F8B573F7F2}"/>
          </ac:spMkLst>
        </pc:spChg>
        <pc:spChg chg="mod">
          <ac:chgData name="Kanakubo Yuuka" userId="0125345b4684f247" providerId="LiveId" clId="{2F96E93E-20E0-4DA2-A832-8610A3A9D724}" dt="2022-03-23T04:17:43.985" v="523"/>
          <ac:spMkLst>
            <pc:docMk/>
            <pc:sldMk cId="3587379917" sldId="522"/>
            <ac:spMk id="774" creationId="{5D6787B9-8A68-4B98-8826-B12776A30737}"/>
          </ac:spMkLst>
        </pc:spChg>
        <pc:spChg chg="mod">
          <ac:chgData name="Kanakubo Yuuka" userId="0125345b4684f247" providerId="LiveId" clId="{2F96E93E-20E0-4DA2-A832-8610A3A9D724}" dt="2022-03-23T04:17:43.985" v="523"/>
          <ac:spMkLst>
            <pc:docMk/>
            <pc:sldMk cId="3587379917" sldId="522"/>
            <ac:spMk id="775" creationId="{51B23D3A-373C-4AAB-932F-8914264A7CB1}"/>
          </ac:spMkLst>
        </pc:spChg>
        <pc:spChg chg="mod">
          <ac:chgData name="Kanakubo Yuuka" userId="0125345b4684f247" providerId="LiveId" clId="{2F96E93E-20E0-4DA2-A832-8610A3A9D724}" dt="2022-03-23T04:17:43.985" v="523"/>
          <ac:spMkLst>
            <pc:docMk/>
            <pc:sldMk cId="3587379917" sldId="522"/>
            <ac:spMk id="776" creationId="{0B42A7D6-F1E8-4521-A2A5-4A35D45B68CF}"/>
          </ac:spMkLst>
        </pc:spChg>
        <pc:spChg chg="mod">
          <ac:chgData name="Kanakubo Yuuka" userId="0125345b4684f247" providerId="LiveId" clId="{2F96E93E-20E0-4DA2-A832-8610A3A9D724}" dt="2022-03-23T04:17:43.985" v="523"/>
          <ac:spMkLst>
            <pc:docMk/>
            <pc:sldMk cId="3587379917" sldId="522"/>
            <ac:spMk id="777" creationId="{6BAEC112-104E-4E75-9C62-F5FECFDB59DF}"/>
          </ac:spMkLst>
        </pc:spChg>
        <pc:spChg chg="mod">
          <ac:chgData name="Kanakubo Yuuka" userId="0125345b4684f247" providerId="LiveId" clId="{2F96E93E-20E0-4DA2-A832-8610A3A9D724}" dt="2022-03-23T04:17:43.985" v="523"/>
          <ac:spMkLst>
            <pc:docMk/>
            <pc:sldMk cId="3587379917" sldId="522"/>
            <ac:spMk id="778" creationId="{DDA77234-CF3A-427D-B3DA-9A70D6C1906A}"/>
          </ac:spMkLst>
        </pc:spChg>
        <pc:spChg chg="mod">
          <ac:chgData name="Kanakubo Yuuka" userId="0125345b4684f247" providerId="LiveId" clId="{2F96E93E-20E0-4DA2-A832-8610A3A9D724}" dt="2022-03-23T04:17:43.985" v="523"/>
          <ac:spMkLst>
            <pc:docMk/>
            <pc:sldMk cId="3587379917" sldId="522"/>
            <ac:spMk id="779" creationId="{24CC12BB-F79A-4CBE-A496-07A01E7803F6}"/>
          </ac:spMkLst>
        </pc:spChg>
        <pc:spChg chg="mod">
          <ac:chgData name="Kanakubo Yuuka" userId="0125345b4684f247" providerId="LiveId" clId="{2F96E93E-20E0-4DA2-A832-8610A3A9D724}" dt="2022-03-23T04:17:43.985" v="523"/>
          <ac:spMkLst>
            <pc:docMk/>
            <pc:sldMk cId="3587379917" sldId="522"/>
            <ac:spMk id="780" creationId="{36E89B07-8623-40D5-BC4C-335BBE5F20BF}"/>
          </ac:spMkLst>
        </pc:spChg>
        <pc:spChg chg="mod">
          <ac:chgData name="Kanakubo Yuuka" userId="0125345b4684f247" providerId="LiveId" clId="{2F96E93E-20E0-4DA2-A832-8610A3A9D724}" dt="2022-03-23T04:17:43.985" v="523"/>
          <ac:spMkLst>
            <pc:docMk/>
            <pc:sldMk cId="3587379917" sldId="522"/>
            <ac:spMk id="781" creationId="{07256C2B-5D91-40DD-B8CB-86BF6C3323BB}"/>
          </ac:spMkLst>
        </pc:spChg>
        <pc:spChg chg="mod">
          <ac:chgData name="Kanakubo Yuuka" userId="0125345b4684f247" providerId="LiveId" clId="{2F96E93E-20E0-4DA2-A832-8610A3A9D724}" dt="2022-03-23T04:17:43.985" v="523"/>
          <ac:spMkLst>
            <pc:docMk/>
            <pc:sldMk cId="3587379917" sldId="522"/>
            <ac:spMk id="782" creationId="{AC700A75-859B-45CC-986B-1E0CB1E3A077}"/>
          </ac:spMkLst>
        </pc:spChg>
        <pc:spChg chg="mod">
          <ac:chgData name="Kanakubo Yuuka" userId="0125345b4684f247" providerId="LiveId" clId="{2F96E93E-20E0-4DA2-A832-8610A3A9D724}" dt="2022-03-23T04:17:43.985" v="523"/>
          <ac:spMkLst>
            <pc:docMk/>
            <pc:sldMk cId="3587379917" sldId="522"/>
            <ac:spMk id="783" creationId="{181092CD-8293-41D2-B9F7-5BC77EE03C18}"/>
          </ac:spMkLst>
        </pc:spChg>
        <pc:spChg chg="mod">
          <ac:chgData name="Kanakubo Yuuka" userId="0125345b4684f247" providerId="LiveId" clId="{2F96E93E-20E0-4DA2-A832-8610A3A9D724}" dt="2022-03-23T04:17:43.985" v="523"/>
          <ac:spMkLst>
            <pc:docMk/>
            <pc:sldMk cId="3587379917" sldId="522"/>
            <ac:spMk id="784" creationId="{743B83C7-5559-44D9-8405-7A47AC489608}"/>
          </ac:spMkLst>
        </pc:spChg>
        <pc:spChg chg="mod">
          <ac:chgData name="Kanakubo Yuuka" userId="0125345b4684f247" providerId="LiveId" clId="{2F96E93E-20E0-4DA2-A832-8610A3A9D724}" dt="2022-03-23T04:17:43.985" v="523"/>
          <ac:spMkLst>
            <pc:docMk/>
            <pc:sldMk cId="3587379917" sldId="522"/>
            <ac:spMk id="785" creationId="{858DAA66-40D2-44B2-897C-4ACCF542EEF8}"/>
          </ac:spMkLst>
        </pc:spChg>
        <pc:spChg chg="mod">
          <ac:chgData name="Kanakubo Yuuka" userId="0125345b4684f247" providerId="LiveId" clId="{2F96E93E-20E0-4DA2-A832-8610A3A9D724}" dt="2022-03-23T04:17:43.985" v="523"/>
          <ac:spMkLst>
            <pc:docMk/>
            <pc:sldMk cId="3587379917" sldId="522"/>
            <ac:spMk id="786" creationId="{4F2684ED-4BCF-41BF-BBAC-FC1F915919CF}"/>
          </ac:spMkLst>
        </pc:spChg>
        <pc:spChg chg="mod">
          <ac:chgData name="Kanakubo Yuuka" userId="0125345b4684f247" providerId="LiveId" clId="{2F96E93E-20E0-4DA2-A832-8610A3A9D724}" dt="2022-03-23T04:17:43.985" v="523"/>
          <ac:spMkLst>
            <pc:docMk/>
            <pc:sldMk cId="3587379917" sldId="522"/>
            <ac:spMk id="787" creationId="{010D703B-E216-486C-BF97-E2F406E0096C}"/>
          </ac:spMkLst>
        </pc:spChg>
        <pc:spChg chg="mod">
          <ac:chgData name="Kanakubo Yuuka" userId="0125345b4684f247" providerId="LiveId" clId="{2F96E93E-20E0-4DA2-A832-8610A3A9D724}" dt="2022-03-23T04:17:43.985" v="523"/>
          <ac:spMkLst>
            <pc:docMk/>
            <pc:sldMk cId="3587379917" sldId="522"/>
            <ac:spMk id="788" creationId="{0209567B-D38C-4CBB-9CF4-D6CF05C99964}"/>
          </ac:spMkLst>
        </pc:spChg>
        <pc:spChg chg="mod">
          <ac:chgData name="Kanakubo Yuuka" userId="0125345b4684f247" providerId="LiveId" clId="{2F96E93E-20E0-4DA2-A832-8610A3A9D724}" dt="2022-03-23T04:17:43.985" v="523"/>
          <ac:spMkLst>
            <pc:docMk/>
            <pc:sldMk cId="3587379917" sldId="522"/>
            <ac:spMk id="789" creationId="{84D24D14-D481-48E2-B6DB-AD56FB70D9D7}"/>
          </ac:spMkLst>
        </pc:spChg>
        <pc:spChg chg="mod">
          <ac:chgData name="Kanakubo Yuuka" userId="0125345b4684f247" providerId="LiveId" clId="{2F96E93E-20E0-4DA2-A832-8610A3A9D724}" dt="2022-03-23T04:17:43.985" v="523"/>
          <ac:spMkLst>
            <pc:docMk/>
            <pc:sldMk cId="3587379917" sldId="522"/>
            <ac:spMk id="790" creationId="{3B1BCE2E-7BEF-4C50-B45E-55C254F07EF8}"/>
          </ac:spMkLst>
        </pc:spChg>
        <pc:spChg chg="mod">
          <ac:chgData name="Kanakubo Yuuka" userId="0125345b4684f247" providerId="LiveId" clId="{2F96E93E-20E0-4DA2-A832-8610A3A9D724}" dt="2022-03-23T04:17:43.985" v="523"/>
          <ac:spMkLst>
            <pc:docMk/>
            <pc:sldMk cId="3587379917" sldId="522"/>
            <ac:spMk id="791" creationId="{8A117B54-D62B-473C-8BC9-387F8968ACCE}"/>
          </ac:spMkLst>
        </pc:spChg>
        <pc:spChg chg="mod">
          <ac:chgData name="Kanakubo Yuuka" userId="0125345b4684f247" providerId="LiveId" clId="{2F96E93E-20E0-4DA2-A832-8610A3A9D724}" dt="2022-03-23T04:17:43.985" v="523"/>
          <ac:spMkLst>
            <pc:docMk/>
            <pc:sldMk cId="3587379917" sldId="522"/>
            <ac:spMk id="792" creationId="{F98A5794-CDEE-43FA-AB8D-24C532B9DF09}"/>
          </ac:spMkLst>
        </pc:spChg>
        <pc:spChg chg="mod">
          <ac:chgData name="Kanakubo Yuuka" userId="0125345b4684f247" providerId="LiveId" clId="{2F96E93E-20E0-4DA2-A832-8610A3A9D724}" dt="2022-03-23T04:17:43.985" v="523"/>
          <ac:spMkLst>
            <pc:docMk/>
            <pc:sldMk cId="3587379917" sldId="522"/>
            <ac:spMk id="793" creationId="{30DB322B-A6EB-436A-86D2-8CC1296D75D2}"/>
          </ac:spMkLst>
        </pc:spChg>
        <pc:spChg chg="mod">
          <ac:chgData name="Kanakubo Yuuka" userId="0125345b4684f247" providerId="LiveId" clId="{2F96E93E-20E0-4DA2-A832-8610A3A9D724}" dt="2022-03-23T04:17:43.985" v="523"/>
          <ac:spMkLst>
            <pc:docMk/>
            <pc:sldMk cId="3587379917" sldId="522"/>
            <ac:spMk id="794" creationId="{A2282E0E-6398-44ED-8C08-1E68659B84C2}"/>
          </ac:spMkLst>
        </pc:spChg>
        <pc:spChg chg="mod">
          <ac:chgData name="Kanakubo Yuuka" userId="0125345b4684f247" providerId="LiveId" clId="{2F96E93E-20E0-4DA2-A832-8610A3A9D724}" dt="2022-03-23T04:17:43.985" v="523"/>
          <ac:spMkLst>
            <pc:docMk/>
            <pc:sldMk cId="3587379917" sldId="522"/>
            <ac:spMk id="795" creationId="{A56A8C46-D226-4C6F-B2C4-FE96E26142A3}"/>
          </ac:spMkLst>
        </pc:spChg>
        <pc:spChg chg="mod">
          <ac:chgData name="Kanakubo Yuuka" userId="0125345b4684f247" providerId="LiveId" clId="{2F96E93E-20E0-4DA2-A832-8610A3A9D724}" dt="2022-03-23T04:17:43.985" v="523"/>
          <ac:spMkLst>
            <pc:docMk/>
            <pc:sldMk cId="3587379917" sldId="522"/>
            <ac:spMk id="796" creationId="{A785E830-F53A-4726-B82B-790FFC98D488}"/>
          </ac:spMkLst>
        </pc:spChg>
        <pc:spChg chg="mod">
          <ac:chgData name="Kanakubo Yuuka" userId="0125345b4684f247" providerId="LiveId" clId="{2F96E93E-20E0-4DA2-A832-8610A3A9D724}" dt="2022-03-23T04:17:43.985" v="523"/>
          <ac:spMkLst>
            <pc:docMk/>
            <pc:sldMk cId="3587379917" sldId="522"/>
            <ac:spMk id="797" creationId="{E227D379-2A5C-47B2-B4D2-A1B530D026AC}"/>
          </ac:spMkLst>
        </pc:spChg>
        <pc:spChg chg="mod">
          <ac:chgData name="Kanakubo Yuuka" userId="0125345b4684f247" providerId="LiveId" clId="{2F96E93E-20E0-4DA2-A832-8610A3A9D724}" dt="2022-03-23T04:17:43.985" v="523"/>
          <ac:spMkLst>
            <pc:docMk/>
            <pc:sldMk cId="3587379917" sldId="522"/>
            <ac:spMk id="798" creationId="{5DACC962-4425-4BC2-89DA-F13F81A4274F}"/>
          </ac:spMkLst>
        </pc:spChg>
        <pc:spChg chg="mod">
          <ac:chgData name="Kanakubo Yuuka" userId="0125345b4684f247" providerId="LiveId" clId="{2F96E93E-20E0-4DA2-A832-8610A3A9D724}" dt="2022-03-23T04:17:43.985" v="523"/>
          <ac:spMkLst>
            <pc:docMk/>
            <pc:sldMk cId="3587379917" sldId="522"/>
            <ac:spMk id="799" creationId="{7EA9710D-7F3F-4076-939F-36428A27CB52}"/>
          </ac:spMkLst>
        </pc:spChg>
        <pc:spChg chg="mod">
          <ac:chgData name="Kanakubo Yuuka" userId="0125345b4684f247" providerId="LiveId" clId="{2F96E93E-20E0-4DA2-A832-8610A3A9D724}" dt="2022-03-23T04:17:43.985" v="523"/>
          <ac:spMkLst>
            <pc:docMk/>
            <pc:sldMk cId="3587379917" sldId="522"/>
            <ac:spMk id="800" creationId="{0E0D8B5E-FABE-4506-A47A-320D3A147F49}"/>
          </ac:spMkLst>
        </pc:spChg>
        <pc:spChg chg="mod">
          <ac:chgData name="Kanakubo Yuuka" userId="0125345b4684f247" providerId="LiveId" clId="{2F96E93E-20E0-4DA2-A832-8610A3A9D724}" dt="2022-03-23T04:17:43.985" v="523"/>
          <ac:spMkLst>
            <pc:docMk/>
            <pc:sldMk cId="3587379917" sldId="522"/>
            <ac:spMk id="801" creationId="{99865D6E-7440-44D1-B4D3-228ECE42FFBA}"/>
          </ac:spMkLst>
        </pc:spChg>
        <pc:spChg chg="mod">
          <ac:chgData name="Kanakubo Yuuka" userId="0125345b4684f247" providerId="LiveId" clId="{2F96E93E-20E0-4DA2-A832-8610A3A9D724}" dt="2022-03-23T04:17:43.985" v="523"/>
          <ac:spMkLst>
            <pc:docMk/>
            <pc:sldMk cId="3587379917" sldId="522"/>
            <ac:spMk id="802" creationId="{A044624E-0430-4701-8882-F476A4C93FA1}"/>
          </ac:spMkLst>
        </pc:spChg>
        <pc:spChg chg="mod">
          <ac:chgData name="Kanakubo Yuuka" userId="0125345b4684f247" providerId="LiveId" clId="{2F96E93E-20E0-4DA2-A832-8610A3A9D724}" dt="2022-03-23T04:17:43.985" v="523"/>
          <ac:spMkLst>
            <pc:docMk/>
            <pc:sldMk cId="3587379917" sldId="522"/>
            <ac:spMk id="803" creationId="{A11E0232-AF25-4688-B070-4DE0D1911728}"/>
          </ac:spMkLst>
        </pc:spChg>
        <pc:spChg chg="mod">
          <ac:chgData name="Kanakubo Yuuka" userId="0125345b4684f247" providerId="LiveId" clId="{2F96E93E-20E0-4DA2-A832-8610A3A9D724}" dt="2022-03-23T04:17:43.985" v="523"/>
          <ac:spMkLst>
            <pc:docMk/>
            <pc:sldMk cId="3587379917" sldId="522"/>
            <ac:spMk id="804" creationId="{25CCD624-8FDC-48A4-ABC6-B85A91391798}"/>
          </ac:spMkLst>
        </pc:spChg>
        <pc:spChg chg="mod">
          <ac:chgData name="Kanakubo Yuuka" userId="0125345b4684f247" providerId="LiveId" clId="{2F96E93E-20E0-4DA2-A832-8610A3A9D724}" dt="2022-03-23T04:17:43.985" v="523"/>
          <ac:spMkLst>
            <pc:docMk/>
            <pc:sldMk cId="3587379917" sldId="522"/>
            <ac:spMk id="805" creationId="{184FCCB8-5BFB-4FB7-93E2-DFF0A8E19582}"/>
          </ac:spMkLst>
        </pc:spChg>
        <pc:spChg chg="mod">
          <ac:chgData name="Kanakubo Yuuka" userId="0125345b4684f247" providerId="LiveId" clId="{2F96E93E-20E0-4DA2-A832-8610A3A9D724}" dt="2022-03-23T04:17:43.985" v="523"/>
          <ac:spMkLst>
            <pc:docMk/>
            <pc:sldMk cId="3587379917" sldId="522"/>
            <ac:spMk id="806" creationId="{408A0B80-81D5-4E1C-815C-AF022FB4F3CE}"/>
          </ac:spMkLst>
        </pc:spChg>
        <pc:spChg chg="mod">
          <ac:chgData name="Kanakubo Yuuka" userId="0125345b4684f247" providerId="LiveId" clId="{2F96E93E-20E0-4DA2-A832-8610A3A9D724}" dt="2022-03-23T04:17:43.985" v="523"/>
          <ac:spMkLst>
            <pc:docMk/>
            <pc:sldMk cId="3587379917" sldId="522"/>
            <ac:spMk id="807" creationId="{33BD5790-0146-4F43-9BF2-4A9691C5C23F}"/>
          </ac:spMkLst>
        </pc:spChg>
        <pc:spChg chg="mod">
          <ac:chgData name="Kanakubo Yuuka" userId="0125345b4684f247" providerId="LiveId" clId="{2F96E93E-20E0-4DA2-A832-8610A3A9D724}" dt="2022-03-23T04:17:43.985" v="523"/>
          <ac:spMkLst>
            <pc:docMk/>
            <pc:sldMk cId="3587379917" sldId="522"/>
            <ac:spMk id="808" creationId="{FC98DDD6-056E-4C1B-9A91-25D8649016E6}"/>
          </ac:spMkLst>
        </pc:spChg>
        <pc:spChg chg="mod">
          <ac:chgData name="Kanakubo Yuuka" userId="0125345b4684f247" providerId="LiveId" clId="{2F96E93E-20E0-4DA2-A832-8610A3A9D724}" dt="2022-03-23T04:17:43.985" v="523"/>
          <ac:spMkLst>
            <pc:docMk/>
            <pc:sldMk cId="3587379917" sldId="522"/>
            <ac:spMk id="809" creationId="{7F0C8B61-F602-4629-9695-911C15172DCF}"/>
          </ac:spMkLst>
        </pc:spChg>
        <pc:spChg chg="mod">
          <ac:chgData name="Kanakubo Yuuka" userId="0125345b4684f247" providerId="LiveId" clId="{2F96E93E-20E0-4DA2-A832-8610A3A9D724}" dt="2022-03-23T04:17:43.985" v="523"/>
          <ac:spMkLst>
            <pc:docMk/>
            <pc:sldMk cId="3587379917" sldId="522"/>
            <ac:spMk id="810" creationId="{94A03B90-9838-435D-9E01-244BCB90465C}"/>
          </ac:spMkLst>
        </pc:spChg>
        <pc:spChg chg="mod">
          <ac:chgData name="Kanakubo Yuuka" userId="0125345b4684f247" providerId="LiveId" clId="{2F96E93E-20E0-4DA2-A832-8610A3A9D724}" dt="2022-03-23T04:17:43.985" v="523"/>
          <ac:spMkLst>
            <pc:docMk/>
            <pc:sldMk cId="3587379917" sldId="522"/>
            <ac:spMk id="811" creationId="{AEBF0D8C-DD34-4EFA-9587-7EA1CE37DDEB}"/>
          </ac:spMkLst>
        </pc:spChg>
        <pc:spChg chg="mod">
          <ac:chgData name="Kanakubo Yuuka" userId="0125345b4684f247" providerId="LiveId" clId="{2F96E93E-20E0-4DA2-A832-8610A3A9D724}" dt="2022-03-23T04:17:43.985" v="523"/>
          <ac:spMkLst>
            <pc:docMk/>
            <pc:sldMk cId="3587379917" sldId="522"/>
            <ac:spMk id="812" creationId="{617EA655-98CF-4C75-8079-6FF5896E3B5F}"/>
          </ac:spMkLst>
        </pc:spChg>
        <pc:spChg chg="mod">
          <ac:chgData name="Kanakubo Yuuka" userId="0125345b4684f247" providerId="LiveId" clId="{2F96E93E-20E0-4DA2-A832-8610A3A9D724}" dt="2022-03-23T04:17:43.985" v="523"/>
          <ac:spMkLst>
            <pc:docMk/>
            <pc:sldMk cId="3587379917" sldId="522"/>
            <ac:spMk id="813" creationId="{001BB850-6B27-40D0-B1FC-334B907E53F5}"/>
          </ac:spMkLst>
        </pc:spChg>
        <pc:spChg chg="mod">
          <ac:chgData name="Kanakubo Yuuka" userId="0125345b4684f247" providerId="LiveId" clId="{2F96E93E-20E0-4DA2-A832-8610A3A9D724}" dt="2022-03-23T04:17:43.985" v="523"/>
          <ac:spMkLst>
            <pc:docMk/>
            <pc:sldMk cId="3587379917" sldId="522"/>
            <ac:spMk id="814" creationId="{4101E738-CC8E-4DCE-AE2D-1474C06A82EF}"/>
          </ac:spMkLst>
        </pc:spChg>
        <pc:spChg chg="mod">
          <ac:chgData name="Kanakubo Yuuka" userId="0125345b4684f247" providerId="LiveId" clId="{2F96E93E-20E0-4DA2-A832-8610A3A9D724}" dt="2022-03-23T04:17:43.985" v="523"/>
          <ac:spMkLst>
            <pc:docMk/>
            <pc:sldMk cId="3587379917" sldId="522"/>
            <ac:spMk id="815" creationId="{A600D75E-6BE6-4B1F-B67B-0CE60569AEB3}"/>
          </ac:spMkLst>
        </pc:spChg>
        <pc:spChg chg="mod">
          <ac:chgData name="Kanakubo Yuuka" userId="0125345b4684f247" providerId="LiveId" clId="{2F96E93E-20E0-4DA2-A832-8610A3A9D724}" dt="2022-03-23T04:17:43.985" v="523"/>
          <ac:spMkLst>
            <pc:docMk/>
            <pc:sldMk cId="3587379917" sldId="522"/>
            <ac:spMk id="816" creationId="{2E9B2CEA-231C-4885-8485-DCC520BACD58}"/>
          </ac:spMkLst>
        </pc:spChg>
        <pc:spChg chg="mod">
          <ac:chgData name="Kanakubo Yuuka" userId="0125345b4684f247" providerId="LiveId" clId="{2F96E93E-20E0-4DA2-A832-8610A3A9D724}" dt="2022-03-23T04:17:43.985" v="523"/>
          <ac:spMkLst>
            <pc:docMk/>
            <pc:sldMk cId="3587379917" sldId="522"/>
            <ac:spMk id="817" creationId="{0B8D1AD2-4DB4-4483-AC6C-77C649D6C3BE}"/>
          </ac:spMkLst>
        </pc:spChg>
        <pc:spChg chg="mod">
          <ac:chgData name="Kanakubo Yuuka" userId="0125345b4684f247" providerId="LiveId" clId="{2F96E93E-20E0-4DA2-A832-8610A3A9D724}" dt="2022-03-23T04:17:43.985" v="523"/>
          <ac:spMkLst>
            <pc:docMk/>
            <pc:sldMk cId="3587379917" sldId="522"/>
            <ac:spMk id="818" creationId="{A8138C2D-AC5E-49F0-954D-C651B169017D}"/>
          </ac:spMkLst>
        </pc:spChg>
        <pc:spChg chg="mod">
          <ac:chgData name="Kanakubo Yuuka" userId="0125345b4684f247" providerId="LiveId" clId="{2F96E93E-20E0-4DA2-A832-8610A3A9D724}" dt="2022-03-23T04:17:43.985" v="523"/>
          <ac:spMkLst>
            <pc:docMk/>
            <pc:sldMk cId="3587379917" sldId="522"/>
            <ac:spMk id="819" creationId="{F0B200D2-0651-4BF5-B2A4-A135064EC881}"/>
          </ac:spMkLst>
        </pc:spChg>
        <pc:spChg chg="mod">
          <ac:chgData name="Kanakubo Yuuka" userId="0125345b4684f247" providerId="LiveId" clId="{2F96E93E-20E0-4DA2-A832-8610A3A9D724}" dt="2022-03-23T04:17:43.985" v="523"/>
          <ac:spMkLst>
            <pc:docMk/>
            <pc:sldMk cId="3587379917" sldId="522"/>
            <ac:spMk id="820" creationId="{C99524C6-16E0-40EC-A5BA-FA4BC1A9438E}"/>
          </ac:spMkLst>
        </pc:spChg>
        <pc:spChg chg="mod">
          <ac:chgData name="Kanakubo Yuuka" userId="0125345b4684f247" providerId="LiveId" clId="{2F96E93E-20E0-4DA2-A832-8610A3A9D724}" dt="2022-03-23T04:17:43.985" v="523"/>
          <ac:spMkLst>
            <pc:docMk/>
            <pc:sldMk cId="3587379917" sldId="522"/>
            <ac:spMk id="821" creationId="{2A91ED26-C8EA-4DA6-92FF-270FBDBDDFD9}"/>
          </ac:spMkLst>
        </pc:spChg>
        <pc:spChg chg="mod">
          <ac:chgData name="Kanakubo Yuuka" userId="0125345b4684f247" providerId="LiveId" clId="{2F96E93E-20E0-4DA2-A832-8610A3A9D724}" dt="2022-03-23T04:17:43.985" v="523"/>
          <ac:spMkLst>
            <pc:docMk/>
            <pc:sldMk cId="3587379917" sldId="522"/>
            <ac:spMk id="822" creationId="{EC1CF130-D0E5-4409-B213-60E9E495E5C5}"/>
          </ac:spMkLst>
        </pc:spChg>
        <pc:spChg chg="mod">
          <ac:chgData name="Kanakubo Yuuka" userId="0125345b4684f247" providerId="LiveId" clId="{2F96E93E-20E0-4DA2-A832-8610A3A9D724}" dt="2022-03-23T04:17:43.985" v="523"/>
          <ac:spMkLst>
            <pc:docMk/>
            <pc:sldMk cId="3587379917" sldId="522"/>
            <ac:spMk id="823" creationId="{0D6D21BF-014A-4003-89E7-56710D1511B4}"/>
          </ac:spMkLst>
        </pc:spChg>
        <pc:spChg chg="mod">
          <ac:chgData name="Kanakubo Yuuka" userId="0125345b4684f247" providerId="LiveId" clId="{2F96E93E-20E0-4DA2-A832-8610A3A9D724}" dt="2022-03-23T04:17:43.985" v="523"/>
          <ac:spMkLst>
            <pc:docMk/>
            <pc:sldMk cId="3587379917" sldId="522"/>
            <ac:spMk id="824" creationId="{BF8FC9D2-D493-4422-AA5A-47A4301FCB77}"/>
          </ac:spMkLst>
        </pc:spChg>
        <pc:spChg chg="mod">
          <ac:chgData name="Kanakubo Yuuka" userId="0125345b4684f247" providerId="LiveId" clId="{2F96E93E-20E0-4DA2-A832-8610A3A9D724}" dt="2022-03-23T04:17:43.985" v="523"/>
          <ac:spMkLst>
            <pc:docMk/>
            <pc:sldMk cId="3587379917" sldId="522"/>
            <ac:spMk id="825" creationId="{29BA40CA-C023-4A31-B84A-DB79F6D88BD3}"/>
          </ac:spMkLst>
        </pc:spChg>
        <pc:spChg chg="mod">
          <ac:chgData name="Kanakubo Yuuka" userId="0125345b4684f247" providerId="LiveId" clId="{2F96E93E-20E0-4DA2-A832-8610A3A9D724}" dt="2022-03-23T04:17:43.985" v="523"/>
          <ac:spMkLst>
            <pc:docMk/>
            <pc:sldMk cId="3587379917" sldId="522"/>
            <ac:spMk id="826" creationId="{B8C4A215-0F21-4A69-8527-817633520503}"/>
          </ac:spMkLst>
        </pc:spChg>
        <pc:spChg chg="mod">
          <ac:chgData name="Kanakubo Yuuka" userId="0125345b4684f247" providerId="LiveId" clId="{2F96E93E-20E0-4DA2-A832-8610A3A9D724}" dt="2022-03-23T04:17:43.985" v="523"/>
          <ac:spMkLst>
            <pc:docMk/>
            <pc:sldMk cId="3587379917" sldId="522"/>
            <ac:spMk id="827" creationId="{3CE5FED6-E8C1-4789-8BF8-6755D38C5429}"/>
          </ac:spMkLst>
        </pc:spChg>
        <pc:spChg chg="mod">
          <ac:chgData name="Kanakubo Yuuka" userId="0125345b4684f247" providerId="LiveId" clId="{2F96E93E-20E0-4DA2-A832-8610A3A9D724}" dt="2022-03-23T04:17:43.985" v="523"/>
          <ac:spMkLst>
            <pc:docMk/>
            <pc:sldMk cId="3587379917" sldId="522"/>
            <ac:spMk id="828" creationId="{CE670093-3D59-417A-9D4B-AD2B6B6DD9FE}"/>
          </ac:spMkLst>
        </pc:spChg>
        <pc:spChg chg="mod">
          <ac:chgData name="Kanakubo Yuuka" userId="0125345b4684f247" providerId="LiveId" clId="{2F96E93E-20E0-4DA2-A832-8610A3A9D724}" dt="2022-03-23T04:17:43.985" v="523"/>
          <ac:spMkLst>
            <pc:docMk/>
            <pc:sldMk cId="3587379917" sldId="522"/>
            <ac:spMk id="829" creationId="{EE71E852-6DE7-4611-A7EE-DC700363B51B}"/>
          </ac:spMkLst>
        </pc:spChg>
        <pc:spChg chg="mod">
          <ac:chgData name="Kanakubo Yuuka" userId="0125345b4684f247" providerId="LiveId" clId="{2F96E93E-20E0-4DA2-A832-8610A3A9D724}" dt="2022-03-23T04:17:43.985" v="523"/>
          <ac:spMkLst>
            <pc:docMk/>
            <pc:sldMk cId="3587379917" sldId="522"/>
            <ac:spMk id="830" creationId="{A37BE7A3-F472-4063-AF74-81FC9D30C0F8}"/>
          </ac:spMkLst>
        </pc:spChg>
        <pc:spChg chg="mod">
          <ac:chgData name="Kanakubo Yuuka" userId="0125345b4684f247" providerId="LiveId" clId="{2F96E93E-20E0-4DA2-A832-8610A3A9D724}" dt="2022-03-23T04:17:43.985" v="523"/>
          <ac:spMkLst>
            <pc:docMk/>
            <pc:sldMk cId="3587379917" sldId="522"/>
            <ac:spMk id="831" creationId="{A4F88282-9781-49CE-AA8D-2B2DC58C04E2}"/>
          </ac:spMkLst>
        </pc:spChg>
        <pc:spChg chg="mod">
          <ac:chgData name="Kanakubo Yuuka" userId="0125345b4684f247" providerId="LiveId" clId="{2F96E93E-20E0-4DA2-A832-8610A3A9D724}" dt="2022-03-23T04:17:43.985" v="523"/>
          <ac:spMkLst>
            <pc:docMk/>
            <pc:sldMk cId="3587379917" sldId="522"/>
            <ac:spMk id="832" creationId="{F372B9CE-E9C5-4124-8462-4D90940F0B07}"/>
          </ac:spMkLst>
        </pc:spChg>
        <pc:spChg chg="mod">
          <ac:chgData name="Kanakubo Yuuka" userId="0125345b4684f247" providerId="LiveId" clId="{2F96E93E-20E0-4DA2-A832-8610A3A9D724}" dt="2022-03-23T04:17:43.985" v="523"/>
          <ac:spMkLst>
            <pc:docMk/>
            <pc:sldMk cId="3587379917" sldId="522"/>
            <ac:spMk id="833" creationId="{77A20EA0-CD7D-468E-B328-C6BF057514F4}"/>
          </ac:spMkLst>
        </pc:spChg>
        <pc:spChg chg="mod">
          <ac:chgData name="Kanakubo Yuuka" userId="0125345b4684f247" providerId="LiveId" clId="{2F96E93E-20E0-4DA2-A832-8610A3A9D724}" dt="2022-03-23T04:17:43.985" v="523"/>
          <ac:spMkLst>
            <pc:docMk/>
            <pc:sldMk cId="3587379917" sldId="522"/>
            <ac:spMk id="834" creationId="{2D9F7773-8E16-4C7F-AD9F-7D93B4EDCB05}"/>
          </ac:spMkLst>
        </pc:spChg>
        <pc:spChg chg="mod">
          <ac:chgData name="Kanakubo Yuuka" userId="0125345b4684f247" providerId="LiveId" clId="{2F96E93E-20E0-4DA2-A832-8610A3A9D724}" dt="2022-03-23T04:17:43.985" v="523"/>
          <ac:spMkLst>
            <pc:docMk/>
            <pc:sldMk cId="3587379917" sldId="522"/>
            <ac:spMk id="835" creationId="{30AA3D96-AA46-4EB1-971B-4FBEB1679F36}"/>
          </ac:spMkLst>
        </pc:spChg>
        <pc:spChg chg="mod">
          <ac:chgData name="Kanakubo Yuuka" userId="0125345b4684f247" providerId="LiveId" clId="{2F96E93E-20E0-4DA2-A832-8610A3A9D724}" dt="2022-03-23T04:17:43.985" v="523"/>
          <ac:spMkLst>
            <pc:docMk/>
            <pc:sldMk cId="3587379917" sldId="522"/>
            <ac:spMk id="836" creationId="{36D502D6-896E-45F2-8B82-A9C5D24D1710}"/>
          </ac:spMkLst>
        </pc:spChg>
        <pc:spChg chg="mod">
          <ac:chgData name="Kanakubo Yuuka" userId="0125345b4684f247" providerId="LiveId" clId="{2F96E93E-20E0-4DA2-A832-8610A3A9D724}" dt="2022-03-23T04:17:43.985" v="523"/>
          <ac:spMkLst>
            <pc:docMk/>
            <pc:sldMk cId="3587379917" sldId="522"/>
            <ac:spMk id="837" creationId="{99FC9C00-B399-43D2-90C6-D783D120856C}"/>
          </ac:spMkLst>
        </pc:spChg>
        <pc:spChg chg="mod">
          <ac:chgData name="Kanakubo Yuuka" userId="0125345b4684f247" providerId="LiveId" clId="{2F96E93E-20E0-4DA2-A832-8610A3A9D724}" dt="2022-03-23T04:17:43.985" v="523"/>
          <ac:spMkLst>
            <pc:docMk/>
            <pc:sldMk cId="3587379917" sldId="522"/>
            <ac:spMk id="838" creationId="{D7C95762-4A4E-4878-85C3-3D894CB7AD38}"/>
          </ac:spMkLst>
        </pc:spChg>
        <pc:spChg chg="mod">
          <ac:chgData name="Kanakubo Yuuka" userId="0125345b4684f247" providerId="LiveId" clId="{2F96E93E-20E0-4DA2-A832-8610A3A9D724}" dt="2022-03-23T04:17:43.985" v="523"/>
          <ac:spMkLst>
            <pc:docMk/>
            <pc:sldMk cId="3587379917" sldId="522"/>
            <ac:spMk id="839" creationId="{C99E1365-F3D3-4D09-BC2E-E5619896BAF3}"/>
          </ac:spMkLst>
        </pc:spChg>
        <pc:spChg chg="mod">
          <ac:chgData name="Kanakubo Yuuka" userId="0125345b4684f247" providerId="LiveId" clId="{2F96E93E-20E0-4DA2-A832-8610A3A9D724}" dt="2022-03-23T04:17:43.985" v="523"/>
          <ac:spMkLst>
            <pc:docMk/>
            <pc:sldMk cId="3587379917" sldId="522"/>
            <ac:spMk id="840" creationId="{125E0DDB-F1F3-45FF-9391-C8EF922D6820}"/>
          </ac:spMkLst>
        </pc:spChg>
        <pc:spChg chg="mod">
          <ac:chgData name="Kanakubo Yuuka" userId="0125345b4684f247" providerId="LiveId" clId="{2F96E93E-20E0-4DA2-A832-8610A3A9D724}" dt="2022-03-23T04:17:43.985" v="523"/>
          <ac:spMkLst>
            <pc:docMk/>
            <pc:sldMk cId="3587379917" sldId="522"/>
            <ac:spMk id="841" creationId="{6E98E3D8-1EF6-43B2-BD82-9B90A0489EFB}"/>
          </ac:spMkLst>
        </pc:spChg>
        <pc:spChg chg="mod">
          <ac:chgData name="Kanakubo Yuuka" userId="0125345b4684f247" providerId="LiveId" clId="{2F96E93E-20E0-4DA2-A832-8610A3A9D724}" dt="2022-03-23T04:17:43.985" v="523"/>
          <ac:spMkLst>
            <pc:docMk/>
            <pc:sldMk cId="3587379917" sldId="522"/>
            <ac:spMk id="842" creationId="{79E1CB45-C3D6-442C-AB65-037868929AFD}"/>
          </ac:spMkLst>
        </pc:spChg>
        <pc:spChg chg="mod">
          <ac:chgData name="Kanakubo Yuuka" userId="0125345b4684f247" providerId="LiveId" clId="{2F96E93E-20E0-4DA2-A832-8610A3A9D724}" dt="2022-03-23T04:17:43.985" v="523"/>
          <ac:spMkLst>
            <pc:docMk/>
            <pc:sldMk cId="3587379917" sldId="522"/>
            <ac:spMk id="843" creationId="{E416B36D-6AAD-4286-BB48-A7BA7A438811}"/>
          </ac:spMkLst>
        </pc:spChg>
        <pc:spChg chg="mod">
          <ac:chgData name="Kanakubo Yuuka" userId="0125345b4684f247" providerId="LiveId" clId="{2F96E93E-20E0-4DA2-A832-8610A3A9D724}" dt="2022-03-23T04:17:43.985" v="523"/>
          <ac:spMkLst>
            <pc:docMk/>
            <pc:sldMk cId="3587379917" sldId="522"/>
            <ac:spMk id="844" creationId="{6C3B9C79-C283-441E-8E40-B1F9B072B557}"/>
          </ac:spMkLst>
        </pc:spChg>
        <pc:spChg chg="mod">
          <ac:chgData name="Kanakubo Yuuka" userId="0125345b4684f247" providerId="LiveId" clId="{2F96E93E-20E0-4DA2-A832-8610A3A9D724}" dt="2022-03-23T04:17:43.985" v="523"/>
          <ac:spMkLst>
            <pc:docMk/>
            <pc:sldMk cId="3587379917" sldId="522"/>
            <ac:spMk id="845" creationId="{60788A1B-291F-46CF-9D7B-6DF29D435E50}"/>
          </ac:spMkLst>
        </pc:spChg>
        <pc:spChg chg="mod">
          <ac:chgData name="Kanakubo Yuuka" userId="0125345b4684f247" providerId="LiveId" clId="{2F96E93E-20E0-4DA2-A832-8610A3A9D724}" dt="2022-03-23T04:17:43.985" v="523"/>
          <ac:spMkLst>
            <pc:docMk/>
            <pc:sldMk cId="3587379917" sldId="522"/>
            <ac:spMk id="846" creationId="{F0DB1B94-334E-42A3-8D6A-2F560919A6CD}"/>
          </ac:spMkLst>
        </pc:spChg>
        <pc:spChg chg="mod">
          <ac:chgData name="Kanakubo Yuuka" userId="0125345b4684f247" providerId="LiveId" clId="{2F96E93E-20E0-4DA2-A832-8610A3A9D724}" dt="2022-03-23T04:17:43.985" v="523"/>
          <ac:spMkLst>
            <pc:docMk/>
            <pc:sldMk cId="3587379917" sldId="522"/>
            <ac:spMk id="847" creationId="{A0E443A4-7499-475F-B1C9-A39C32A279D3}"/>
          </ac:spMkLst>
        </pc:spChg>
        <pc:spChg chg="mod">
          <ac:chgData name="Kanakubo Yuuka" userId="0125345b4684f247" providerId="LiveId" clId="{2F96E93E-20E0-4DA2-A832-8610A3A9D724}" dt="2022-03-23T04:17:43.985" v="523"/>
          <ac:spMkLst>
            <pc:docMk/>
            <pc:sldMk cId="3587379917" sldId="522"/>
            <ac:spMk id="848" creationId="{DBE0FC63-E026-49C3-A28A-8DD5B40CD098}"/>
          </ac:spMkLst>
        </pc:spChg>
        <pc:spChg chg="mod">
          <ac:chgData name="Kanakubo Yuuka" userId="0125345b4684f247" providerId="LiveId" clId="{2F96E93E-20E0-4DA2-A832-8610A3A9D724}" dt="2022-03-23T04:17:43.985" v="523"/>
          <ac:spMkLst>
            <pc:docMk/>
            <pc:sldMk cId="3587379917" sldId="522"/>
            <ac:spMk id="849" creationId="{42A4A392-BC8D-4AAA-8857-186B6788290B}"/>
          </ac:spMkLst>
        </pc:spChg>
        <pc:spChg chg="mod">
          <ac:chgData name="Kanakubo Yuuka" userId="0125345b4684f247" providerId="LiveId" clId="{2F96E93E-20E0-4DA2-A832-8610A3A9D724}" dt="2022-03-23T04:17:43.985" v="523"/>
          <ac:spMkLst>
            <pc:docMk/>
            <pc:sldMk cId="3587379917" sldId="522"/>
            <ac:spMk id="850" creationId="{1EBE5C50-BCAB-4878-8956-F85628D63B58}"/>
          </ac:spMkLst>
        </pc:spChg>
        <pc:spChg chg="mod">
          <ac:chgData name="Kanakubo Yuuka" userId="0125345b4684f247" providerId="LiveId" clId="{2F96E93E-20E0-4DA2-A832-8610A3A9D724}" dt="2022-03-23T04:17:43.985" v="523"/>
          <ac:spMkLst>
            <pc:docMk/>
            <pc:sldMk cId="3587379917" sldId="522"/>
            <ac:spMk id="851" creationId="{2C63201A-213B-4A26-A943-7DC4EEA8BF29}"/>
          </ac:spMkLst>
        </pc:spChg>
        <pc:spChg chg="mod">
          <ac:chgData name="Kanakubo Yuuka" userId="0125345b4684f247" providerId="LiveId" clId="{2F96E93E-20E0-4DA2-A832-8610A3A9D724}" dt="2022-03-23T04:17:43.985" v="523"/>
          <ac:spMkLst>
            <pc:docMk/>
            <pc:sldMk cId="3587379917" sldId="522"/>
            <ac:spMk id="852" creationId="{9A39F6C4-BE2E-4E88-B94D-F1B3B316ABAC}"/>
          </ac:spMkLst>
        </pc:spChg>
        <pc:spChg chg="mod">
          <ac:chgData name="Kanakubo Yuuka" userId="0125345b4684f247" providerId="LiveId" clId="{2F96E93E-20E0-4DA2-A832-8610A3A9D724}" dt="2022-03-23T04:17:43.985" v="523"/>
          <ac:spMkLst>
            <pc:docMk/>
            <pc:sldMk cId="3587379917" sldId="522"/>
            <ac:spMk id="853" creationId="{AB920A85-C55A-481A-B4FC-98E1F6A4B639}"/>
          </ac:spMkLst>
        </pc:spChg>
        <pc:spChg chg="mod">
          <ac:chgData name="Kanakubo Yuuka" userId="0125345b4684f247" providerId="LiveId" clId="{2F96E93E-20E0-4DA2-A832-8610A3A9D724}" dt="2022-03-23T04:17:43.985" v="523"/>
          <ac:spMkLst>
            <pc:docMk/>
            <pc:sldMk cId="3587379917" sldId="522"/>
            <ac:spMk id="854" creationId="{96B7272A-A451-43F4-9013-BAD741A6DA96}"/>
          </ac:spMkLst>
        </pc:spChg>
        <pc:spChg chg="mod">
          <ac:chgData name="Kanakubo Yuuka" userId="0125345b4684f247" providerId="LiveId" clId="{2F96E93E-20E0-4DA2-A832-8610A3A9D724}" dt="2022-03-23T04:17:43.985" v="523"/>
          <ac:spMkLst>
            <pc:docMk/>
            <pc:sldMk cId="3587379917" sldId="522"/>
            <ac:spMk id="855" creationId="{26446027-5EA4-47C5-8C66-CD25F3954328}"/>
          </ac:spMkLst>
        </pc:spChg>
        <pc:spChg chg="mod">
          <ac:chgData name="Kanakubo Yuuka" userId="0125345b4684f247" providerId="LiveId" clId="{2F96E93E-20E0-4DA2-A832-8610A3A9D724}" dt="2022-03-23T04:17:43.985" v="523"/>
          <ac:spMkLst>
            <pc:docMk/>
            <pc:sldMk cId="3587379917" sldId="522"/>
            <ac:spMk id="856" creationId="{CA6A1B86-A776-42FB-95CF-07DE02D2418E}"/>
          </ac:spMkLst>
        </pc:spChg>
        <pc:spChg chg="mod">
          <ac:chgData name="Kanakubo Yuuka" userId="0125345b4684f247" providerId="LiveId" clId="{2F96E93E-20E0-4DA2-A832-8610A3A9D724}" dt="2022-03-23T04:17:43.985" v="523"/>
          <ac:spMkLst>
            <pc:docMk/>
            <pc:sldMk cId="3587379917" sldId="522"/>
            <ac:spMk id="857" creationId="{F6727B1A-E3DE-4612-A0BF-094654B617A5}"/>
          </ac:spMkLst>
        </pc:spChg>
        <pc:spChg chg="mod">
          <ac:chgData name="Kanakubo Yuuka" userId="0125345b4684f247" providerId="LiveId" clId="{2F96E93E-20E0-4DA2-A832-8610A3A9D724}" dt="2022-03-23T04:17:43.985" v="523"/>
          <ac:spMkLst>
            <pc:docMk/>
            <pc:sldMk cId="3587379917" sldId="522"/>
            <ac:spMk id="858" creationId="{FB4419F1-A55F-4952-89D8-091BA3DF1F8D}"/>
          </ac:spMkLst>
        </pc:spChg>
        <pc:spChg chg="mod">
          <ac:chgData name="Kanakubo Yuuka" userId="0125345b4684f247" providerId="LiveId" clId="{2F96E93E-20E0-4DA2-A832-8610A3A9D724}" dt="2022-03-23T04:17:43.985" v="523"/>
          <ac:spMkLst>
            <pc:docMk/>
            <pc:sldMk cId="3587379917" sldId="522"/>
            <ac:spMk id="859" creationId="{0C65A35E-90E5-422E-A6ED-F56EAF372D6F}"/>
          </ac:spMkLst>
        </pc:spChg>
        <pc:spChg chg="mod">
          <ac:chgData name="Kanakubo Yuuka" userId="0125345b4684f247" providerId="LiveId" clId="{2F96E93E-20E0-4DA2-A832-8610A3A9D724}" dt="2022-03-23T04:17:43.985" v="523"/>
          <ac:spMkLst>
            <pc:docMk/>
            <pc:sldMk cId="3587379917" sldId="522"/>
            <ac:spMk id="860" creationId="{4E88141A-7449-4C98-9D69-3772D446E453}"/>
          </ac:spMkLst>
        </pc:spChg>
        <pc:spChg chg="mod">
          <ac:chgData name="Kanakubo Yuuka" userId="0125345b4684f247" providerId="LiveId" clId="{2F96E93E-20E0-4DA2-A832-8610A3A9D724}" dt="2022-03-23T04:17:43.985" v="523"/>
          <ac:spMkLst>
            <pc:docMk/>
            <pc:sldMk cId="3587379917" sldId="522"/>
            <ac:spMk id="861" creationId="{A7E346E8-0689-45A0-9CC5-98E39247D0E4}"/>
          </ac:spMkLst>
        </pc:spChg>
        <pc:spChg chg="mod">
          <ac:chgData name="Kanakubo Yuuka" userId="0125345b4684f247" providerId="LiveId" clId="{2F96E93E-20E0-4DA2-A832-8610A3A9D724}" dt="2022-03-23T04:17:43.985" v="523"/>
          <ac:spMkLst>
            <pc:docMk/>
            <pc:sldMk cId="3587379917" sldId="522"/>
            <ac:spMk id="862" creationId="{00DA3559-31E8-423E-9B68-EC972B3564C7}"/>
          </ac:spMkLst>
        </pc:spChg>
        <pc:spChg chg="mod">
          <ac:chgData name="Kanakubo Yuuka" userId="0125345b4684f247" providerId="LiveId" clId="{2F96E93E-20E0-4DA2-A832-8610A3A9D724}" dt="2022-03-23T04:17:43.985" v="523"/>
          <ac:spMkLst>
            <pc:docMk/>
            <pc:sldMk cId="3587379917" sldId="522"/>
            <ac:spMk id="863" creationId="{A49ED066-62FF-4EE8-AB2E-0A07F434006E}"/>
          </ac:spMkLst>
        </pc:spChg>
        <pc:spChg chg="mod">
          <ac:chgData name="Kanakubo Yuuka" userId="0125345b4684f247" providerId="LiveId" clId="{2F96E93E-20E0-4DA2-A832-8610A3A9D724}" dt="2022-03-23T04:17:43.985" v="523"/>
          <ac:spMkLst>
            <pc:docMk/>
            <pc:sldMk cId="3587379917" sldId="522"/>
            <ac:spMk id="864" creationId="{38F21C1F-3EA5-4166-88D7-896A8F847899}"/>
          </ac:spMkLst>
        </pc:spChg>
        <pc:spChg chg="mod">
          <ac:chgData name="Kanakubo Yuuka" userId="0125345b4684f247" providerId="LiveId" clId="{2F96E93E-20E0-4DA2-A832-8610A3A9D724}" dt="2022-03-23T04:17:43.985" v="523"/>
          <ac:spMkLst>
            <pc:docMk/>
            <pc:sldMk cId="3587379917" sldId="522"/>
            <ac:spMk id="865" creationId="{5F76F8E3-DC90-4E1A-8A6E-C3C8012BFDC0}"/>
          </ac:spMkLst>
        </pc:spChg>
        <pc:spChg chg="mod">
          <ac:chgData name="Kanakubo Yuuka" userId="0125345b4684f247" providerId="LiveId" clId="{2F96E93E-20E0-4DA2-A832-8610A3A9D724}" dt="2022-03-23T04:17:43.985" v="523"/>
          <ac:spMkLst>
            <pc:docMk/>
            <pc:sldMk cId="3587379917" sldId="522"/>
            <ac:spMk id="866" creationId="{8926DB2C-4D6B-4EA9-9451-95344DC7D132}"/>
          </ac:spMkLst>
        </pc:spChg>
        <pc:spChg chg="mod">
          <ac:chgData name="Kanakubo Yuuka" userId="0125345b4684f247" providerId="LiveId" clId="{2F96E93E-20E0-4DA2-A832-8610A3A9D724}" dt="2022-03-23T04:17:43.985" v="523"/>
          <ac:spMkLst>
            <pc:docMk/>
            <pc:sldMk cId="3587379917" sldId="522"/>
            <ac:spMk id="867" creationId="{0BABB330-0116-4520-AD23-27535407AF96}"/>
          </ac:spMkLst>
        </pc:spChg>
        <pc:spChg chg="mod">
          <ac:chgData name="Kanakubo Yuuka" userId="0125345b4684f247" providerId="LiveId" clId="{2F96E93E-20E0-4DA2-A832-8610A3A9D724}" dt="2022-03-23T04:17:43.985" v="523"/>
          <ac:spMkLst>
            <pc:docMk/>
            <pc:sldMk cId="3587379917" sldId="522"/>
            <ac:spMk id="868" creationId="{87B27932-D272-43BE-85F4-3E1C31F3C270}"/>
          </ac:spMkLst>
        </pc:spChg>
        <pc:spChg chg="mod">
          <ac:chgData name="Kanakubo Yuuka" userId="0125345b4684f247" providerId="LiveId" clId="{2F96E93E-20E0-4DA2-A832-8610A3A9D724}" dt="2022-03-23T04:17:43.985" v="523"/>
          <ac:spMkLst>
            <pc:docMk/>
            <pc:sldMk cId="3587379917" sldId="522"/>
            <ac:spMk id="869" creationId="{15ADE21A-0C30-40B7-BDBB-8F8737115071}"/>
          </ac:spMkLst>
        </pc:spChg>
        <pc:spChg chg="mod">
          <ac:chgData name="Kanakubo Yuuka" userId="0125345b4684f247" providerId="LiveId" clId="{2F96E93E-20E0-4DA2-A832-8610A3A9D724}" dt="2022-03-23T04:17:43.985" v="523"/>
          <ac:spMkLst>
            <pc:docMk/>
            <pc:sldMk cId="3587379917" sldId="522"/>
            <ac:spMk id="870" creationId="{5156E389-9980-4B92-A7E0-AEB049164AF4}"/>
          </ac:spMkLst>
        </pc:spChg>
        <pc:spChg chg="mod">
          <ac:chgData name="Kanakubo Yuuka" userId="0125345b4684f247" providerId="LiveId" clId="{2F96E93E-20E0-4DA2-A832-8610A3A9D724}" dt="2022-03-23T04:17:43.985" v="523"/>
          <ac:spMkLst>
            <pc:docMk/>
            <pc:sldMk cId="3587379917" sldId="522"/>
            <ac:spMk id="871" creationId="{A46E5433-95E2-42C9-8B21-B52D80246D83}"/>
          </ac:spMkLst>
        </pc:spChg>
        <pc:spChg chg="mod">
          <ac:chgData name="Kanakubo Yuuka" userId="0125345b4684f247" providerId="LiveId" clId="{2F96E93E-20E0-4DA2-A832-8610A3A9D724}" dt="2022-03-23T04:17:43.985" v="523"/>
          <ac:spMkLst>
            <pc:docMk/>
            <pc:sldMk cId="3587379917" sldId="522"/>
            <ac:spMk id="872" creationId="{B6CA6C51-4BDB-4B2D-AEF9-1A9CD4B5525C}"/>
          </ac:spMkLst>
        </pc:spChg>
        <pc:spChg chg="mod">
          <ac:chgData name="Kanakubo Yuuka" userId="0125345b4684f247" providerId="LiveId" clId="{2F96E93E-20E0-4DA2-A832-8610A3A9D724}" dt="2022-03-23T04:17:43.985" v="523"/>
          <ac:spMkLst>
            <pc:docMk/>
            <pc:sldMk cId="3587379917" sldId="522"/>
            <ac:spMk id="873" creationId="{FADFD6E5-2720-44B1-9312-246D82CA0AD6}"/>
          </ac:spMkLst>
        </pc:spChg>
        <pc:spChg chg="mod">
          <ac:chgData name="Kanakubo Yuuka" userId="0125345b4684f247" providerId="LiveId" clId="{2F96E93E-20E0-4DA2-A832-8610A3A9D724}" dt="2022-03-23T04:17:43.985" v="523"/>
          <ac:spMkLst>
            <pc:docMk/>
            <pc:sldMk cId="3587379917" sldId="522"/>
            <ac:spMk id="874" creationId="{A98A64DA-499A-4102-B01F-A01DAA44A7C6}"/>
          </ac:spMkLst>
        </pc:spChg>
        <pc:spChg chg="mod">
          <ac:chgData name="Kanakubo Yuuka" userId="0125345b4684f247" providerId="LiveId" clId="{2F96E93E-20E0-4DA2-A832-8610A3A9D724}" dt="2022-03-23T04:17:43.985" v="523"/>
          <ac:spMkLst>
            <pc:docMk/>
            <pc:sldMk cId="3587379917" sldId="522"/>
            <ac:spMk id="875" creationId="{4F415F0D-4EA7-4388-97AA-53237E3C88EB}"/>
          </ac:spMkLst>
        </pc:spChg>
        <pc:spChg chg="mod">
          <ac:chgData name="Kanakubo Yuuka" userId="0125345b4684f247" providerId="LiveId" clId="{2F96E93E-20E0-4DA2-A832-8610A3A9D724}" dt="2022-03-23T04:17:43.985" v="523"/>
          <ac:spMkLst>
            <pc:docMk/>
            <pc:sldMk cId="3587379917" sldId="522"/>
            <ac:spMk id="876" creationId="{634C18E3-3BE2-40B3-8FE8-EBC16F9D0814}"/>
          </ac:spMkLst>
        </pc:spChg>
        <pc:spChg chg="mod">
          <ac:chgData name="Kanakubo Yuuka" userId="0125345b4684f247" providerId="LiveId" clId="{2F96E93E-20E0-4DA2-A832-8610A3A9D724}" dt="2022-03-23T04:17:43.985" v="523"/>
          <ac:spMkLst>
            <pc:docMk/>
            <pc:sldMk cId="3587379917" sldId="522"/>
            <ac:spMk id="877" creationId="{C1799317-35AF-4C2A-84A9-EEC7D10BBE21}"/>
          </ac:spMkLst>
        </pc:spChg>
        <pc:spChg chg="mod">
          <ac:chgData name="Kanakubo Yuuka" userId="0125345b4684f247" providerId="LiveId" clId="{2F96E93E-20E0-4DA2-A832-8610A3A9D724}" dt="2022-03-23T04:17:43.985" v="523"/>
          <ac:spMkLst>
            <pc:docMk/>
            <pc:sldMk cId="3587379917" sldId="522"/>
            <ac:spMk id="878" creationId="{E11C1481-75DD-4C5B-A556-53E05A2D9045}"/>
          </ac:spMkLst>
        </pc:spChg>
        <pc:spChg chg="mod">
          <ac:chgData name="Kanakubo Yuuka" userId="0125345b4684f247" providerId="LiveId" clId="{2F96E93E-20E0-4DA2-A832-8610A3A9D724}" dt="2022-03-23T04:17:43.985" v="523"/>
          <ac:spMkLst>
            <pc:docMk/>
            <pc:sldMk cId="3587379917" sldId="522"/>
            <ac:spMk id="879" creationId="{57887A11-150B-441D-808C-B8FBF37509B9}"/>
          </ac:spMkLst>
        </pc:spChg>
        <pc:spChg chg="mod">
          <ac:chgData name="Kanakubo Yuuka" userId="0125345b4684f247" providerId="LiveId" clId="{2F96E93E-20E0-4DA2-A832-8610A3A9D724}" dt="2022-03-23T04:17:43.985" v="523"/>
          <ac:spMkLst>
            <pc:docMk/>
            <pc:sldMk cId="3587379917" sldId="522"/>
            <ac:spMk id="880" creationId="{07B296A9-D78F-4832-BA1A-DFA3C5B863D0}"/>
          </ac:spMkLst>
        </pc:spChg>
        <pc:spChg chg="mod">
          <ac:chgData name="Kanakubo Yuuka" userId="0125345b4684f247" providerId="LiveId" clId="{2F96E93E-20E0-4DA2-A832-8610A3A9D724}" dt="2022-03-23T04:17:43.985" v="523"/>
          <ac:spMkLst>
            <pc:docMk/>
            <pc:sldMk cId="3587379917" sldId="522"/>
            <ac:spMk id="881" creationId="{A7DCFCC5-D861-4518-96B3-E7719F311164}"/>
          </ac:spMkLst>
        </pc:spChg>
        <pc:spChg chg="mod">
          <ac:chgData name="Kanakubo Yuuka" userId="0125345b4684f247" providerId="LiveId" clId="{2F96E93E-20E0-4DA2-A832-8610A3A9D724}" dt="2022-03-23T04:17:43.985" v="523"/>
          <ac:spMkLst>
            <pc:docMk/>
            <pc:sldMk cId="3587379917" sldId="522"/>
            <ac:spMk id="882" creationId="{32BC829E-72C8-4DD7-AA62-FF072F971C49}"/>
          </ac:spMkLst>
        </pc:spChg>
        <pc:spChg chg="mod">
          <ac:chgData name="Kanakubo Yuuka" userId="0125345b4684f247" providerId="LiveId" clId="{2F96E93E-20E0-4DA2-A832-8610A3A9D724}" dt="2022-03-23T04:17:43.985" v="523"/>
          <ac:spMkLst>
            <pc:docMk/>
            <pc:sldMk cId="3587379917" sldId="522"/>
            <ac:spMk id="883" creationId="{AAADDF47-4A08-41CF-8FE5-36B5C39DFF3B}"/>
          </ac:spMkLst>
        </pc:spChg>
        <pc:spChg chg="mod">
          <ac:chgData name="Kanakubo Yuuka" userId="0125345b4684f247" providerId="LiveId" clId="{2F96E93E-20E0-4DA2-A832-8610A3A9D724}" dt="2022-03-23T04:17:43.985" v="523"/>
          <ac:spMkLst>
            <pc:docMk/>
            <pc:sldMk cId="3587379917" sldId="522"/>
            <ac:spMk id="884" creationId="{C9EE5C0A-EEEC-488A-8FB5-01DA4F1A8282}"/>
          </ac:spMkLst>
        </pc:spChg>
        <pc:spChg chg="mod">
          <ac:chgData name="Kanakubo Yuuka" userId="0125345b4684f247" providerId="LiveId" clId="{2F96E93E-20E0-4DA2-A832-8610A3A9D724}" dt="2022-03-23T04:17:43.985" v="523"/>
          <ac:spMkLst>
            <pc:docMk/>
            <pc:sldMk cId="3587379917" sldId="522"/>
            <ac:spMk id="885" creationId="{89740000-9EC7-4826-A312-E0252E3DD226}"/>
          </ac:spMkLst>
        </pc:spChg>
        <pc:spChg chg="mod">
          <ac:chgData name="Kanakubo Yuuka" userId="0125345b4684f247" providerId="LiveId" clId="{2F96E93E-20E0-4DA2-A832-8610A3A9D724}" dt="2022-03-23T04:17:43.985" v="523"/>
          <ac:spMkLst>
            <pc:docMk/>
            <pc:sldMk cId="3587379917" sldId="522"/>
            <ac:spMk id="886" creationId="{BC4F4233-D008-4046-B479-2E3E837D8C0E}"/>
          </ac:spMkLst>
        </pc:spChg>
        <pc:spChg chg="mod">
          <ac:chgData name="Kanakubo Yuuka" userId="0125345b4684f247" providerId="LiveId" clId="{2F96E93E-20E0-4DA2-A832-8610A3A9D724}" dt="2022-03-23T04:17:43.985" v="523"/>
          <ac:spMkLst>
            <pc:docMk/>
            <pc:sldMk cId="3587379917" sldId="522"/>
            <ac:spMk id="887" creationId="{09EB4068-5DDD-4434-B517-0F2ACD89F8CF}"/>
          </ac:spMkLst>
        </pc:spChg>
        <pc:spChg chg="mod">
          <ac:chgData name="Kanakubo Yuuka" userId="0125345b4684f247" providerId="LiveId" clId="{2F96E93E-20E0-4DA2-A832-8610A3A9D724}" dt="2022-03-23T04:17:43.985" v="523"/>
          <ac:spMkLst>
            <pc:docMk/>
            <pc:sldMk cId="3587379917" sldId="522"/>
            <ac:spMk id="888" creationId="{7519F258-09E3-4FE8-8FA2-149994A9227E}"/>
          </ac:spMkLst>
        </pc:spChg>
        <pc:spChg chg="mod">
          <ac:chgData name="Kanakubo Yuuka" userId="0125345b4684f247" providerId="LiveId" clId="{2F96E93E-20E0-4DA2-A832-8610A3A9D724}" dt="2022-03-23T04:17:43.985" v="523"/>
          <ac:spMkLst>
            <pc:docMk/>
            <pc:sldMk cId="3587379917" sldId="522"/>
            <ac:spMk id="889" creationId="{7FA7468C-0AC6-4BE3-9F13-4C26C699E31B}"/>
          </ac:spMkLst>
        </pc:spChg>
        <pc:spChg chg="mod">
          <ac:chgData name="Kanakubo Yuuka" userId="0125345b4684f247" providerId="LiveId" clId="{2F96E93E-20E0-4DA2-A832-8610A3A9D724}" dt="2022-03-23T04:17:43.985" v="523"/>
          <ac:spMkLst>
            <pc:docMk/>
            <pc:sldMk cId="3587379917" sldId="522"/>
            <ac:spMk id="890" creationId="{69A64B46-D044-485B-8B51-4B75E8EE7EA7}"/>
          </ac:spMkLst>
        </pc:spChg>
        <pc:spChg chg="mod">
          <ac:chgData name="Kanakubo Yuuka" userId="0125345b4684f247" providerId="LiveId" clId="{2F96E93E-20E0-4DA2-A832-8610A3A9D724}" dt="2022-03-23T04:17:43.985" v="523"/>
          <ac:spMkLst>
            <pc:docMk/>
            <pc:sldMk cId="3587379917" sldId="522"/>
            <ac:spMk id="891" creationId="{4431CF61-ADFE-4BB2-821E-DC72041C11DA}"/>
          </ac:spMkLst>
        </pc:spChg>
        <pc:spChg chg="mod">
          <ac:chgData name="Kanakubo Yuuka" userId="0125345b4684f247" providerId="LiveId" clId="{2F96E93E-20E0-4DA2-A832-8610A3A9D724}" dt="2022-03-23T04:17:43.985" v="523"/>
          <ac:spMkLst>
            <pc:docMk/>
            <pc:sldMk cId="3587379917" sldId="522"/>
            <ac:spMk id="892" creationId="{C4B25946-05CD-4D20-91E1-9C2F03C9C6D8}"/>
          </ac:spMkLst>
        </pc:spChg>
        <pc:spChg chg="mod">
          <ac:chgData name="Kanakubo Yuuka" userId="0125345b4684f247" providerId="LiveId" clId="{2F96E93E-20E0-4DA2-A832-8610A3A9D724}" dt="2022-03-23T04:17:43.985" v="523"/>
          <ac:spMkLst>
            <pc:docMk/>
            <pc:sldMk cId="3587379917" sldId="522"/>
            <ac:spMk id="893" creationId="{883F15A2-90D0-4F76-AEDE-61F7232A2BB7}"/>
          </ac:spMkLst>
        </pc:spChg>
        <pc:spChg chg="mod">
          <ac:chgData name="Kanakubo Yuuka" userId="0125345b4684f247" providerId="LiveId" clId="{2F96E93E-20E0-4DA2-A832-8610A3A9D724}" dt="2022-03-23T04:17:43.985" v="523"/>
          <ac:spMkLst>
            <pc:docMk/>
            <pc:sldMk cId="3587379917" sldId="522"/>
            <ac:spMk id="894" creationId="{149AB0B0-4F08-4CAE-B3ED-2B4D9386AFFA}"/>
          </ac:spMkLst>
        </pc:spChg>
        <pc:spChg chg="mod">
          <ac:chgData name="Kanakubo Yuuka" userId="0125345b4684f247" providerId="LiveId" clId="{2F96E93E-20E0-4DA2-A832-8610A3A9D724}" dt="2022-03-23T04:17:43.985" v="523"/>
          <ac:spMkLst>
            <pc:docMk/>
            <pc:sldMk cId="3587379917" sldId="522"/>
            <ac:spMk id="895" creationId="{1C5D3E92-5980-4D3D-AD53-40BA57D2D6E6}"/>
          </ac:spMkLst>
        </pc:spChg>
        <pc:spChg chg="mod">
          <ac:chgData name="Kanakubo Yuuka" userId="0125345b4684f247" providerId="LiveId" clId="{2F96E93E-20E0-4DA2-A832-8610A3A9D724}" dt="2022-03-23T04:18:15.124" v="542"/>
          <ac:spMkLst>
            <pc:docMk/>
            <pc:sldMk cId="3587379917" sldId="522"/>
            <ac:spMk id="897" creationId="{5C9A4B8F-19E5-454A-991B-245F20C67733}"/>
          </ac:spMkLst>
        </pc:spChg>
        <pc:spChg chg="mod">
          <ac:chgData name="Kanakubo Yuuka" userId="0125345b4684f247" providerId="LiveId" clId="{2F96E93E-20E0-4DA2-A832-8610A3A9D724}" dt="2022-03-23T04:18:15.124" v="542"/>
          <ac:spMkLst>
            <pc:docMk/>
            <pc:sldMk cId="3587379917" sldId="522"/>
            <ac:spMk id="898" creationId="{320AACB8-5126-46E1-B493-90E74F905705}"/>
          </ac:spMkLst>
        </pc:spChg>
        <pc:spChg chg="mod">
          <ac:chgData name="Kanakubo Yuuka" userId="0125345b4684f247" providerId="LiveId" clId="{2F96E93E-20E0-4DA2-A832-8610A3A9D724}" dt="2022-03-23T04:18:15.124" v="542"/>
          <ac:spMkLst>
            <pc:docMk/>
            <pc:sldMk cId="3587379917" sldId="522"/>
            <ac:spMk id="900" creationId="{2D4329B5-AD62-4AF0-936D-785C200108DB}"/>
          </ac:spMkLst>
        </pc:spChg>
        <pc:spChg chg="mod">
          <ac:chgData name="Kanakubo Yuuka" userId="0125345b4684f247" providerId="LiveId" clId="{2F96E93E-20E0-4DA2-A832-8610A3A9D724}" dt="2022-03-23T04:18:15.124" v="542"/>
          <ac:spMkLst>
            <pc:docMk/>
            <pc:sldMk cId="3587379917" sldId="522"/>
            <ac:spMk id="901" creationId="{D99DE9C3-C4D5-4358-BEF8-C8336C6D4602}"/>
          </ac:spMkLst>
        </pc:spChg>
        <pc:spChg chg="mod">
          <ac:chgData name="Kanakubo Yuuka" userId="0125345b4684f247" providerId="LiveId" clId="{2F96E93E-20E0-4DA2-A832-8610A3A9D724}" dt="2022-03-23T04:18:15.124" v="542"/>
          <ac:spMkLst>
            <pc:docMk/>
            <pc:sldMk cId="3587379917" sldId="522"/>
            <ac:spMk id="904" creationId="{74B5E568-EA90-4CAE-A8D4-8D6DA20A6446}"/>
          </ac:spMkLst>
        </pc:spChg>
        <pc:spChg chg="mod">
          <ac:chgData name="Kanakubo Yuuka" userId="0125345b4684f247" providerId="LiveId" clId="{2F96E93E-20E0-4DA2-A832-8610A3A9D724}" dt="2022-03-23T04:18:15.124" v="542"/>
          <ac:spMkLst>
            <pc:docMk/>
            <pc:sldMk cId="3587379917" sldId="522"/>
            <ac:spMk id="905" creationId="{64D41BF2-5D72-45B8-8057-756EB3DF8841}"/>
          </ac:spMkLst>
        </pc:spChg>
        <pc:spChg chg="mod">
          <ac:chgData name="Kanakubo Yuuka" userId="0125345b4684f247" providerId="LiveId" clId="{2F96E93E-20E0-4DA2-A832-8610A3A9D724}" dt="2022-03-23T04:18:15.124" v="542"/>
          <ac:spMkLst>
            <pc:docMk/>
            <pc:sldMk cId="3587379917" sldId="522"/>
            <ac:spMk id="906" creationId="{53703CB4-21A1-45C7-A1EE-01F5222FADD9}"/>
          </ac:spMkLst>
        </pc:spChg>
        <pc:spChg chg="mod">
          <ac:chgData name="Kanakubo Yuuka" userId="0125345b4684f247" providerId="LiveId" clId="{2F96E93E-20E0-4DA2-A832-8610A3A9D724}" dt="2022-03-23T04:18:15.124" v="542"/>
          <ac:spMkLst>
            <pc:docMk/>
            <pc:sldMk cId="3587379917" sldId="522"/>
            <ac:spMk id="907" creationId="{FCFCC489-2269-4A80-B569-344482307229}"/>
          </ac:spMkLst>
        </pc:spChg>
        <pc:spChg chg="mod">
          <ac:chgData name="Kanakubo Yuuka" userId="0125345b4684f247" providerId="LiveId" clId="{2F96E93E-20E0-4DA2-A832-8610A3A9D724}" dt="2022-03-23T04:18:15.124" v="542"/>
          <ac:spMkLst>
            <pc:docMk/>
            <pc:sldMk cId="3587379917" sldId="522"/>
            <ac:spMk id="908" creationId="{297C0BEC-EEEB-498D-A9FF-CA8453F0182A}"/>
          </ac:spMkLst>
        </pc:spChg>
        <pc:spChg chg="mod">
          <ac:chgData name="Kanakubo Yuuka" userId="0125345b4684f247" providerId="LiveId" clId="{2F96E93E-20E0-4DA2-A832-8610A3A9D724}" dt="2022-03-23T04:18:15.124" v="542"/>
          <ac:spMkLst>
            <pc:docMk/>
            <pc:sldMk cId="3587379917" sldId="522"/>
            <ac:spMk id="909" creationId="{311CAEB9-24D8-483F-8A19-FC4F82576B48}"/>
          </ac:spMkLst>
        </pc:spChg>
        <pc:spChg chg="mod">
          <ac:chgData name="Kanakubo Yuuka" userId="0125345b4684f247" providerId="LiveId" clId="{2F96E93E-20E0-4DA2-A832-8610A3A9D724}" dt="2022-03-23T04:18:15.124" v="542"/>
          <ac:spMkLst>
            <pc:docMk/>
            <pc:sldMk cId="3587379917" sldId="522"/>
            <ac:spMk id="910" creationId="{964FEF57-F9F5-4C22-A4F5-AF8ED7589BAD}"/>
          </ac:spMkLst>
        </pc:spChg>
        <pc:spChg chg="mod">
          <ac:chgData name="Kanakubo Yuuka" userId="0125345b4684f247" providerId="LiveId" clId="{2F96E93E-20E0-4DA2-A832-8610A3A9D724}" dt="2022-03-23T04:18:15.124" v="542"/>
          <ac:spMkLst>
            <pc:docMk/>
            <pc:sldMk cId="3587379917" sldId="522"/>
            <ac:spMk id="911" creationId="{545C8D8D-378A-4686-8452-D92440C12193}"/>
          </ac:spMkLst>
        </pc:spChg>
        <pc:spChg chg="mod">
          <ac:chgData name="Kanakubo Yuuka" userId="0125345b4684f247" providerId="LiveId" clId="{2F96E93E-20E0-4DA2-A832-8610A3A9D724}" dt="2022-03-23T04:18:15.124" v="542"/>
          <ac:spMkLst>
            <pc:docMk/>
            <pc:sldMk cId="3587379917" sldId="522"/>
            <ac:spMk id="912" creationId="{E683AE0D-4700-4CF7-9660-B91469D56FE2}"/>
          </ac:spMkLst>
        </pc:spChg>
        <pc:spChg chg="mod">
          <ac:chgData name="Kanakubo Yuuka" userId="0125345b4684f247" providerId="LiveId" clId="{2F96E93E-20E0-4DA2-A832-8610A3A9D724}" dt="2022-03-23T04:18:15.124" v="542"/>
          <ac:spMkLst>
            <pc:docMk/>
            <pc:sldMk cId="3587379917" sldId="522"/>
            <ac:spMk id="913" creationId="{1AD059FD-6074-4FEC-9EA3-4F82F6F399B2}"/>
          </ac:spMkLst>
        </pc:spChg>
        <pc:spChg chg="mod">
          <ac:chgData name="Kanakubo Yuuka" userId="0125345b4684f247" providerId="LiveId" clId="{2F96E93E-20E0-4DA2-A832-8610A3A9D724}" dt="2022-03-23T04:18:15.124" v="542"/>
          <ac:spMkLst>
            <pc:docMk/>
            <pc:sldMk cId="3587379917" sldId="522"/>
            <ac:spMk id="914" creationId="{C8A27ADC-81FC-41F6-9A9C-0D2BECCEF9C7}"/>
          </ac:spMkLst>
        </pc:spChg>
        <pc:spChg chg="mod">
          <ac:chgData name="Kanakubo Yuuka" userId="0125345b4684f247" providerId="LiveId" clId="{2F96E93E-20E0-4DA2-A832-8610A3A9D724}" dt="2022-03-23T04:18:15.124" v="542"/>
          <ac:spMkLst>
            <pc:docMk/>
            <pc:sldMk cId="3587379917" sldId="522"/>
            <ac:spMk id="915" creationId="{5035FD50-9EE3-4758-BF61-A50AA6C231C5}"/>
          </ac:spMkLst>
        </pc:spChg>
        <pc:spChg chg="mod">
          <ac:chgData name="Kanakubo Yuuka" userId="0125345b4684f247" providerId="LiveId" clId="{2F96E93E-20E0-4DA2-A832-8610A3A9D724}" dt="2022-03-23T04:18:15.124" v="542"/>
          <ac:spMkLst>
            <pc:docMk/>
            <pc:sldMk cId="3587379917" sldId="522"/>
            <ac:spMk id="916" creationId="{57B844D3-320B-4528-9725-F8ABD5463D7E}"/>
          </ac:spMkLst>
        </pc:spChg>
        <pc:spChg chg="mod">
          <ac:chgData name="Kanakubo Yuuka" userId="0125345b4684f247" providerId="LiveId" clId="{2F96E93E-20E0-4DA2-A832-8610A3A9D724}" dt="2022-03-23T04:18:15.124" v="542"/>
          <ac:spMkLst>
            <pc:docMk/>
            <pc:sldMk cId="3587379917" sldId="522"/>
            <ac:spMk id="917" creationId="{A4C5DC87-8660-4D32-A59D-5ED4B229ABDF}"/>
          </ac:spMkLst>
        </pc:spChg>
        <pc:spChg chg="mod">
          <ac:chgData name="Kanakubo Yuuka" userId="0125345b4684f247" providerId="LiveId" clId="{2F96E93E-20E0-4DA2-A832-8610A3A9D724}" dt="2022-03-23T04:18:15.124" v="542"/>
          <ac:spMkLst>
            <pc:docMk/>
            <pc:sldMk cId="3587379917" sldId="522"/>
            <ac:spMk id="918" creationId="{ACAE9275-F1E4-427B-B274-0B8D7936AFCE}"/>
          </ac:spMkLst>
        </pc:spChg>
        <pc:spChg chg="mod">
          <ac:chgData name="Kanakubo Yuuka" userId="0125345b4684f247" providerId="LiveId" clId="{2F96E93E-20E0-4DA2-A832-8610A3A9D724}" dt="2022-03-23T04:18:15.124" v="542"/>
          <ac:spMkLst>
            <pc:docMk/>
            <pc:sldMk cId="3587379917" sldId="522"/>
            <ac:spMk id="919" creationId="{8804C6D9-0509-4BB9-9CBE-EEF07E9391D9}"/>
          </ac:spMkLst>
        </pc:spChg>
        <pc:spChg chg="mod">
          <ac:chgData name="Kanakubo Yuuka" userId="0125345b4684f247" providerId="LiveId" clId="{2F96E93E-20E0-4DA2-A832-8610A3A9D724}" dt="2022-03-23T04:18:15.124" v="542"/>
          <ac:spMkLst>
            <pc:docMk/>
            <pc:sldMk cId="3587379917" sldId="522"/>
            <ac:spMk id="920" creationId="{645B2C8E-5F2F-49EE-81BF-32713E0F043A}"/>
          </ac:spMkLst>
        </pc:spChg>
        <pc:spChg chg="mod">
          <ac:chgData name="Kanakubo Yuuka" userId="0125345b4684f247" providerId="LiveId" clId="{2F96E93E-20E0-4DA2-A832-8610A3A9D724}" dt="2022-03-23T04:18:15.124" v="542"/>
          <ac:spMkLst>
            <pc:docMk/>
            <pc:sldMk cId="3587379917" sldId="522"/>
            <ac:spMk id="921" creationId="{D4491393-6DC3-4E11-8242-8D7374BA3D55}"/>
          </ac:spMkLst>
        </pc:spChg>
        <pc:spChg chg="mod">
          <ac:chgData name="Kanakubo Yuuka" userId="0125345b4684f247" providerId="LiveId" clId="{2F96E93E-20E0-4DA2-A832-8610A3A9D724}" dt="2022-03-23T04:18:15.124" v="542"/>
          <ac:spMkLst>
            <pc:docMk/>
            <pc:sldMk cId="3587379917" sldId="522"/>
            <ac:spMk id="922" creationId="{2B6710E5-2DF8-4F0F-958E-2B026B00E719}"/>
          </ac:spMkLst>
        </pc:spChg>
        <pc:spChg chg="mod">
          <ac:chgData name="Kanakubo Yuuka" userId="0125345b4684f247" providerId="LiveId" clId="{2F96E93E-20E0-4DA2-A832-8610A3A9D724}" dt="2022-03-23T04:18:15.124" v="542"/>
          <ac:spMkLst>
            <pc:docMk/>
            <pc:sldMk cId="3587379917" sldId="522"/>
            <ac:spMk id="923" creationId="{71937881-075E-43A9-862F-1FEF7DAA1A8E}"/>
          </ac:spMkLst>
        </pc:spChg>
        <pc:spChg chg="mod">
          <ac:chgData name="Kanakubo Yuuka" userId="0125345b4684f247" providerId="LiveId" clId="{2F96E93E-20E0-4DA2-A832-8610A3A9D724}" dt="2022-03-23T04:18:15.124" v="542"/>
          <ac:spMkLst>
            <pc:docMk/>
            <pc:sldMk cId="3587379917" sldId="522"/>
            <ac:spMk id="924" creationId="{8F8D6AF5-177F-409C-BC46-78FD586800FD}"/>
          </ac:spMkLst>
        </pc:spChg>
        <pc:spChg chg="mod">
          <ac:chgData name="Kanakubo Yuuka" userId="0125345b4684f247" providerId="LiveId" clId="{2F96E93E-20E0-4DA2-A832-8610A3A9D724}" dt="2022-03-23T04:18:15.124" v="542"/>
          <ac:spMkLst>
            <pc:docMk/>
            <pc:sldMk cId="3587379917" sldId="522"/>
            <ac:spMk id="925" creationId="{D530B77B-1291-4F16-B0B9-CA14601BEE46}"/>
          </ac:spMkLst>
        </pc:spChg>
        <pc:spChg chg="mod">
          <ac:chgData name="Kanakubo Yuuka" userId="0125345b4684f247" providerId="LiveId" clId="{2F96E93E-20E0-4DA2-A832-8610A3A9D724}" dt="2022-03-23T04:18:15.124" v="542"/>
          <ac:spMkLst>
            <pc:docMk/>
            <pc:sldMk cId="3587379917" sldId="522"/>
            <ac:spMk id="926" creationId="{B80B3EC3-CEA6-4682-AC76-C6EB52E1912F}"/>
          </ac:spMkLst>
        </pc:spChg>
        <pc:spChg chg="mod">
          <ac:chgData name="Kanakubo Yuuka" userId="0125345b4684f247" providerId="LiveId" clId="{2F96E93E-20E0-4DA2-A832-8610A3A9D724}" dt="2022-03-23T04:18:15.124" v="542"/>
          <ac:spMkLst>
            <pc:docMk/>
            <pc:sldMk cId="3587379917" sldId="522"/>
            <ac:spMk id="927" creationId="{FC8F8037-4345-4BF6-80A2-E15761106B7C}"/>
          </ac:spMkLst>
        </pc:spChg>
        <pc:spChg chg="mod">
          <ac:chgData name="Kanakubo Yuuka" userId="0125345b4684f247" providerId="LiveId" clId="{2F96E93E-20E0-4DA2-A832-8610A3A9D724}" dt="2022-03-23T04:18:15.124" v="542"/>
          <ac:spMkLst>
            <pc:docMk/>
            <pc:sldMk cId="3587379917" sldId="522"/>
            <ac:spMk id="928" creationId="{7D592334-F468-4B2C-9363-DBD9F2C50F68}"/>
          </ac:spMkLst>
        </pc:spChg>
        <pc:spChg chg="mod">
          <ac:chgData name="Kanakubo Yuuka" userId="0125345b4684f247" providerId="LiveId" clId="{2F96E93E-20E0-4DA2-A832-8610A3A9D724}" dt="2022-03-23T04:18:15.124" v="542"/>
          <ac:spMkLst>
            <pc:docMk/>
            <pc:sldMk cId="3587379917" sldId="522"/>
            <ac:spMk id="929" creationId="{BC7AABF6-3433-42DB-9CC9-ABE365C72AE8}"/>
          </ac:spMkLst>
        </pc:spChg>
        <pc:spChg chg="mod">
          <ac:chgData name="Kanakubo Yuuka" userId="0125345b4684f247" providerId="LiveId" clId="{2F96E93E-20E0-4DA2-A832-8610A3A9D724}" dt="2022-03-23T04:18:15.124" v="542"/>
          <ac:spMkLst>
            <pc:docMk/>
            <pc:sldMk cId="3587379917" sldId="522"/>
            <ac:spMk id="931" creationId="{D99DD02A-A201-4AB3-80BE-8C27A5436036}"/>
          </ac:spMkLst>
        </pc:spChg>
        <pc:spChg chg="mod">
          <ac:chgData name="Kanakubo Yuuka" userId="0125345b4684f247" providerId="LiveId" clId="{2F96E93E-20E0-4DA2-A832-8610A3A9D724}" dt="2022-03-23T04:18:15.124" v="542"/>
          <ac:spMkLst>
            <pc:docMk/>
            <pc:sldMk cId="3587379917" sldId="522"/>
            <ac:spMk id="932" creationId="{5BD3487F-B28C-44B8-B0A0-BE57E4A8E892}"/>
          </ac:spMkLst>
        </pc:spChg>
        <pc:spChg chg="mod">
          <ac:chgData name="Kanakubo Yuuka" userId="0125345b4684f247" providerId="LiveId" clId="{2F96E93E-20E0-4DA2-A832-8610A3A9D724}" dt="2022-03-23T04:18:15.124" v="542"/>
          <ac:spMkLst>
            <pc:docMk/>
            <pc:sldMk cId="3587379917" sldId="522"/>
            <ac:spMk id="933" creationId="{C8EF28DB-B651-4C22-9F3F-EC2013E3F269}"/>
          </ac:spMkLst>
        </pc:spChg>
        <pc:spChg chg="mod">
          <ac:chgData name="Kanakubo Yuuka" userId="0125345b4684f247" providerId="LiveId" clId="{2F96E93E-20E0-4DA2-A832-8610A3A9D724}" dt="2022-03-23T04:18:15.124" v="542"/>
          <ac:spMkLst>
            <pc:docMk/>
            <pc:sldMk cId="3587379917" sldId="522"/>
            <ac:spMk id="934" creationId="{7904BED9-9EAB-4516-9620-92B09CBECCA8}"/>
          </ac:spMkLst>
        </pc:spChg>
        <pc:spChg chg="mod">
          <ac:chgData name="Kanakubo Yuuka" userId="0125345b4684f247" providerId="LiveId" clId="{2F96E93E-20E0-4DA2-A832-8610A3A9D724}" dt="2022-03-23T04:18:15.124" v="542"/>
          <ac:spMkLst>
            <pc:docMk/>
            <pc:sldMk cId="3587379917" sldId="522"/>
            <ac:spMk id="935" creationId="{582A7CA8-3CB4-4CB3-88D0-7D3CA32AEFF5}"/>
          </ac:spMkLst>
        </pc:spChg>
        <pc:spChg chg="mod">
          <ac:chgData name="Kanakubo Yuuka" userId="0125345b4684f247" providerId="LiveId" clId="{2F96E93E-20E0-4DA2-A832-8610A3A9D724}" dt="2022-03-23T04:18:15.124" v="542"/>
          <ac:spMkLst>
            <pc:docMk/>
            <pc:sldMk cId="3587379917" sldId="522"/>
            <ac:spMk id="936" creationId="{CCEE5F52-0C2A-4B5C-839C-6F719BDBB9AF}"/>
          </ac:spMkLst>
        </pc:spChg>
        <pc:spChg chg="mod">
          <ac:chgData name="Kanakubo Yuuka" userId="0125345b4684f247" providerId="LiveId" clId="{2F96E93E-20E0-4DA2-A832-8610A3A9D724}" dt="2022-03-23T04:18:15.124" v="542"/>
          <ac:spMkLst>
            <pc:docMk/>
            <pc:sldMk cId="3587379917" sldId="522"/>
            <ac:spMk id="937" creationId="{342E7AD2-8806-4973-B462-0DFE536EBFC7}"/>
          </ac:spMkLst>
        </pc:spChg>
        <pc:spChg chg="mod">
          <ac:chgData name="Kanakubo Yuuka" userId="0125345b4684f247" providerId="LiveId" clId="{2F96E93E-20E0-4DA2-A832-8610A3A9D724}" dt="2022-03-23T04:18:15.124" v="542"/>
          <ac:spMkLst>
            <pc:docMk/>
            <pc:sldMk cId="3587379917" sldId="522"/>
            <ac:spMk id="938" creationId="{559BAB4E-2FFF-4D1A-98C7-97C1BE922DA7}"/>
          </ac:spMkLst>
        </pc:spChg>
        <pc:spChg chg="mod">
          <ac:chgData name="Kanakubo Yuuka" userId="0125345b4684f247" providerId="LiveId" clId="{2F96E93E-20E0-4DA2-A832-8610A3A9D724}" dt="2022-03-23T04:18:15.124" v="542"/>
          <ac:spMkLst>
            <pc:docMk/>
            <pc:sldMk cId="3587379917" sldId="522"/>
            <ac:spMk id="939" creationId="{1C3393B0-C34A-4605-B1AB-B6A2C1EB23D0}"/>
          </ac:spMkLst>
        </pc:spChg>
        <pc:spChg chg="mod">
          <ac:chgData name="Kanakubo Yuuka" userId="0125345b4684f247" providerId="LiveId" clId="{2F96E93E-20E0-4DA2-A832-8610A3A9D724}" dt="2022-03-23T04:18:15.124" v="542"/>
          <ac:spMkLst>
            <pc:docMk/>
            <pc:sldMk cId="3587379917" sldId="522"/>
            <ac:spMk id="940" creationId="{1C55BD21-269E-40D2-BF48-F556D46AC9E7}"/>
          </ac:spMkLst>
        </pc:spChg>
        <pc:spChg chg="mod">
          <ac:chgData name="Kanakubo Yuuka" userId="0125345b4684f247" providerId="LiveId" clId="{2F96E93E-20E0-4DA2-A832-8610A3A9D724}" dt="2022-03-23T04:18:15.124" v="542"/>
          <ac:spMkLst>
            <pc:docMk/>
            <pc:sldMk cId="3587379917" sldId="522"/>
            <ac:spMk id="941" creationId="{5CF32467-7629-47E6-BD78-B54FF62D7455}"/>
          </ac:spMkLst>
        </pc:spChg>
        <pc:spChg chg="mod">
          <ac:chgData name="Kanakubo Yuuka" userId="0125345b4684f247" providerId="LiveId" clId="{2F96E93E-20E0-4DA2-A832-8610A3A9D724}" dt="2022-03-23T04:18:15.124" v="542"/>
          <ac:spMkLst>
            <pc:docMk/>
            <pc:sldMk cId="3587379917" sldId="522"/>
            <ac:spMk id="942" creationId="{590217E4-861D-44DE-A516-CB2AF4464D91}"/>
          </ac:spMkLst>
        </pc:spChg>
        <pc:spChg chg="mod">
          <ac:chgData name="Kanakubo Yuuka" userId="0125345b4684f247" providerId="LiveId" clId="{2F96E93E-20E0-4DA2-A832-8610A3A9D724}" dt="2022-03-23T04:18:15.124" v="542"/>
          <ac:spMkLst>
            <pc:docMk/>
            <pc:sldMk cId="3587379917" sldId="522"/>
            <ac:spMk id="943" creationId="{A3B2F7F4-0B96-42DE-B74B-2BC81A6A3322}"/>
          </ac:spMkLst>
        </pc:spChg>
        <pc:spChg chg="mod">
          <ac:chgData name="Kanakubo Yuuka" userId="0125345b4684f247" providerId="LiveId" clId="{2F96E93E-20E0-4DA2-A832-8610A3A9D724}" dt="2022-03-23T04:18:15.124" v="542"/>
          <ac:spMkLst>
            <pc:docMk/>
            <pc:sldMk cId="3587379917" sldId="522"/>
            <ac:spMk id="944" creationId="{63A02EE0-A73B-4E49-AFB9-FA3CB94E0398}"/>
          </ac:spMkLst>
        </pc:spChg>
        <pc:spChg chg="mod">
          <ac:chgData name="Kanakubo Yuuka" userId="0125345b4684f247" providerId="LiveId" clId="{2F96E93E-20E0-4DA2-A832-8610A3A9D724}" dt="2022-03-23T04:18:15.124" v="542"/>
          <ac:spMkLst>
            <pc:docMk/>
            <pc:sldMk cId="3587379917" sldId="522"/>
            <ac:spMk id="945" creationId="{1853D803-0910-47DD-8735-5705B640B2F2}"/>
          </ac:spMkLst>
        </pc:spChg>
        <pc:spChg chg="mod">
          <ac:chgData name="Kanakubo Yuuka" userId="0125345b4684f247" providerId="LiveId" clId="{2F96E93E-20E0-4DA2-A832-8610A3A9D724}" dt="2022-03-23T04:18:15.124" v="542"/>
          <ac:spMkLst>
            <pc:docMk/>
            <pc:sldMk cId="3587379917" sldId="522"/>
            <ac:spMk id="946" creationId="{D0E1E88D-E803-4965-A6C7-976A0553840B}"/>
          </ac:spMkLst>
        </pc:spChg>
        <pc:spChg chg="mod">
          <ac:chgData name="Kanakubo Yuuka" userId="0125345b4684f247" providerId="LiveId" clId="{2F96E93E-20E0-4DA2-A832-8610A3A9D724}" dt="2022-03-23T04:18:15.124" v="542"/>
          <ac:spMkLst>
            <pc:docMk/>
            <pc:sldMk cId="3587379917" sldId="522"/>
            <ac:spMk id="947" creationId="{3BA683F7-0853-46AD-8C8C-B13396A68FC5}"/>
          </ac:spMkLst>
        </pc:spChg>
        <pc:spChg chg="mod">
          <ac:chgData name="Kanakubo Yuuka" userId="0125345b4684f247" providerId="LiveId" clId="{2F96E93E-20E0-4DA2-A832-8610A3A9D724}" dt="2022-03-23T04:18:15.124" v="542"/>
          <ac:spMkLst>
            <pc:docMk/>
            <pc:sldMk cId="3587379917" sldId="522"/>
            <ac:spMk id="948" creationId="{98748486-E348-4D5D-ADC4-4B0D2C5B4AE1}"/>
          </ac:spMkLst>
        </pc:spChg>
        <pc:spChg chg="mod">
          <ac:chgData name="Kanakubo Yuuka" userId="0125345b4684f247" providerId="LiveId" clId="{2F96E93E-20E0-4DA2-A832-8610A3A9D724}" dt="2022-03-23T04:18:15.124" v="542"/>
          <ac:spMkLst>
            <pc:docMk/>
            <pc:sldMk cId="3587379917" sldId="522"/>
            <ac:spMk id="949" creationId="{16D02773-3966-4FE3-842B-F25FAFD4B0A4}"/>
          </ac:spMkLst>
        </pc:spChg>
        <pc:spChg chg="mod">
          <ac:chgData name="Kanakubo Yuuka" userId="0125345b4684f247" providerId="LiveId" clId="{2F96E93E-20E0-4DA2-A832-8610A3A9D724}" dt="2022-03-23T04:18:15.124" v="542"/>
          <ac:spMkLst>
            <pc:docMk/>
            <pc:sldMk cId="3587379917" sldId="522"/>
            <ac:spMk id="950" creationId="{04E9E932-63BB-4A72-BEF5-2F833F5BB465}"/>
          </ac:spMkLst>
        </pc:spChg>
        <pc:spChg chg="mod">
          <ac:chgData name="Kanakubo Yuuka" userId="0125345b4684f247" providerId="LiveId" clId="{2F96E93E-20E0-4DA2-A832-8610A3A9D724}" dt="2022-03-23T04:18:15.124" v="542"/>
          <ac:spMkLst>
            <pc:docMk/>
            <pc:sldMk cId="3587379917" sldId="522"/>
            <ac:spMk id="951" creationId="{185E62C8-1553-4869-B095-E90DA05FDC55}"/>
          </ac:spMkLst>
        </pc:spChg>
        <pc:spChg chg="mod">
          <ac:chgData name="Kanakubo Yuuka" userId="0125345b4684f247" providerId="LiveId" clId="{2F96E93E-20E0-4DA2-A832-8610A3A9D724}" dt="2022-03-23T04:18:15.124" v="542"/>
          <ac:spMkLst>
            <pc:docMk/>
            <pc:sldMk cId="3587379917" sldId="522"/>
            <ac:spMk id="952" creationId="{10C2F0D5-3A6D-4E1F-906F-2D62EBA3BC85}"/>
          </ac:spMkLst>
        </pc:spChg>
        <pc:spChg chg="mod">
          <ac:chgData name="Kanakubo Yuuka" userId="0125345b4684f247" providerId="LiveId" clId="{2F96E93E-20E0-4DA2-A832-8610A3A9D724}" dt="2022-03-23T04:18:15.124" v="542"/>
          <ac:spMkLst>
            <pc:docMk/>
            <pc:sldMk cId="3587379917" sldId="522"/>
            <ac:spMk id="953" creationId="{B4B43881-556F-4B60-94AC-6E2FE2022DCD}"/>
          </ac:spMkLst>
        </pc:spChg>
        <pc:spChg chg="mod">
          <ac:chgData name="Kanakubo Yuuka" userId="0125345b4684f247" providerId="LiveId" clId="{2F96E93E-20E0-4DA2-A832-8610A3A9D724}" dt="2022-03-23T04:18:15.124" v="542"/>
          <ac:spMkLst>
            <pc:docMk/>
            <pc:sldMk cId="3587379917" sldId="522"/>
            <ac:spMk id="954" creationId="{ECB87581-8A29-4D11-9C89-959D85BC22BC}"/>
          </ac:spMkLst>
        </pc:spChg>
        <pc:spChg chg="mod">
          <ac:chgData name="Kanakubo Yuuka" userId="0125345b4684f247" providerId="LiveId" clId="{2F96E93E-20E0-4DA2-A832-8610A3A9D724}" dt="2022-03-23T04:18:15.124" v="542"/>
          <ac:spMkLst>
            <pc:docMk/>
            <pc:sldMk cId="3587379917" sldId="522"/>
            <ac:spMk id="955" creationId="{74D05882-B971-48E3-BCD0-1D7B70670959}"/>
          </ac:spMkLst>
        </pc:spChg>
        <pc:spChg chg="mod">
          <ac:chgData name="Kanakubo Yuuka" userId="0125345b4684f247" providerId="LiveId" clId="{2F96E93E-20E0-4DA2-A832-8610A3A9D724}" dt="2022-03-23T04:18:15.124" v="542"/>
          <ac:spMkLst>
            <pc:docMk/>
            <pc:sldMk cId="3587379917" sldId="522"/>
            <ac:spMk id="956" creationId="{D2F1B3D2-A581-4EA5-BC55-7650618B360F}"/>
          </ac:spMkLst>
        </pc:spChg>
        <pc:spChg chg="mod">
          <ac:chgData name="Kanakubo Yuuka" userId="0125345b4684f247" providerId="LiveId" clId="{2F96E93E-20E0-4DA2-A832-8610A3A9D724}" dt="2022-03-23T04:18:15.124" v="542"/>
          <ac:spMkLst>
            <pc:docMk/>
            <pc:sldMk cId="3587379917" sldId="522"/>
            <ac:spMk id="957" creationId="{E86BA4E0-88BF-4255-B03E-6F76DBF5D60D}"/>
          </ac:spMkLst>
        </pc:spChg>
        <pc:spChg chg="mod">
          <ac:chgData name="Kanakubo Yuuka" userId="0125345b4684f247" providerId="LiveId" clId="{2F96E93E-20E0-4DA2-A832-8610A3A9D724}" dt="2022-03-23T04:18:15.124" v="542"/>
          <ac:spMkLst>
            <pc:docMk/>
            <pc:sldMk cId="3587379917" sldId="522"/>
            <ac:spMk id="958" creationId="{09881681-2C4B-4C2B-91E5-4CF904730173}"/>
          </ac:spMkLst>
        </pc:spChg>
        <pc:spChg chg="mod">
          <ac:chgData name="Kanakubo Yuuka" userId="0125345b4684f247" providerId="LiveId" clId="{2F96E93E-20E0-4DA2-A832-8610A3A9D724}" dt="2022-03-23T04:18:15.124" v="542"/>
          <ac:spMkLst>
            <pc:docMk/>
            <pc:sldMk cId="3587379917" sldId="522"/>
            <ac:spMk id="959" creationId="{7596B774-5F2C-4B17-9CFF-002821B7D681}"/>
          </ac:spMkLst>
        </pc:spChg>
        <pc:spChg chg="mod">
          <ac:chgData name="Kanakubo Yuuka" userId="0125345b4684f247" providerId="LiveId" clId="{2F96E93E-20E0-4DA2-A832-8610A3A9D724}" dt="2022-03-23T04:18:15.124" v="542"/>
          <ac:spMkLst>
            <pc:docMk/>
            <pc:sldMk cId="3587379917" sldId="522"/>
            <ac:spMk id="960" creationId="{C1B33FC8-BAF8-439A-8C95-CC30CE53FEB1}"/>
          </ac:spMkLst>
        </pc:spChg>
        <pc:spChg chg="mod">
          <ac:chgData name="Kanakubo Yuuka" userId="0125345b4684f247" providerId="LiveId" clId="{2F96E93E-20E0-4DA2-A832-8610A3A9D724}" dt="2022-03-23T04:18:15.124" v="542"/>
          <ac:spMkLst>
            <pc:docMk/>
            <pc:sldMk cId="3587379917" sldId="522"/>
            <ac:spMk id="961" creationId="{C7AB9173-0488-4E74-8204-7009411708E8}"/>
          </ac:spMkLst>
        </pc:spChg>
        <pc:spChg chg="mod">
          <ac:chgData name="Kanakubo Yuuka" userId="0125345b4684f247" providerId="LiveId" clId="{2F96E93E-20E0-4DA2-A832-8610A3A9D724}" dt="2022-03-23T04:18:15.124" v="542"/>
          <ac:spMkLst>
            <pc:docMk/>
            <pc:sldMk cId="3587379917" sldId="522"/>
            <ac:spMk id="962" creationId="{7E4353A0-0EC1-423D-A79D-7AC00505AD83}"/>
          </ac:spMkLst>
        </pc:spChg>
        <pc:spChg chg="mod">
          <ac:chgData name="Kanakubo Yuuka" userId="0125345b4684f247" providerId="LiveId" clId="{2F96E93E-20E0-4DA2-A832-8610A3A9D724}" dt="2022-03-23T04:18:15.124" v="542"/>
          <ac:spMkLst>
            <pc:docMk/>
            <pc:sldMk cId="3587379917" sldId="522"/>
            <ac:spMk id="963" creationId="{CB6A3B64-48DE-43BD-A471-DCFF6737D46F}"/>
          </ac:spMkLst>
        </pc:spChg>
        <pc:spChg chg="mod">
          <ac:chgData name="Kanakubo Yuuka" userId="0125345b4684f247" providerId="LiveId" clId="{2F96E93E-20E0-4DA2-A832-8610A3A9D724}" dt="2022-03-23T04:18:15.124" v="542"/>
          <ac:spMkLst>
            <pc:docMk/>
            <pc:sldMk cId="3587379917" sldId="522"/>
            <ac:spMk id="964" creationId="{8415C2E9-6F50-4FE3-968C-C94228282A6F}"/>
          </ac:spMkLst>
        </pc:spChg>
        <pc:spChg chg="mod">
          <ac:chgData name="Kanakubo Yuuka" userId="0125345b4684f247" providerId="LiveId" clId="{2F96E93E-20E0-4DA2-A832-8610A3A9D724}" dt="2022-03-23T04:18:15.124" v="542"/>
          <ac:spMkLst>
            <pc:docMk/>
            <pc:sldMk cId="3587379917" sldId="522"/>
            <ac:spMk id="965" creationId="{37343DBB-C496-42E5-9E3B-CC860DFB36CD}"/>
          </ac:spMkLst>
        </pc:spChg>
        <pc:spChg chg="mod">
          <ac:chgData name="Kanakubo Yuuka" userId="0125345b4684f247" providerId="LiveId" clId="{2F96E93E-20E0-4DA2-A832-8610A3A9D724}" dt="2022-03-23T04:18:15.124" v="542"/>
          <ac:spMkLst>
            <pc:docMk/>
            <pc:sldMk cId="3587379917" sldId="522"/>
            <ac:spMk id="966" creationId="{E918BF2A-F5A6-4C07-BDCB-7F486D5077E1}"/>
          </ac:spMkLst>
        </pc:spChg>
        <pc:spChg chg="mod">
          <ac:chgData name="Kanakubo Yuuka" userId="0125345b4684f247" providerId="LiveId" clId="{2F96E93E-20E0-4DA2-A832-8610A3A9D724}" dt="2022-03-23T04:18:15.124" v="542"/>
          <ac:spMkLst>
            <pc:docMk/>
            <pc:sldMk cId="3587379917" sldId="522"/>
            <ac:spMk id="967" creationId="{31132408-120B-48C7-9C6B-F561B6907858}"/>
          </ac:spMkLst>
        </pc:spChg>
        <pc:spChg chg="mod">
          <ac:chgData name="Kanakubo Yuuka" userId="0125345b4684f247" providerId="LiveId" clId="{2F96E93E-20E0-4DA2-A832-8610A3A9D724}" dt="2022-03-23T04:18:15.124" v="542"/>
          <ac:spMkLst>
            <pc:docMk/>
            <pc:sldMk cId="3587379917" sldId="522"/>
            <ac:spMk id="968" creationId="{1715945F-A27A-423E-BB1A-55A9441D0523}"/>
          </ac:spMkLst>
        </pc:spChg>
        <pc:spChg chg="mod">
          <ac:chgData name="Kanakubo Yuuka" userId="0125345b4684f247" providerId="LiveId" clId="{2F96E93E-20E0-4DA2-A832-8610A3A9D724}" dt="2022-03-23T04:18:15.124" v="542"/>
          <ac:spMkLst>
            <pc:docMk/>
            <pc:sldMk cId="3587379917" sldId="522"/>
            <ac:spMk id="969" creationId="{087FF47D-44F4-4E46-A4F3-9187B4371EA4}"/>
          </ac:spMkLst>
        </pc:spChg>
        <pc:spChg chg="mod">
          <ac:chgData name="Kanakubo Yuuka" userId="0125345b4684f247" providerId="LiveId" clId="{2F96E93E-20E0-4DA2-A832-8610A3A9D724}" dt="2022-03-23T04:18:15.124" v="542"/>
          <ac:spMkLst>
            <pc:docMk/>
            <pc:sldMk cId="3587379917" sldId="522"/>
            <ac:spMk id="970" creationId="{B399700F-84AF-46B6-961A-C6DBE44D3041}"/>
          </ac:spMkLst>
        </pc:spChg>
        <pc:spChg chg="mod">
          <ac:chgData name="Kanakubo Yuuka" userId="0125345b4684f247" providerId="LiveId" clId="{2F96E93E-20E0-4DA2-A832-8610A3A9D724}" dt="2022-03-23T04:18:15.124" v="542"/>
          <ac:spMkLst>
            <pc:docMk/>
            <pc:sldMk cId="3587379917" sldId="522"/>
            <ac:spMk id="971" creationId="{10036B6F-4E75-4696-8615-BE084D83A732}"/>
          </ac:spMkLst>
        </pc:spChg>
        <pc:spChg chg="mod">
          <ac:chgData name="Kanakubo Yuuka" userId="0125345b4684f247" providerId="LiveId" clId="{2F96E93E-20E0-4DA2-A832-8610A3A9D724}" dt="2022-03-23T04:18:15.124" v="542"/>
          <ac:spMkLst>
            <pc:docMk/>
            <pc:sldMk cId="3587379917" sldId="522"/>
            <ac:spMk id="972" creationId="{58674AB4-1B0F-41EB-B9CC-6AD6929B4699}"/>
          </ac:spMkLst>
        </pc:spChg>
        <pc:spChg chg="mod">
          <ac:chgData name="Kanakubo Yuuka" userId="0125345b4684f247" providerId="LiveId" clId="{2F96E93E-20E0-4DA2-A832-8610A3A9D724}" dt="2022-03-23T04:18:15.124" v="542"/>
          <ac:spMkLst>
            <pc:docMk/>
            <pc:sldMk cId="3587379917" sldId="522"/>
            <ac:spMk id="973" creationId="{51E87C80-7F2A-4FB8-A9C2-B601FE346F2C}"/>
          </ac:spMkLst>
        </pc:spChg>
        <pc:spChg chg="mod">
          <ac:chgData name="Kanakubo Yuuka" userId="0125345b4684f247" providerId="LiveId" clId="{2F96E93E-20E0-4DA2-A832-8610A3A9D724}" dt="2022-03-23T04:18:15.124" v="542"/>
          <ac:spMkLst>
            <pc:docMk/>
            <pc:sldMk cId="3587379917" sldId="522"/>
            <ac:spMk id="974" creationId="{91DBE16E-8CBB-4797-8C2F-EC0329AB6C77}"/>
          </ac:spMkLst>
        </pc:spChg>
        <pc:spChg chg="mod">
          <ac:chgData name="Kanakubo Yuuka" userId="0125345b4684f247" providerId="LiveId" clId="{2F96E93E-20E0-4DA2-A832-8610A3A9D724}" dt="2022-03-23T04:18:15.124" v="542"/>
          <ac:spMkLst>
            <pc:docMk/>
            <pc:sldMk cId="3587379917" sldId="522"/>
            <ac:spMk id="975" creationId="{DA7899A4-36D0-41E7-958A-CC19F627EA9C}"/>
          </ac:spMkLst>
        </pc:spChg>
        <pc:spChg chg="mod">
          <ac:chgData name="Kanakubo Yuuka" userId="0125345b4684f247" providerId="LiveId" clId="{2F96E93E-20E0-4DA2-A832-8610A3A9D724}" dt="2022-03-23T04:18:15.124" v="542"/>
          <ac:spMkLst>
            <pc:docMk/>
            <pc:sldMk cId="3587379917" sldId="522"/>
            <ac:spMk id="976" creationId="{86700AFF-7A95-40A1-91E0-A4DB85B4D493}"/>
          </ac:spMkLst>
        </pc:spChg>
        <pc:spChg chg="mod">
          <ac:chgData name="Kanakubo Yuuka" userId="0125345b4684f247" providerId="LiveId" clId="{2F96E93E-20E0-4DA2-A832-8610A3A9D724}" dt="2022-03-23T04:18:15.124" v="542"/>
          <ac:spMkLst>
            <pc:docMk/>
            <pc:sldMk cId="3587379917" sldId="522"/>
            <ac:spMk id="978" creationId="{5EA1E3D0-CC68-4984-AA6D-95FA658C7F26}"/>
          </ac:spMkLst>
        </pc:spChg>
        <pc:spChg chg="mod">
          <ac:chgData name="Kanakubo Yuuka" userId="0125345b4684f247" providerId="LiveId" clId="{2F96E93E-20E0-4DA2-A832-8610A3A9D724}" dt="2022-03-23T04:18:15.124" v="542"/>
          <ac:spMkLst>
            <pc:docMk/>
            <pc:sldMk cId="3587379917" sldId="522"/>
            <ac:spMk id="979" creationId="{2D292CC5-C27A-4C41-A2CB-D218648A0D20}"/>
          </ac:spMkLst>
        </pc:spChg>
        <pc:spChg chg="mod">
          <ac:chgData name="Kanakubo Yuuka" userId="0125345b4684f247" providerId="LiveId" clId="{2F96E93E-20E0-4DA2-A832-8610A3A9D724}" dt="2022-03-23T04:18:15.124" v="542"/>
          <ac:spMkLst>
            <pc:docMk/>
            <pc:sldMk cId="3587379917" sldId="522"/>
            <ac:spMk id="980" creationId="{64842226-0B61-4DA3-831C-ECCD51DAE035}"/>
          </ac:spMkLst>
        </pc:spChg>
        <pc:spChg chg="mod">
          <ac:chgData name="Kanakubo Yuuka" userId="0125345b4684f247" providerId="LiveId" clId="{2F96E93E-20E0-4DA2-A832-8610A3A9D724}" dt="2022-03-23T04:18:15.124" v="542"/>
          <ac:spMkLst>
            <pc:docMk/>
            <pc:sldMk cId="3587379917" sldId="522"/>
            <ac:spMk id="981" creationId="{D1630BE3-3047-45D6-A75D-DD78685EE06E}"/>
          </ac:spMkLst>
        </pc:spChg>
        <pc:spChg chg="mod">
          <ac:chgData name="Kanakubo Yuuka" userId="0125345b4684f247" providerId="LiveId" clId="{2F96E93E-20E0-4DA2-A832-8610A3A9D724}" dt="2022-03-23T04:18:15.124" v="542"/>
          <ac:spMkLst>
            <pc:docMk/>
            <pc:sldMk cId="3587379917" sldId="522"/>
            <ac:spMk id="982" creationId="{D3AC295E-1F77-477E-A773-8C600DC9638E}"/>
          </ac:spMkLst>
        </pc:spChg>
        <pc:spChg chg="mod">
          <ac:chgData name="Kanakubo Yuuka" userId="0125345b4684f247" providerId="LiveId" clId="{2F96E93E-20E0-4DA2-A832-8610A3A9D724}" dt="2022-03-23T04:18:15.124" v="542"/>
          <ac:spMkLst>
            <pc:docMk/>
            <pc:sldMk cId="3587379917" sldId="522"/>
            <ac:spMk id="983" creationId="{CB096D8E-3461-4404-929A-7182C23947AE}"/>
          </ac:spMkLst>
        </pc:spChg>
        <pc:spChg chg="mod">
          <ac:chgData name="Kanakubo Yuuka" userId="0125345b4684f247" providerId="LiveId" clId="{2F96E93E-20E0-4DA2-A832-8610A3A9D724}" dt="2022-03-23T04:18:15.124" v="542"/>
          <ac:spMkLst>
            <pc:docMk/>
            <pc:sldMk cId="3587379917" sldId="522"/>
            <ac:spMk id="984" creationId="{041EB9A7-67C5-46A5-862B-3E783F3E76DA}"/>
          </ac:spMkLst>
        </pc:spChg>
        <pc:spChg chg="mod">
          <ac:chgData name="Kanakubo Yuuka" userId="0125345b4684f247" providerId="LiveId" clId="{2F96E93E-20E0-4DA2-A832-8610A3A9D724}" dt="2022-03-23T04:18:15.124" v="542"/>
          <ac:spMkLst>
            <pc:docMk/>
            <pc:sldMk cId="3587379917" sldId="522"/>
            <ac:spMk id="985" creationId="{6CFA9BE0-0B29-4429-840E-453504AEB002}"/>
          </ac:spMkLst>
        </pc:spChg>
        <pc:spChg chg="mod">
          <ac:chgData name="Kanakubo Yuuka" userId="0125345b4684f247" providerId="LiveId" clId="{2F96E93E-20E0-4DA2-A832-8610A3A9D724}" dt="2022-03-23T04:18:15.124" v="542"/>
          <ac:spMkLst>
            <pc:docMk/>
            <pc:sldMk cId="3587379917" sldId="522"/>
            <ac:spMk id="986" creationId="{DAB528A7-237C-4CE8-8D64-597D7AE766E4}"/>
          </ac:spMkLst>
        </pc:spChg>
        <pc:spChg chg="mod">
          <ac:chgData name="Kanakubo Yuuka" userId="0125345b4684f247" providerId="LiveId" clId="{2F96E93E-20E0-4DA2-A832-8610A3A9D724}" dt="2022-03-23T04:18:15.124" v="542"/>
          <ac:spMkLst>
            <pc:docMk/>
            <pc:sldMk cId="3587379917" sldId="522"/>
            <ac:spMk id="987" creationId="{2E3B3246-BB0E-45F1-A8C4-0908EE44DAC6}"/>
          </ac:spMkLst>
        </pc:spChg>
        <pc:spChg chg="mod">
          <ac:chgData name="Kanakubo Yuuka" userId="0125345b4684f247" providerId="LiveId" clId="{2F96E93E-20E0-4DA2-A832-8610A3A9D724}" dt="2022-03-23T04:18:15.124" v="542"/>
          <ac:spMkLst>
            <pc:docMk/>
            <pc:sldMk cId="3587379917" sldId="522"/>
            <ac:spMk id="988" creationId="{66FB2CC2-DF4B-46FB-8C6A-6C6B19A65087}"/>
          </ac:spMkLst>
        </pc:spChg>
        <pc:spChg chg="mod">
          <ac:chgData name="Kanakubo Yuuka" userId="0125345b4684f247" providerId="LiveId" clId="{2F96E93E-20E0-4DA2-A832-8610A3A9D724}" dt="2022-03-23T04:18:15.124" v="542"/>
          <ac:spMkLst>
            <pc:docMk/>
            <pc:sldMk cId="3587379917" sldId="522"/>
            <ac:spMk id="989" creationId="{72114861-DB7F-46F4-A9D3-586D425FFA96}"/>
          </ac:spMkLst>
        </pc:spChg>
        <pc:spChg chg="mod">
          <ac:chgData name="Kanakubo Yuuka" userId="0125345b4684f247" providerId="LiveId" clId="{2F96E93E-20E0-4DA2-A832-8610A3A9D724}" dt="2022-03-23T04:18:15.124" v="542"/>
          <ac:spMkLst>
            <pc:docMk/>
            <pc:sldMk cId="3587379917" sldId="522"/>
            <ac:spMk id="990" creationId="{3A2B0C22-30A2-4A07-9CBB-94B5C6DF5C7A}"/>
          </ac:spMkLst>
        </pc:spChg>
        <pc:spChg chg="mod">
          <ac:chgData name="Kanakubo Yuuka" userId="0125345b4684f247" providerId="LiveId" clId="{2F96E93E-20E0-4DA2-A832-8610A3A9D724}" dt="2022-03-23T04:18:15.124" v="542"/>
          <ac:spMkLst>
            <pc:docMk/>
            <pc:sldMk cId="3587379917" sldId="522"/>
            <ac:spMk id="991" creationId="{7BBAA267-BB60-4730-B8DE-EC92F0983EFC}"/>
          </ac:spMkLst>
        </pc:spChg>
        <pc:spChg chg="mod">
          <ac:chgData name="Kanakubo Yuuka" userId="0125345b4684f247" providerId="LiveId" clId="{2F96E93E-20E0-4DA2-A832-8610A3A9D724}" dt="2022-03-23T04:18:15.124" v="542"/>
          <ac:spMkLst>
            <pc:docMk/>
            <pc:sldMk cId="3587379917" sldId="522"/>
            <ac:spMk id="992" creationId="{B6EB1C8B-6089-4EE5-A078-9A62A7360FFA}"/>
          </ac:spMkLst>
        </pc:spChg>
        <pc:spChg chg="mod">
          <ac:chgData name="Kanakubo Yuuka" userId="0125345b4684f247" providerId="LiveId" clId="{2F96E93E-20E0-4DA2-A832-8610A3A9D724}" dt="2022-03-23T04:18:15.124" v="542"/>
          <ac:spMkLst>
            <pc:docMk/>
            <pc:sldMk cId="3587379917" sldId="522"/>
            <ac:spMk id="993" creationId="{45E92EB6-691B-4182-BB2D-1B7BC785C629}"/>
          </ac:spMkLst>
        </pc:spChg>
        <pc:spChg chg="mod">
          <ac:chgData name="Kanakubo Yuuka" userId="0125345b4684f247" providerId="LiveId" clId="{2F96E93E-20E0-4DA2-A832-8610A3A9D724}" dt="2022-03-23T04:18:15.124" v="542"/>
          <ac:spMkLst>
            <pc:docMk/>
            <pc:sldMk cId="3587379917" sldId="522"/>
            <ac:spMk id="994" creationId="{8FCB9E97-0B12-44AB-9A89-6135D98AFDDC}"/>
          </ac:spMkLst>
        </pc:spChg>
        <pc:spChg chg="mod">
          <ac:chgData name="Kanakubo Yuuka" userId="0125345b4684f247" providerId="LiveId" clId="{2F96E93E-20E0-4DA2-A832-8610A3A9D724}" dt="2022-03-23T04:18:15.124" v="542"/>
          <ac:spMkLst>
            <pc:docMk/>
            <pc:sldMk cId="3587379917" sldId="522"/>
            <ac:spMk id="995" creationId="{27591507-E8C7-471A-BFBB-B986392F6B5B}"/>
          </ac:spMkLst>
        </pc:spChg>
        <pc:spChg chg="mod">
          <ac:chgData name="Kanakubo Yuuka" userId="0125345b4684f247" providerId="LiveId" clId="{2F96E93E-20E0-4DA2-A832-8610A3A9D724}" dt="2022-03-23T04:18:15.124" v="542"/>
          <ac:spMkLst>
            <pc:docMk/>
            <pc:sldMk cId="3587379917" sldId="522"/>
            <ac:spMk id="996" creationId="{27BEAC1B-5DD9-41AE-ABE8-8DA8377630C6}"/>
          </ac:spMkLst>
        </pc:spChg>
        <pc:spChg chg="mod">
          <ac:chgData name="Kanakubo Yuuka" userId="0125345b4684f247" providerId="LiveId" clId="{2F96E93E-20E0-4DA2-A832-8610A3A9D724}" dt="2022-03-23T04:18:15.124" v="542"/>
          <ac:spMkLst>
            <pc:docMk/>
            <pc:sldMk cId="3587379917" sldId="522"/>
            <ac:spMk id="997" creationId="{39F62169-105A-47A9-96E6-A48EDE536787}"/>
          </ac:spMkLst>
        </pc:spChg>
        <pc:spChg chg="mod">
          <ac:chgData name="Kanakubo Yuuka" userId="0125345b4684f247" providerId="LiveId" clId="{2F96E93E-20E0-4DA2-A832-8610A3A9D724}" dt="2022-03-23T04:18:15.124" v="542"/>
          <ac:spMkLst>
            <pc:docMk/>
            <pc:sldMk cId="3587379917" sldId="522"/>
            <ac:spMk id="998" creationId="{58D16E5D-C0A5-4397-91C9-441DE7E2418C}"/>
          </ac:spMkLst>
        </pc:spChg>
        <pc:spChg chg="mod">
          <ac:chgData name="Kanakubo Yuuka" userId="0125345b4684f247" providerId="LiveId" clId="{2F96E93E-20E0-4DA2-A832-8610A3A9D724}" dt="2022-03-23T04:18:15.124" v="542"/>
          <ac:spMkLst>
            <pc:docMk/>
            <pc:sldMk cId="3587379917" sldId="522"/>
            <ac:spMk id="999" creationId="{93035B11-44C6-4E3E-9194-1AEDC38AD6CB}"/>
          </ac:spMkLst>
        </pc:spChg>
        <pc:spChg chg="mod">
          <ac:chgData name="Kanakubo Yuuka" userId="0125345b4684f247" providerId="LiveId" clId="{2F96E93E-20E0-4DA2-A832-8610A3A9D724}" dt="2022-03-23T04:18:15.124" v="542"/>
          <ac:spMkLst>
            <pc:docMk/>
            <pc:sldMk cId="3587379917" sldId="522"/>
            <ac:spMk id="1000" creationId="{B2F793E4-B540-45E4-B9B4-21F1C2647648}"/>
          </ac:spMkLst>
        </pc:spChg>
        <pc:spChg chg="mod">
          <ac:chgData name="Kanakubo Yuuka" userId="0125345b4684f247" providerId="LiveId" clId="{2F96E93E-20E0-4DA2-A832-8610A3A9D724}" dt="2022-03-23T04:18:15.124" v="542"/>
          <ac:spMkLst>
            <pc:docMk/>
            <pc:sldMk cId="3587379917" sldId="522"/>
            <ac:spMk id="1001" creationId="{150B0595-43A7-4AF0-874C-FC46A0AEE3FD}"/>
          </ac:spMkLst>
        </pc:spChg>
        <pc:spChg chg="mod">
          <ac:chgData name="Kanakubo Yuuka" userId="0125345b4684f247" providerId="LiveId" clId="{2F96E93E-20E0-4DA2-A832-8610A3A9D724}" dt="2022-03-23T04:18:15.124" v="542"/>
          <ac:spMkLst>
            <pc:docMk/>
            <pc:sldMk cId="3587379917" sldId="522"/>
            <ac:spMk id="1002" creationId="{3FD36EFD-95C3-4196-8446-B8DE2C9F6A6E}"/>
          </ac:spMkLst>
        </pc:spChg>
        <pc:spChg chg="mod">
          <ac:chgData name="Kanakubo Yuuka" userId="0125345b4684f247" providerId="LiveId" clId="{2F96E93E-20E0-4DA2-A832-8610A3A9D724}" dt="2022-03-23T04:18:15.124" v="542"/>
          <ac:spMkLst>
            <pc:docMk/>
            <pc:sldMk cId="3587379917" sldId="522"/>
            <ac:spMk id="1003" creationId="{ECD41150-E8AD-45D4-A7E2-FDB8BE92B66F}"/>
          </ac:spMkLst>
        </pc:spChg>
        <pc:spChg chg="mod">
          <ac:chgData name="Kanakubo Yuuka" userId="0125345b4684f247" providerId="LiveId" clId="{2F96E93E-20E0-4DA2-A832-8610A3A9D724}" dt="2022-03-23T04:18:15.124" v="542"/>
          <ac:spMkLst>
            <pc:docMk/>
            <pc:sldMk cId="3587379917" sldId="522"/>
            <ac:spMk id="1004" creationId="{A7273B0E-7421-4D94-AE42-8C02AAABED21}"/>
          </ac:spMkLst>
        </pc:spChg>
        <pc:spChg chg="mod">
          <ac:chgData name="Kanakubo Yuuka" userId="0125345b4684f247" providerId="LiveId" clId="{2F96E93E-20E0-4DA2-A832-8610A3A9D724}" dt="2022-03-23T04:18:15.124" v="542"/>
          <ac:spMkLst>
            <pc:docMk/>
            <pc:sldMk cId="3587379917" sldId="522"/>
            <ac:spMk id="1005" creationId="{F5DD903A-1343-4D8F-A8D9-76F9534D519E}"/>
          </ac:spMkLst>
        </pc:spChg>
        <pc:spChg chg="mod">
          <ac:chgData name="Kanakubo Yuuka" userId="0125345b4684f247" providerId="LiveId" clId="{2F96E93E-20E0-4DA2-A832-8610A3A9D724}" dt="2022-03-23T04:18:15.124" v="542"/>
          <ac:spMkLst>
            <pc:docMk/>
            <pc:sldMk cId="3587379917" sldId="522"/>
            <ac:spMk id="1006" creationId="{54578B1B-A873-425E-AF3B-8CD45A83117C}"/>
          </ac:spMkLst>
        </pc:spChg>
        <pc:spChg chg="mod">
          <ac:chgData name="Kanakubo Yuuka" userId="0125345b4684f247" providerId="LiveId" clId="{2F96E93E-20E0-4DA2-A832-8610A3A9D724}" dt="2022-03-23T04:18:15.124" v="542"/>
          <ac:spMkLst>
            <pc:docMk/>
            <pc:sldMk cId="3587379917" sldId="522"/>
            <ac:spMk id="1007" creationId="{0B10FEFE-FC1E-40A4-B1CE-3D5AF3DBC561}"/>
          </ac:spMkLst>
        </pc:spChg>
        <pc:spChg chg="mod">
          <ac:chgData name="Kanakubo Yuuka" userId="0125345b4684f247" providerId="LiveId" clId="{2F96E93E-20E0-4DA2-A832-8610A3A9D724}" dt="2022-03-23T04:18:15.124" v="542"/>
          <ac:spMkLst>
            <pc:docMk/>
            <pc:sldMk cId="3587379917" sldId="522"/>
            <ac:spMk id="1008" creationId="{669FCC71-AF39-4574-A351-3264BB2F188D}"/>
          </ac:spMkLst>
        </pc:spChg>
        <pc:spChg chg="mod">
          <ac:chgData name="Kanakubo Yuuka" userId="0125345b4684f247" providerId="LiveId" clId="{2F96E93E-20E0-4DA2-A832-8610A3A9D724}" dt="2022-03-23T04:18:15.124" v="542"/>
          <ac:spMkLst>
            <pc:docMk/>
            <pc:sldMk cId="3587379917" sldId="522"/>
            <ac:spMk id="1009" creationId="{96C43262-F03B-42AC-9B40-E93250A15168}"/>
          </ac:spMkLst>
        </pc:spChg>
        <pc:spChg chg="mod">
          <ac:chgData name="Kanakubo Yuuka" userId="0125345b4684f247" providerId="LiveId" clId="{2F96E93E-20E0-4DA2-A832-8610A3A9D724}" dt="2022-03-23T04:18:15.124" v="542"/>
          <ac:spMkLst>
            <pc:docMk/>
            <pc:sldMk cId="3587379917" sldId="522"/>
            <ac:spMk id="1010" creationId="{62A3C893-09FF-49C6-9A7A-CED023D3D569}"/>
          </ac:spMkLst>
        </pc:spChg>
        <pc:spChg chg="mod">
          <ac:chgData name="Kanakubo Yuuka" userId="0125345b4684f247" providerId="LiveId" clId="{2F96E93E-20E0-4DA2-A832-8610A3A9D724}" dt="2022-03-23T04:18:15.124" v="542"/>
          <ac:spMkLst>
            <pc:docMk/>
            <pc:sldMk cId="3587379917" sldId="522"/>
            <ac:spMk id="1011" creationId="{79A14279-8713-48FB-9F98-B52A29F53ED5}"/>
          </ac:spMkLst>
        </pc:spChg>
        <pc:spChg chg="mod">
          <ac:chgData name="Kanakubo Yuuka" userId="0125345b4684f247" providerId="LiveId" clId="{2F96E93E-20E0-4DA2-A832-8610A3A9D724}" dt="2022-03-23T04:18:15.124" v="542"/>
          <ac:spMkLst>
            <pc:docMk/>
            <pc:sldMk cId="3587379917" sldId="522"/>
            <ac:spMk id="1012" creationId="{BA64DB3C-BACC-40D4-AB74-1D1EF0C38D43}"/>
          </ac:spMkLst>
        </pc:spChg>
        <pc:spChg chg="mod">
          <ac:chgData name="Kanakubo Yuuka" userId="0125345b4684f247" providerId="LiveId" clId="{2F96E93E-20E0-4DA2-A832-8610A3A9D724}" dt="2022-03-23T04:18:15.124" v="542"/>
          <ac:spMkLst>
            <pc:docMk/>
            <pc:sldMk cId="3587379917" sldId="522"/>
            <ac:spMk id="1013" creationId="{AF2FEDC6-B992-4039-8A06-AC5973967D38}"/>
          </ac:spMkLst>
        </pc:spChg>
        <pc:spChg chg="mod">
          <ac:chgData name="Kanakubo Yuuka" userId="0125345b4684f247" providerId="LiveId" clId="{2F96E93E-20E0-4DA2-A832-8610A3A9D724}" dt="2022-03-23T04:18:15.124" v="542"/>
          <ac:spMkLst>
            <pc:docMk/>
            <pc:sldMk cId="3587379917" sldId="522"/>
            <ac:spMk id="1014" creationId="{50FC2DDF-7B56-40B2-922A-DE728F9770D7}"/>
          </ac:spMkLst>
        </pc:spChg>
        <pc:spChg chg="mod">
          <ac:chgData name="Kanakubo Yuuka" userId="0125345b4684f247" providerId="LiveId" clId="{2F96E93E-20E0-4DA2-A832-8610A3A9D724}" dt="2022-03-23T04:18:15.124" v="542"/>
          <ac:spMkLst>
            <pc:docMk/>
            <pc:sldMk cId="3587379917" sldId="522"/>
            <ac:spMk id="1015" creationId="{6D3B93CC-B2D5-47F3-A4B7-BCDAF43F6646}"/>
          </ac:spMkLst>
        </pc:spChg>
        <pc:spChg chg="mod">
          <ac:chgData name="Kanakubo Yuuka" userId="0125345b4684f247" providerId="LiveId" clId="{2F96E93E-20E0-4DA2-A832-8610A3A9D724}" dt="2022-03-23T04:18:15.124" v="542"/>
          <ac:spMkLst>
            <pc:docMk/>
            <pc:sldMk cId="3587379917" sldId="522"/>
            <ac:spMk id="1016" creationId="{325B5A03-3DB0-4DCF-B3A9-D2FFCE694A30}"/>
          </ac:spMkLst>
        </pc:spChg>
        <pc:spChg chg="mod">
          <ac:chgData name="Kanakubo Yuuka" userId="0125345b4684f247" providerId="LiveId" clId="{2F96E93E-20E0-4DA2-A832-8610A3A9D724}" dt="2022-03-23T04:18:15.124" v="542"/>
          <ac:spMkLst>
            <pc:docMk/>
            <pc:sldMk cId="3587379917" sldId="522"/>
            <ac:spMk id="1017" creationId="{A2079AC2-6892-4099-957D-48638CD9F626}"/>
          </ac:spMkLst>
        </pc:spChg>
        <pc:spChg chg="mod">
          <ac:chgData name="Kanakubo Yuuka" userId="0125345b4684f247" providerId="LiveId" clId="{2F96E93E-20E0-4DA2-A832-8610A3A9D724}" dt="2022-03-23T04:18:15.124" v="542"/>
          <ac:spMkLst>
            <pc:docMk/>
            <pc:sldMk cId="3587379917" sldId="522"/>
            <ac:spMk id="1018" creationId="{CDB694FC-2DF6-44C0-AC2D-AB79ED34382F}"/>
          </ac:spMkLst>
        </pc:spChg>
        <pc:spChg chg="mod">
          <ac:chgData name="Kanakubo Yuuka" userId="0125345b4684f247" providerId="LiveId" clId="{2F96E93E-20E0-4DA2-A832-8610A3A9D724}" dt="2022-03-23T04:18:15.124" v="542"/>
          <ac:spMkLst>
            <pc:docMk/>
            <pc:sldMk cId="3587379917" sldId="522"/>
            <ac:spMk id="1019" creationId="{09366245-C5F7-4663-983E-5B53B3B555E5}"/>
          </ac:spMkLst>
        </pc:spChg>
        <pc:spChg chg="mod">
          <ac:chgData name="Kanakubo Yuuka" userId="0125345b4684f247" providerId="LiveId" clId="{2F96E93E-20E0-4DA2-A832-8610A3A9D724}" dt="2022-03-23T04:18:15.124" v="542"/>
          <ac:spMkLst>
            <pc:docMk/>
            <pc:sldMk cId="3587379917" sldId="522"/>
            <ac:spMk id="1020" creationId="{A9A49456-BDB1-47A8-BABB-831E215A3DC7}"/>
          </ac:spMkLst>
        </pc:spChg>
        <pc:spChg chg="mod">
          <ac:chgData name="Kanakubo Yuuka" userId="0125345b4684f247" providerId="LiveId" clId="{2F96E93E-20E0-4DA2-A832-8610A3A9D724}" dt="2022-03-23T04:18:15.124" v="542"/>
          <ac:spMkLst>
            <pc:docMk/>
            <pc:sldMk cId="3587379917" sldId="522"/>
            <ac:spMk id="1021" creationId="{AFBDBC7A-0698-4DA2-B1EF-AA0FACFAA709}"/>
          </ac:spMkLst>
        </pc:spChg>
        <pc:spChg chg="mod">
          <ac:chgData name="Kanakubo Yuuka" userId="0125345b4684f247" providerId="LiveId" clId="{2F96E93E-20E0-4DA2-A832-8610A3A9D724}" dt="2022-03-23T04:18:15.124" v="542"/>
          <ac:spMkLst>
            <pc:docMk/>
            <pc:sldMk cId="3587379917" sldId="522"/>
            <ac:spMk id="1022" creationId="{B86E75CE-DA54-4107-8E8C-556848EEB020}"/>
          </ac:spMkLst>
        </pc:spChg>
        <pc:spChg chg="mod">
          <ac:chgData name="Kanakubo Yuuka" userId="0125345b4684f247" providerId="LiveId" clId="{2F96E93E-20E0-4DA2-A832-8610A3A9D724}" dt="2022-03-23T04:18:15.124" v="542"/>
          <ac:spMkLst>
            <pc:docMk/>
            <pc:sldMk cId="3587379917" sldId="522"/>
            <ac:spMk id="1023" creationId="{249A2B3C-F3CB-4A11-9E87-5DB5F8B87E6F}"/>
          </ac:spMkLst>
        </pc:spChg>
        <pc:spChg chg="mod">
          <ac:chgData name="Kanakubo Yuuka" userId="0125345b4684f247" providerId="LiveId" clId="{2F96E93E-20E0-4DA2-A832-8610A3A9D724}" dt="2022-03-23T04:18:15.124" v="542"/>
          <ac:spMkLst>
            <pc:docMk/>
            <pc:sldMk cId="3587379917" sldId="522"/>
            <ac:spMk id="1024" creationId="{B74B108C-EF51-42B3-BC29-EFB750B955E6}"/>
          </ac:spMkLst>
        </pc:spChg>
        <pc:spChg chg="mod">
          <ac:chgData name="Kanakubo Yuuka" userId="0125345b4684f247" providerId="LiveId" clId="{2F96E93E-20E0-4DA2-A832-8610A3A9D724}" dt="2022-03-23T04:18:15.124" v="542"/>
          <ac:spMkLst>
            <pc:docMk/>
            <pc:sldMk cId="3587379917" sldId="522"/>
            <ac:spMk id="1025" creationId="{E2E470DB-A3FD-49E5-8EF9-37EE81DCD95D}"/>
          </ac:spMkLst>
        </pc:spChg>
        <pc:spChg chg="mod">
          <ac:chgData name="Kanakubo Yuuka" userId="0125345b4684f247" providerId="LiveId" clId="{2F96E93E-20E0-4DA2-A832-8610A3A9D724}" dt="2022-03-23T04:18:15.124" v="542"/>
          <ac:spMkLst>
            <pc:docMk/>
            <pc:sldMk cId="3587379917" sldId="522"/>
            <ac:spMk id="1026" creationId="{5A75554C-7C8E-4F1F-83E5-F9EBC03468B7}"/>
          </ac:spMkLst>
        </pc:spChg>
        <pc:spChg chg="mod">
          <ac:chgData name="Kanakubo Yuuka" userId="0125345b4684f247" providerId="LiveId" clId="{2F96E93E-20E0-4DA2-A832-8610A3A9D724}" dt="2022-03-23T04:18:15.124" v="542"/>
          <ac:spMkLst>
            <pc:docMk/>
            <pc:sldMk cId="3587379917" sldId="522"/>
            <ac:spMk id="1027" creationId="{A88E966D-4C49-4550-B8DE-8E3D56C32CA9}"/>
          </ac:spMkLst>
        </pc:spChg>
        <pc:spChg chg="mod">
          <ac:chgData name="Kanakubo Yuuka" userId="0125345b4684f247" providerId="LiveId" clId="{2F96E93E-20E0-4DA2-A832-8610A3A9D724}" dt="2022-03-23T04:18:15.124" v="542"/>
          <ac:spMkLst>
            <pc:docMk/>
            <pc:sldMk cId="3587379917" sldId="522"/>
            <ac:spMk id="1028" creationId="{B97BBFE6-3A0B-416D-8ACA-048C2E3FC0E3}"/>
          </ac:spMkLst>
        </pc:spChg>
        <pc:spChg chg="mod">
          <ac:chgData name="Kanakubo Yuuka" userId="0125345b4684f247" providerId="LiveId" clId="{2F96E93E-20E0-4DA2-A832-8610A3A9D724}" dt="2022-03-23T04:18:15.124" v="542"/>
          <ac:spMkLst>
            <pc:docMk/>
            <pc:sldMk cId="3587379917" sldId="522"/>
            <ac:spMk id="1029" creationId="{B160CB44-05FD-4183-B2F5-55801BA12B0F}"/>
          </ac:spMkLst>
        </pc:spChg>
        <pc:spChg chg="mod">
          <ac:chgData name="Kanakubo Yuuka" userId="0125345b4684f247" providerId="LiveId" clId="{2F96E93E-20E0-4DA2-A832-8610A3A9D724}" dt="2022-03-23T04:18:15.124" v="542"/>
          <ac:spMkLst>
            <pc:docMk/>
            <pc:sldMk cId="3587379917" sldId="522"/>
            <ac:spMk id="1030" creationId="{2E20B389-11D6-4A68-BF1A-C69AAD0EAE95}"/>
          </ac:spMkLst>
        </pc:spChg>
        <pc:spChg chg="mod">
          <ac:chgData name="Kanakubo Yuuka" userId="0125345b4684f247" providerId="LiveId" clId="{2F96E93E-20E0-4DA2-A832-8610A3A9D724}" dt="2022-03-23T04:18:15.124" v="542"/>
          <ac:spMkLst>
            <pc:docMk/>
            <pc:sldMk cId="3587379917" sldId="522"/>
            <ac:spMk id="1031" creationId="{98EBF8B8-EB54-4B99-B31D-397E7178A945}"/>
          </ac:spMkLst>
        </pc:spChg>
        <pc:spChg chg="mod">
          <ac:chgData name="Kanakubo Yuuka" userId="0125345b4684f247" providerId="LiveId" clId="{2F96E93E-20E0-4DA2-A832-8610A3A9D724}" dt="2022-03-23T04:18:15.124" v="542"/>
          <ac:spMkLst>
            <pc:docMk/>
            <pc:sldMk cId="3587379917" sldId="522"/>
            <ac:spMk id="1032" creationId="{24BACF12-B125-4A12-890A-28982749BBD8}"/>
          </ac:spMkLst>
        </pc:spChg>
        <pc:spChg chg="mod">
          <ac:chgData name="Kanakubo Yuuka" userId="0125345b4684f247" providerId="LiveId" clId="{2F96E93E-20E0-4DA2-A832-8610A3A9D724}" dt="2022-03-23T04:18:15.124" v="542"/>
          <ac:spMkLst>
            <pc:docMk/>
            <pc:sldMk cId="3587379917" sldId="522"/>
            <ac:spMk id="1033" creationId="{085FBAD2-B6D3-4773-AB74-6CB18FE62AE6}"/>
          </ac:spMkLst>
        </pc:spChg>
        <pc:spChg chg="mod">
          <ac:chgData name="Kanakubo Yuuka" userId="0125345b4684f247" providerId="LiveId" clId="{2F96E93E-20E0-4DA2-A832-8610A3A9D724}" dt="2022-03-23T04:18:15.124" v="542"/>
          <ac:spMkLst>
            <pc:docMk/>
            <pc:sldMk cId="3587379917" sldId="522"/>
            <ac:spMk id="1034" creationId="{D15C59D9-77FE-435F-BE4B-2D49B12AD570}"/>
          </ac:spMkLst>
        </pc:spChg>
        <pc:spChg chg="mod">
          <ac:chgData name="Kanakubo Yuuka" userId="0125345b4684f247" providerId="LiveId" clId="{2F96E93E-20E0-4DA2-A832-8610A3A9D724}" dt="2022-03-23T04:18:15.124" v="542"/>
          <ac:spMkLst>
            <pc:docMk/>
            <pc:sldMk cId="3587379917" sldId="522"/>
            <ac:spMk id="1035" creationId="{7B7AEE43-F668-4C49-886D-558A57525E36}"/>
          </ac:spMkLst>
        </pc:spChg>
        <pc:spChg chg="mod">
          <ac:chgData name="Kanakubo Yuuka" userId="0125345b4684f247" providerId="LiveId" clId="{2F96E93E-20E0-4DA2-A832-8610A3A9D724}" dt="2022-03-23T04:18:15.124" v="542"/>
          <ac:spMkLst>
            <pc:docMk/>
            <pc:sldMk cId="3587379917" sldId="522"/>
            <ac:spMk id="1036" creationId="{EE9BCE35-2A34-45A6-8DA0-8CF7808DFCE9}"/>
          </ac:spMkLst>
        </pc:spChg>
        <pc:spChg chg="mod">
          <ac:chgData name="Kanakubo Yuuka" userId="0125345b4684f247" providerId="LiveId" clId="{2F96E93E-20E0-4DA2-A832-8610A3A9D724}" dt="2022-03-23T04:18:15.124" v="542"/>
          <ac:spMkLst>
            <pc:docMk/>
            <pc:sldMk cId="3587379917" sldId="522"/>
            <ac:spMk id="1037" creationId="{64B1BC30-C822-466B-A6CC-DAC376DCCF23}"/>
          </ac:spMkLst>
        </pc:spChg>
        <pc:spChg chg="mod">
          <ac:chgData name="Kanakubo Yuuka" userId="0125345b4684f247" providerId="LiveId" clId="{2F96E93E-20E0-4DA2-A832-8610A3A9D724}" dt="2022-03-23T04:18:15.124" v="542"/>
          <ac:spMkLst>
            <pc:docMk/>
            <pc:sldMk cId="3587379917" sldId="522"/>
            <ac:spMk id="1038" creationId="{B80D5046-F7A6-4D7F-A810-C310C0DCDDE0}"/>
          </ac:spMkLst>
        </pc:spChg>
        <pc:spChg chg="mod">
          <ac:chgData name="Kanakubo Yuuka" userId="0125345b4684f247" providerId="LiveId" clId="{2F96E93E-20E0-4DA2-A832-8610A3A9D724}" dt="2022-03-23T04:18:15.124" v="542"/>
          <ac:spMkLst>
            <pc:docMk/>
            <pc:sldMk cId="3587379917" sldId="522"/>
            <ac:spMk id="1039" creationId="{6103632D-E2FE-4B96-934F-08217D1156CF}"/>
          </ac:spMkLst>
        </pc:spChg>
        <pc:spChg chg="mod">
          <ac:chgData name="Kanakubo Yuuka" userId="0125345b4684f247" providerId="LiveId" clId="{2F96E93E-20E0-4DA2-A832-8610A3A9D724}" dt="2022-03-23T04:18:15.124" v="542"/>
          <ac:spMkLst>
            <pc:docMk/>
            <pc:sldMk cId="3587379917" sldId="522"/>
            <ac:spMk id="1040" creationId="{6FA5620E-EA30-416B-9984-568206B29ABF}"/>
          </ac:spMkLst>
        </pc:spChg>
        <pc:spChg chg="mod">
          <ac:chgData name="Kanakubo Yuuka" userId="0125345b4684f247" providerId="LiveId" clId="{2F96E93E-20E0-4DA2-A832-8610A3A9D724}" dt="2022-03-23T04:18:15.124" v="542"/>
          <ac:spMkLst>
            <pc:docMk/>
            <pc:sldMk cId="3587379917" sldId="522"/>
            <ac:spMk id="1041" creationId="{9FDA67F5-D867-45BE-9EC6-BDF3A46AA8B6}"/>
          </ac:spMkLst>
        </pc:spChg>
        <pc:spChg chg="mod">
          <ac:chgData name="Kanakubo Yuuka" userId="0125345b4684f247" providerId="LiveId" clId="{2F96E93E-20E0-4DA2-A832-8610A3A9D724}" dt="2022-03-23T04:18:15.124" v="542"/>
          <ac:spMkLst>
            <pc:docMk/>
            <pc:sldMk cId="3587379917" sldId="522"/>
            <ac:spMk id="1042" creationId="{0ED72A29-8675-437F-BF04-DE5A3A996933}"/>
          </ac:spMkLst>
        </pc:spChg>
        <pc:spChg chg="mod">
          <ac:chgData name="Kanakubo Yuuka" userId="0125345b4684f247" providerId="LiveId" clId="{2F96E93E-20E0-4DA2-A832-8610A3A9D724}" dt="2022-03-23T04:18:15.124" v="542"/>
          <ac:spMkLst>
            <pc:docMk/>
            <pc:sldMk cId="3587379917" sldId="522"/>
            <ac:spMk id="1043" creationId="{C82717E5-FDCB-4FDE-87F3-2BA4F43BF278}"/>
          </ac:spMkLst>
        </pc:spChg>
        <pc:spChg chg="mod">
          <ac:chgData name="Kanakubo Yuuka" userId="0125345b4684f247" providerId="LiveId" clId="{2F96E93E-20E0-4DA2-A832-8610A3A9D724}" dt="2022-03-23T04:18:15.124" v="542"/>
          <ac:spMkLst>
            <pc:docMk/>
            <pc:sldMk cId="3587379917" sldId="522"/>
            <ac:spMk id="1044" creationId="{F0384ABA-A17D-4D08-8560-E029427D45E0}"/>
          </ac:spMkLst>
        </pc:spChg>
        <pc:spChg chg="mod">
          <ac:chgData name="Kanakubo Yuuka" userId="0125345b4684f247" providerId="LiveId" clId="{2F96E93E-20E0-4DA2-A832-8610A3A9D724}" dt="2022-03-23T04:18:15.124" v="542"/>
          <ac:spMkLst>
            <pc:docMk/>
            <pc:sldMk cId="3587379917" sldId="522"/>
            <ac:spMk id="1045" creationId="{80ABA3D5-CA05-4DC3-8643-CDCC1CAD403B}"/>
          </ac:spMkLst>
        </pc:spChg>
        <pc:spChg chg="mod">
          <ac:chgData name="Kanakubo Yuuka" userId="0125345b4684f247" providerId="LiveId" clId="{2F96E93E-20E0-4DA2-A832-8610A3A9D724}" dt="2022-03-23T04:18:15.124" v="542"/>
          <ac:spMkLst>
            <pc:docMk/>
            <pc:sldMk cId="3587379917" sldId="522"/>
            <ac:spMk id="1046" creationId="{2D3FCAD5-92A9-47DC-BE7A-E209A7683387}"/>
          </ac:spMkLst>
        </pc:spChg>
        <pc:spChg chg="mod">
          <ac:chgData name="Kanakubo Yuuka" userId="0125345b4684f247" providerId="LiveId" clId="{2F96E93E-20E0-4DA2-A832-8610A3A9D724}" dt="2022-03-23T04:18:15.124" v="542"/>
          <ac:spMkLst>
            <pc:docMk/>
            <pc:sldMk cId="3587379917" sldId="522"/>
            <ac:spMk id="1047" creationId="{1CBD9968-983B-480E-B3A2-3C0E6A90A6C1}"/>
          </ac:spMkLst>
        </pc:spChg>
        <pc:spChg chg="mod">
          <ac:chgData name="Kanakubo Yuuka" userId="0125345b4684f247" providerId="LiveId" clId="{2F96E93E-20E0-4DA2-A832-8610A3A9D724}" dt="2022-03-23T04:18:15.124" v="542"/>
          <ac:spMkLst>
            <pc:docMk/>
            <pc:sldMk cId="3587379917" sldId="522"/>
            <ac:spMk id="1048" creationId="{CF06CA01-3CBF-4461-99F3-B0D1F1DD49D5}"/>
          </ac:spMkLst>
        </pc:spChg>
        <pc:spChg chg="mod">
          <ac:chgData name="Kanakubo Yuuka" userId="0125345b4684f247" providerId="LiveId" clId="{2F96E93E-20E0-4DA2-A832-8610A3A9D724}" dt="2022-03-23T04:18:15.124" v="542"/>
          <ac:spMkLst>
            <pc:docMk/>
            <pc:sldMk cId="3587379917" sldId="522"/>
            <ac:spMk id="1049" creationId="{5A15B843-BD48-4A7B-B018-B69E9DDF5F8B}"/>
          </ac:spMkLst>
        </pc:spChg>
        <pc:spChg chg="mod">
          <ac:chgData name="Kanakubo Yuuka" userId="0125345b4684f247" providerId="LiveId" clId="{2F96E93E-20E0-4DA2-A832-8610A3A9D724}" dt="2022-03-23T04:18:15.124" v="542"/>
          <ac:spMkLst>
            <pc:docMk/>
            <pc:sldMk cId="3587379917" sldId="522"/>
            <ac:spMk id="1050" creationId="{A33F10AE-B50E-478C-A3FB-78FF98B03783}"/>
          </ac:spMkLst>
        </pc:spChg>
        <pc:spChg chg="mod">
          <ac:chgData name="Kanakubo Yuuka" userId="0125345b4684f247" providerId="LiveId" clId="{2F96E93E-20E0-4DA2-A832-8610A3A9D724}" dt="2022-03-23T04:18:15.124" v="542"/>
          <ac:spMkLst>
            <pc:docMk/>
            <pc:sldMk cId="3587379917" sldId="522"/>
            <ac:spMk id="1051" creationId="{FD24A35B-F402-43D2-9F20-CA604616B57E}"/>
          </ac:spMkLst>
        </pc:spChg>
        <pc:spChg chg="mod">
          <ac:chgData name="Kanakubo Yuuka" userId="0125345b4684f247" providerId="LiveId" clId="{2F96E93E-20E0-4DA2-A832-8610A3A9D724}" dt="2022-03-23T04:18:15.124" v="542"/>
          <ac:spMkLst>
            <pc:docMk/>
            <pc:sldMk cId="3587379917" sldId="522"/>
            <ac:spMk id="1052" creationId="{640B5454-7E98-408D-AA7B-BE998E65015A}"/>
          </ac:spMkLst>
        </pc:spChg>
        <pc:spChg chg="mod">
          <ac:chgData name="Kanakubo Yuuka" userId="0125345b4684f247" providerId="LiveId" clId="{2F96E93E-20E0-4DA2-A832-8610A3A9D724}" dt="2022-03-23T04:18:15.124" v="542"/>
          <ac:spMkLst>
            <pc:docMk/>
            <pc:sldMk cId="3587379917" sldId="522"/>
            <ac:spMk id="1053" creationId="{4115C428-4FBC-4847-8CAF-966198930F25}"/>
          </ac:spMkLst>
        </pc:spChg>
        <pc:spChg chg="mod">
          <ac:chgData name="Kanakubo Yuuka" userId="0125345b4684f247" providerId="LiveId" clId="{2F96E93E-20E0-4DA2-A832-8610A3A9D724}" dt="2022-03-23T04:18:15.124" v="542"/>
          <ac:spMkLst>
            <pc:docMk/>
            <pc:sldMk cId="3587379917" sldId="522"/>
            <ac:spMk id="1054" creationId="{4B6C048B-2BD6-4788-831C-7F09B5BA9C5C}"/>
          </ac:spMkLst>
        </pc:spChg>
        <pc:spChg chg="mod">
          <ac:chgData name="Kanakubo Yuuka" userId="0125345b4684f247" providerId="LiveId" clId="{2F96E93E-20E0-4DA2-A832-8610A3A9D724}" dt="2022-03-23T04:18:15.124" v="542"/>
          <ac:spMkLst>
            <pc:docMk/>
            <pc:sldMk cId="3587379917" sldId="522"/>
            <ac:spMk id="1055" creationId="{AACF3F90-AB56-458E-8029-4E72CD6874D8}"/>
          </ac:spMkLst>
        </pc:spChg>
        <pc:spChg chg="mod">
          <ac:chgData name="Kanakubo Yuuka" userId="0125345b4684f247" providerId="LiveId" clId="{2F96E93E-20E0-4DA2-A832-8610A3A9D724}" dt="2022-03-23T04:18:15.124" v="542"/>
          <ac:spMkLst>
            <pc:docMk/>
            <pc:sldMk cId="3587379917" sldId="522"/>
            <ac:spMk id="1056" creationId="{D6F94954-1E45-4914-B9E0-53F7E4CE2F32}"/>
          </ac:spMkLst>
        </pc:spChg>
        <pc:spChg chg="mod">
          <ac:chgData name="Kanakubo Yuuka" userId="0125345b4684f247" providerId="LiveId" clId="{2F96E93E-20E0-4DA2-A832-8610A3A9D724}" dt="2022-03-23T04:18:15.124" v="542"/>
          <ac:spMkLst>
            <pc:docMk/>
            <pc:sldMk cId="3587379917" sldId="522"/>
            <ac:spMk id="1057" creationId="{2ABAC840-1AB1-459D-A254-6EAFA41D752E}"/>
          </ac:spMkLst>
        </pc:spChg>
        <pc:spChg chg="mod">
          <ac:chgData name="Kanakubo Yuuka" userId="0125345b4684f247" providerId="LiveId" clId="{2F96E93E-20E0-4DA2-A832-8610A3A9D724}" dt="2022-03-23T04:18:15.124" v="542"/>
          <ac:spMkLst>
            <pc:docMk/>
            <pc:sldMk cId="3587379917" sldId="522"/>
            <ac:spMk id="1058" creationId="{D4993BE5-93D9-40EF-8600-9FB846C5B650}"/>
          </ac:spMkLst>
        </pc:spChg>
        <pc:spChg chg="mod">
          <ac:chgData name="Kanakubo Yuuka" userId="0125345b4684f247" providerId="LiveId" clId="{2F96E93E-20E0-4DA2-A832-8610A3A9D724}" dt="2022-03-23T04:18:15.124" v="542"/>
          <ac:spMkLst>
            <pc:docMk/>
            <pc:sldMk cId="3587379917" sldId="522"/>
            <ac:spMk id="1059" creationId="{83535FAF-C144-46C2-9DEB-168F008BCB0F}"/>
          </ac:spMkLst>
        </pc:spChg>
        <pc:spChg chg="mod">
          <ac:chgData name="Kanakubo Yuuka" userId="0125345b4684f247" providerId="LiveId" clId="{2F96E93E-20E0-4DA2-A832-8610A3A9D724}" dt="2022-03-23T04:18:15.124" v="542"/>
          <ac:spMkLst>
            <pc:docMk/>
            <pc:sldMk cId="3587379917" sldId="522"/>
            <ac:spMk id="1060" creationId="{D646103C-C95A-4C41-B1D4-1C439EB959E5}"/>
          </ac:spMkLst>
        </pc:spChg>
        <pc:spChg chg="mod">
          <ac:chgData name="Kanakubo Yuuka" userId="0125345b4684f247" providerId="LiveId" clId="{2F96E93E-20E0-4DA2-A832-8610A3A9D724}" dt="2022-03-23T04:18:15.124" v="542"/>
          <ac:spMkLst>
            <pc:docMk/>
            <pc:sldMk cId="3587379917" sldId="522"/>
            <ac:spMk id="1061" creationId="{0B18B934-4C79-463B-8E37-42038F4DE2E2}"/>
          </ac:spMkLst>
        </pc:spChg>
        <pc:spChg chg="mod">
          <ac:chgData name="Kanakubo Yuuka" userId="0125345b4684f247" providerId="LiveId" clId="{2F96E93E-20E0-4DA2-A832-8610A3A9D724}" dt="2022-03-23T04:18:15.124" v="542"/>
          <ac:spMkLst>
            <pc:docMk/>
            <pc:sldMk cId="3587379917" sldId="522"/>
            <ac:spMk id="1062" creationId="{8CEE84D6-F2F3-4E54-BCBE-B342B372469F}"/>
          </ac:spMkLst>
        </pc:spChg>
        <pc:spChg chg="mod">
          <ac:chgData name="Kanakubo Yuuka" userId="0125345b4684f247" providerId="LiveId" clId="{2F96E93E-20E0-4DA2-A832-8610A3A9D724}" dt="2022-03-23T04:18:15.124" v="542"/>
          <ac:spMkLst>
            <pc:docMk/>
            <pc:sldMk cId="3587379917" sldId="522"/>
            <ac:spMk id="1063" creationId="{FD27812B-AB79-4030-AC1A-27A9D7C5DB40}"/>
          </ac:spMkLst>
        </pc:spChg>
        <pc:spChg chg="mod">
          <ac:chgData name="Kanakubo Yuuka" userId="0125345b4684f247" providerId="LiveId" clId="{2F96E93E-20E0-4DA2-A832-8610A3A9D724}" dt="2022-03-23T04:18:15.124" v="542"/>
          <ac:spMkLst>
            <pc:docMk/>
            <pc:sldMk cId="3587379917" sldId="522"/>
            <ac:spMk id="1064" creationId="{F03736B6-E086-4670-B374-7F70F278EDC3}"/>
          </ac:spMkLst>
        </pc:spChg>
        <pc:spChg chg="mod">
          <ac:chgData name="Kanakubo Yuuka" userId="0125345b4684f247" providerId="LiveId" clId="{2F96E93E-20E0-4DA2-A832-8610A3A9D724}" dt="2022-03-23T04:18:15.124" v="542"/>
          <ac:spMkLst>
            <pc:docMk/>
            <pc:sldMk cId="3587379917" sldId="522"/>
            <ac:spMk id="1065" creationId="{AA03DA51-286F-45DB-80AA-E6B4182CC25B}"/>
          </ac:spMkLst>
        </pc:spChg>
        <pc:spChg chg="mod">
          <ac:chgData name="Kanakubo Yuuka" userId="0125345b4684f247" providerId="LiveId" clId="{2F96E93E-20E0-4DA2-A832-8610A3A9D724}" dt="2022-03-23T04:18:15.124" v="542"/>
          <ac:spMkLst>
            <pc:docMk/>
            <pc:sldMk cId="3587379917" sldId="522"/>
            <ac:spMk id="1066" creationId="{7A7F0D25-D7CA-4760-A19D-F47EC090B92B}"/>
          </ac:spMkLst>
        </pc:spChg>
        <pc:spChg chg="mod">
          <ac:chgData name="Kanakubo Yuuka" userId="0125345b4684f247" providerId="LiveId" clId="{2F96E93E-20E0-4DA2-A832-8610A3A9D724}" dt="2022-03-23T04:18:15.124" v="542"/>
          <ac:spMkLst>
            <pc:docMk/>
            <pc:sldMk cId="3587379917" sldId="522"/>
            <ac:spMk id="1067" creationId="{9DDC24AE-46F5-4853-912F-7350098BDD3E}"/>
          </ac:spMkLst>
        </pc:spChg>
        <pc:spChg chg="mod">
          <ac:chgData name="Kanakubo Yuuka" userId="0125345b4684f247" providerId="LiveId" clId="{2F96E93E-20E0-4DA2-A832-8610A3A9D724}" dt="2022-03-23T04:18:15.124" v="542"/>
          <ac:spMkLst>
            <pc:docMk/>
            <pc:sldMk cId="3587379917" sldId="522"/>
            <ac:spMk id="1068" creationId="{3B9C6918-FC82-45AE-A241-5A6B97B1DB67}"/>
          </ac:spMkLst>
        </pc:spChg>
        <pc:spChg chg="mod">
          <ac:chgData name="Kanakubo Yuuka" userId="0125345b4684f247" providerId="LiveId" clId="{2F96E93E-20E0-4DA2-A832-8610A3A9D724}" dt="2022-03-23T04:18:15.124" v="542"/>
          <ac:spMkLst>
            <pc:docMk/>
            <pc:sldMk cId="3587379917" sldId="522"/>
            <ac:spMk id="1069" creationId="{6A768858-A03F-4C1F-8C3F-4B271B81884B}"/>
          </ac:spMkLst>
        </pc:spChg>
        <pc:spChg chg="mod">
          <ac:chgData name="Kanakubo Yuuka" userId="0125345b4684f247" providerId="LiveId" clId="{2F96E93E-20E0-4DA2-A832-8610A3A9D724}" dt="2022-03-23T04:18:15.124" v="542"/>
          <ac:spMkLst>
            <pc:docMk/>
            <pc:sldMk cId="3587379917" sldId="522"/>
            <ac:spMk id="1070" creationId="{C427082B-057B-4A0F-88AC-A856DA293645}"/>
          </ac:spMkLst>
        </pc:spChg>
        <pc:spChg chg="mod">
          <ac:chgData name="Kanakubo Yuuka" userId="0125345b4684f247" providerId="LiveId" clId="{2F96E93E-20E0-4DA2-A832-8610A3A9D724}" dt="2022-03-23T04:18:15.124" v="542"/>
          <ac:spMkLst>
            <pc:docMk/>
            <pc:sldMk cId="3587379917" sldId="522"/>
            <ac:spMk id="1071" creationId="{C846DED2-1A2A-40C4-B722-300C733DFBC2}"/>
          </ac:spMkLst>
        </pc:spChg>
        <pc:spChg chg="mod">
          <ac:chgData name="Kanakubo Yuuka" userId="0125345b4684f247" providerId="LiveId" clId="{2F96E93E-20E0-4DA2-A832-8610A3A9D724}" dt="2022-03-23T04:18:15.124" v="542"/>
          <ac:spMkLst>
            <pc:docMk/>
            <pc:sldMk cId="3587379917" sldId="522"/>
            <ac:spMk id="1072" creationId="{EEA6EC9C-047C-4078-B8BA-E8407E1DEEA2}"/>
          </ac:spMkLst>
        </pc:spChg>
        <pc:spChg chg="mod">
          <ac:chgData name="Kanakubo Yuuka" userId="0125345b4684f247" providerId="LiveId" clId="{2F96E93E-20E0-4DA2-A832-8610A3A9D724}" dt="2022-03-23T04:18:15.124" v="542"/>
          <ac:spMkLst>
            <pc:docMk/>
            <pc:sldMk cId="3587379917" sldId="522"/>
            <ac:spMk id="1073" creationId="{DE0FBD4E-FC9C-4103-9CF3-73069E367BBA}"/>
          </ac:spMkLst>
        </pc:spChg>
        <pc:spChg chg="mod">
          <ac:chgData name="Kanakubo Yuuka" userId="0125345b4684f247" providerId="LiveId" clId="{2F96E93E-20E0-4DA2-A832-8610A3A9D724}" dt="2022-03-23T04:18:15.124" v="542"/>
          <ac:spMkLst>
            <pc:docMk/>
            <pc:sldMk cId="3587379917" sldId="522"/>
            <ac:spMk id="1074" creationId="{C0EC42D2-1273-42CB-96F5-12E7933875AE}"/>
          </ac:spMkLst>
        </pc:spChg>
        <pc:spChg chg="mod">
          <ac:chgData name="Kanakubo Yuuka" userId="0125345b4684f247" providerId="LiveId" clId="{2F96E93E-20E0-4DA2-A832-8610A3A9D724}" dt="2022-03-23T04:18:15.124" v="542"/>
          <ac:spMkLst>
            <pc:docMk/>
            <pc:sldMk cId="3587379917" sldId="522"/>
            <ac:spMk id="1075" creationId="{F61D0CA6-C702-4634-8736-79B6B19595A8}"/>
          </ac:spMkLst>
        </pc:spChg>
        <pc:spChg chg="mod">
          <ac:chgData name="Kanakubo Yuuka" userId="0125345b4684f247" providerId="LiveId" clId="{2F96E93E-20E0-4DA2-A832-8610A3A9D724}" dt="2022-03-23T04:18:15.124" v="542"/>
          <ac:spMkLst>
            <pc:docMk/>
            <pc:sldMk cId="3587379917" sldId="522"/>
            <ac:spMk id="1076" creationId="{1C43468C-BC48-4F5A-8799-F12E81DB0356}"/>
          </ac:spMkLst>
        </pc:spChg>
        <pc:spChg chg="mod">
          <ac:chgData name="Kanakubo Yuuka" userId="0125345b4684f247" providerId="LiveId" clId="{2F96E93E-20E0-4DA2-A832-8610A3A9D724}" dt="2022-03-23T04:18:15.124" v="542"/>
          <ac:spMkLst>
            <pc:docMk/>
            <pc:sldMk cId="3587379917" sldId="522"/>
            <ac:spMk id="1077" creationId="{D9C45597-3502-4C8B-97E8-3AD4D0D72E0C}"/>
          </ac:spMkLst>
        </pc:spChg>
        <pc:spChg chg="mod">
          <ac:chgData name="Kanakubo Yuuka" userId="0125345b4684f247" providerId="LiveId" clId="{2F96E93E-20E0-4DA2-A832-8610A3A9D724}" dt="2022-03-23T04:18:15.124" v="542"/>
          <ac:spMkLst>
            <pc:docMk/>
            <pc:sldMk cId="3587379917" sldId="522"/>
            <ac:spMk id="1078" creationId="{07F9A8D5-F937-4BCE-8FFA-98F1B3321C72}"/>
          </ac:spMkLst>
        </pc:spChg>
        <pc:spChg chg="mod">
          <ac:chgData name="Kanakubo Yuuka" userId="0125345b4684f247" providerId="LiveId" clId="{2F96E93E-20E0-4DA2-A832-8610A3A9D724}" dt="2022-03-23T04:18:15.124" v="542"/>
          <ac:spMkLst>
            <pc:docMk/>
            <pc:sldMk cId="3587379917" sldId="522"/>
            <ac:spMk id="1079" creationId="{7E5AB164-611F-4EC4-99BA-8119F61B4651}"/>
          </ac:spMkLst>
        </pc:spChg>
        <pc:spChg chg="mod">
          <ac:chgData name="Kanakubo Yuuka" userId="0125345b4684f247" providerId="LiveId" clId="{2F96E93E-20E0-4DA2-A832-8610A3A9D724}" dt="2022-03-23T04:18:15.124" v="542"/>
          <ac:spMkLst>
            <pc:docMk/>
            <pc:sldMk cId="3587379917" sldId="522"/>
            <ac:spMk id="1080" creationId="{A11A2765-0CFB-4E9F-99C3-3A9D62EC78B6}"/>
          </ac:spMkLst>
        </pc:spChg>
        <pc:spChg chg="mod">
          <ac:chgData name="Kanakubo Yuuka" userId="0125345b4684f247" providerId="LiveId" clId="{2F96E93E-20E0-4DA2-A832-8610A3A9D724}" dt="2022-03-23T04:18:15.124" v="542"/>
          <ac:spMkLst>
            <pc:docMk/>
            <pc:sldMk cId="3587379917" sldId="522"/>
            <ac:spMk id="1081" creationId="{95B63E61-3A5E-41CD-B29E-85EC872172AD}"/>
          </ac:spMkLst>
        </pc:spChg>
        <pc:spChg chg="mod">
          <ac:chgData name="Kanakubo Yuuka" userId="0125345b4684f247" providerId="LiveId" clId="{2F96E93E-20E0-4DA2-A832-8610A3A9D724}" dt="2022-03-23T04:18:15.124" v="542"/>
          <ac:spMkLst>
            <pc:docMk/>
            <pc:sldMk cId="3587379917" sldId="522"/>
            <ac:spMk id="1082" creationId="{1E9BFB08-9A4B-4E1F-B013-8B6F5C0DA5FE}"/>
          </ac:spMkLst>
        </pc:spChg>
        <pc:spChg chg="mod">
          <ac:chgData name="Kanakubo Yuuka" userId="0125345b4684f247" providerId="LiveId" clId="{2F96E93E-20E0-4DA2-A832-8610A3A9D724}" dt="2022-03-23T04:18:15.124" v="542"/>
          <ac:spMkLst>
            <pc:docMk/>
            <pc:sldMk cId="3587379917" sldId="522"/>
            <ac:spMk id="1083" creationId="{0DB53437-9C87-4162-B49A-132E7134544E}"/>
          </ac:spMkLst>
        </pc:spChg>
        <pc:spChg chg="mod">
          <ac:chgData name="Kanakubo Yuuka" userId="0125345b4684f247" providerId="LiveId" clId="{2F96E93E-20E0-4DA2-A832-8610A3A9D724}" dt="2022-03-23T04:18:15.124" v="542"/>
          <ac:spMkLst>
            <pc:docMk/>
            <pc:sldMk cId="3587379917" sldId="522"/>
            <ac:spMk id="1084" creationId="{CD0E0302-A47C-4F6C-ADD5-1B62B4A1B76D}"/>
          </ac:spMkLst>
        </pc:spChg>
        <pc:spChg chg="mod">
          <ac:chgData name="Kanakubo Yuuka" userId="0125345b4684f247" providerId="LiveId" clId="{2F96E93E-20E0-4DA2-A832-8610A3A9D724}" dt="2022-03-23T04:18:15.124" v="542"/>
          <ac:spMkLst>
            <pc:docMk/>
            <pc:sldMk cId="3587379917" sldId="522"/>
            <ac:spMk id="1085" creationId="{BB979D39-528D-4096-9AD0-DB162D1CF4BA}"/>
          </ac:spMkLst>
        </pc:spChg>
        <pc:spChg chg="mod">
          <ac:chgData name="Kanakubo Yuuka" userId="0125345b4684f247" providerId="LiveId" clId="{2F96E93E-20E0-4DA2-A832-8610A3A9D724}" dt="2022-03-23T04:18:15.124" v="542"/>
          <ac:spMkLst>
            <pc:docMk/>
            <pc:sldMk cId="3587379917" sldId="522"/>
            <ac:spMk id="1086" creationId="{9194AFDB-7BB4-4D45-8C76-72219A5ED41E}"/>
          </ac:spMkLst>
        </pc:spChg>
        <pc:spChg chg="mod">
          <ac:chgData name="Kanakubo Yuuka" userId="0125345b4684f247" providerId="LiveId" clId="{2F96E93E-20E0-4DA2-A832-8610A3A9D724}" dt="2022-03-23T04:18:15.124" v="542"/>
          <ac:spMkLst>
            <pc:docMk/>
            <pc:sldMk cId="3587379917" sldId="522"/>
            <ac:spMk id="1087" creationId="{66D2491C-6D3E-4372-AE17-14A664888338}"/>
          </ac:spMkLst>
        </pc:spChg>
        <pc:spChg chg="mod">
          <ac:chgData name="Kanakubo Yuuka" userId="0125345b4684f247" providerId="LiveId" clId="{2F96E93E-20E0-4DA2-A832-8610A3A9D724}" dt="2022-03-23T04:18:15.124" v="542"/>
          <ac:spMkLst>
            <pc:docMk/>
            <pc:sldMk cId="3587379917" sldId="522"/>
            <ac:spMk id="1088" creationId="{CA083376-6B86-4F91-ACF5-A2140C1D33B7}"/>
          </ac:spMkLst>
        </pc:spChg>
        <pc:spChg chg="mod">
          <ac:chgData name="Kanakubo Yuuka" userId="0125345b4684f247" providerId="LiveId" clId="{2F96E93E-20E0-4DA2-A832-8610A3A9D724}" dt="2022-03-23T04:18:15.124" v="542"/>
          <ac:spMkLst>
            <pc:docMk/>
            <pc:sldMk cId="3587379917" sldId="522"/>
            <ac:spMk id="1089" creationId="{505D2265-56D9-4296-90DB-DA46AEF21B9A}"/>
          </ac:spMkLst>
        </pc:spChg>
        <pc:spChg chg="mod">
          <ac:chgData name="Kanakubo Yuuka" userId="0125345b4684f247" providerId="LiveId" clId="{2F96E93E-20E0-4DA2-A832-8610A3A9D724}" dt="2022-03-23T04:18:15.124" v="542"/>
          <ac:spMkLst>
            <pc:docMk/>
            <pc:sldMk cId="3587379917" sldId="522"/>
            <ac:spMk id="1090" creationId="{B01C7FA8-56C0-46D8-A185-4CD8F37B2911}"/>
          </ac:spMkLst>
        </pc:spChg>
        <pc:spChg chg="mod">
          <ac:chgData name="Kanakubo Yuuka" userId="0125345b4684f247" providerId="LiveId" clId="{2F96E93E-20E0-4DA2-A832-8610A3A9D724}" dt="2022-03-23T04:18:15.124" v="542"/>
          <ac:spMkLst>
            <pc:docMk/>
            <pc:sldMk cId="3587379917" sldId="522"/>
            <ac:spMk id="1091" creationId="{16840F63-1DB7-4CA7-8AE6-342957BD3A56}"/>
          </ac:spMkLst>
        </pc:spChg>
        <pc:spChg chg="mod">
          <ac:chgData name="Kanakubo Yuuka" userId="0125345b4684f247" providerId="LiveId" clId="{2F96E93E-20E0-4DA2-A832-8610A3A9D724}" dt="2022-03-23T04:18:15.124" v="542"/>
          <ac:spMkLst>
            <pc:docMk/>
            <pc:sldMk cId="3587379917" sldId="522"/>
            <ac:spMk id="1092" creationId="{8AAD434F-BBF4-4070-A32B-F5082F199E81}"/>
          </ac:spMkLst>
        </pc:spChg>
        <pc:spChg chg="mod">
          <ac:chgData name="Kanakubo Yuuka" userId="0125345b4684f247" providerId="LiveId" clId="{2F96E93E-20E0-4DA2-A832-8610A3A9D724}" dt="2022-03-23T04:18:15.124" v="542"/>
          <ac:spMkLst>
            <pc:docMk/>
            <pc:sldMk cId="3587379917" sldId="522"/>
            <ac:spMk id="1093" creationId="{DD82780D-39E7-4A42-A4AB-EE9D78148782}"/>
          </ac:spMkLst>
        </pc:spChg>
        <pc:spChg chg="mod">
          <ac:chgData name="Kanakubo Yuuka" userId="0125345b4684f247" providerId="LiveId" clId="{2F96E93E-20E0-4DA2-A832-8610A3A9D724}" dt="2022-03-23T04:18:15.124" v="542"/>
          <ac:spMkLst>
            <pc:docMk/>
            <pc:sldMk cId="3587379917" sldId="522"/>
            <ac:spMk id="1094" creationId="{059246C3-3AD4-4E6F-8315-353324842101}"/>
          </ac:spMkLst>
        </pc:spChg>
        <pc:spChg chg="mod">
          <ac:chgData name="Kanakubo Yuuka" userId="0125345b4684f247" providerId="LiveId" clId="{2F96E93E-20E0-4DA2-A832-8610A3A9D724}" dt="2022-03-23T04:18:15.124" v="542"/>
          <ac:spMkLst>
            <pc:docMk/>
            <pc:sldMk cId="3587379917" sldId="522"/>
            <ac:spMk id="1095" creationId="{BB8D578A-D11F-4B47-88A0-CA197E996B76}"/>
          </ac:spMkLst>
        </pc:spChg>
        <pc:spChg chg="mod">
          <ac:chgData name="Kanakubo Yuuka" userId="0125345b4684f247" providerId="LiveId" clId="{2F96E93E-20E0-4DA2-A832-8610A3A9D724}" dt="2022-03-23T04:18:15.124" v="542"/>
          <ac:spMkLst>
            <pc:docMk/>
            <pc:sldMk cId="3587379917" sldId="522"/>
            <ac:spMk id="1096" creationId="{47AE5497-70B2-4CA1-9071-3ABC4ED0A784}"/>
          </ac:spMkLst>
        </pc:spChg>
        <pc:spChg chg="mod">
          <ac:chgData name="Kanakubo Yuuka" userId="0125345b4684f247" providerId="LiveId" clId="{2F96E93E-20E0-4DA2-A832-8610A3A9D724}" dt="2022-03-23T04:18:15.124" v="542"/>
          <ac:spMkLst>
            <pc:docMk/>
            <pc:sldMk cId="3587379917" sldId="522"/>
            <ac:spMk id="1097" creationId="{A5B30054-50DF-4AB5-BFCB-95AEF6F4AD13}"/>
          </ac:spMkLst>
        </pc:spChg>
        <pc:spChg chg="mod">
          <ac:chgData name="Kanakubo Yuuka" userId="0125345b4684f247" providerId="LiveId" clId="{2F96E93E-20E0-4DA2-A832-8610A3A9D724}" dt="2022-03-23T04:18:15.124" v="542"/>
          <ac:spMkLst>
            <pc:docMk/>
            <pc:sldMk cId="3587379917" sldId="522"/>
            <ac:spMk id="1098" creationId="{E05FAF71-4046-4F1B-BF4E-EDA9B8E75A0C}"/>
          </ac:spMkLst>
        </pc:spChg>
        <pc:spChg chg="mod">
          <ac:chgData name="Kanakubo Yuuka" userId="0125345b4684f247" providerId="LiveId" clId="{2F96E93E-20E0-4DA2-A832-8610A3A9D724}" dt="2022-03-23T04:18:15.124" v="542"/>
          <ac:spMkLst>
            <pc:docMk/>
            <pc:sldMk cId="3587379917" sldId="522"/>
            <ac:spMk id="1099" creationId="{22A1C8DE-21C2-4C2A-9772-C47F9A42BDDA}"/>
          </ac:spMkLst>
        </pc:spChg>
        <pc:spChg chg="mod">
          <ac:chgData name="Kanakubo Yuuka" userId="0125345b4684f247" providerId="LiveId" clId="{2F96E93E-20E0-4DA2-A832-8610A3A9D724}" dt="2022-03-23T04:18:15.124" v="542"/>
          <ac:spMkLst>
            <pc:docMk/>
            <pc:sldMk cId="3587379917" sldId="522"/>
            <ac:spMk id="1100" creationId="{361B0395-AC68-4C5D-856A-3F86573BC04E}"/>
          </ac:spMkLst>
        </pc:spChg>
        <pc:spChg chg="mod">
          <ac:chgData name="Kanakubo Yuuka" userId="0125345b4684f247" providerId="LiveId" clId="{2F96E93E-20E0-4DA2-A832-8610A3A9D724}" dt="2022-03-23T04:18:15.124" v="542"/>
          <ac:spMkLst>
            <pc:docMk/>
            <pc:sldMk cId="3587379917" sldId="522"/>
            <ac:spMk id="1101" creationId="{C348CBA1-C702-410D-931E-86C367712318}"/>
          </ac:spMkLst>
        </pc:spChg>
        <pc:spChg chg="mod">
          <ac:chgData name="Kanakubo Yuuka" userId="0125345b4684f247" providerId="LiveId" clId="{2F96E93E-20E0-4DA2-A832-8610A3A9D724}" dt="2022-03-23T04:18:15.124" v="542"/>
          <ac:spMkLst>
            <pc:docMk/>
            <pc:sldMk cId="3587379917" sldId="522"/>
            <ac:spMk id="1102" creationId="{7F902313-E2F4-4503-8CDC-F12414D933C5}"/>
          </ac:spMkLst>
        </pc:spChg>
        <pc:spChg chg="mod">
          <ac:chgData name="Kanakubo Yuuka" userId="0125345b4684f247" providerId="LiveId" clId="{2F96E93E-20E0-4DA2-A832-8610A3A9D724}" dt="2022-03-23T04:18:15.124" v="542"/>
          <ac:spMkLst>
            <pc:docMk/>
            <pc:sldMk cId="3587379917" sldId="522"/>
            <ac:spMk id="1103" creationId="{0096DA8F-30EC-4276-B885-8E095860F60C}"/>
          </ac:spMkLst>
        </pc:spChg>
        <pc:spChg chg="mod">
          <ac:chgData name="Kanakubo Yuuka" userId="0125345b4684f247" providerId="LiveId" clId="{2F96E93E-20E0-4DA2-A832-8610A3A9D724}" dt="2022-03-23T04:18:15.124" v="542"/>
          <ac:spMkLst>
            <pc:docMk/>
            <pc:sldMk cId="3587379917" sldId="522"/>
            <ac:spMk id="1104" creationId="{B4BA6A61-BE79-458F-9199-F40C408B311A}"/>
          </ac:spMkLst>
        </pc:spChg>
        <pc:spChg chg="mod">
          <ac:chgData name="Kanakubo Yuuka" userId="0125345b4684f247" providerId="LiveId" clId="{2F96E93E-20E0-4DA2-A832-8610A3A9D724}" dt="2022-03-23T04:18:15.124" v="542"/>
          <ac:spMkLst>
            <pc:docMk/>
            <pc:sldMk cId="3587379917" sldId="522"/>
            <ac:spMk id="1105" creationId="{6971D923-4402-4F8F-A3FE-5DAD443D6FEE}"/>
          </ac:spMkLst>
        </pc:spChg>
        <pc:spChg chg="mod">
          <ac:chgData name="Kanakubo Yuuka" userId="0125345b4684f247" providerId="LiveId" clId="{2F96E93E-20E0-4DA2-A832-8610A3A9D724}" dt="2022-03-23T04:18:15.124" v="542"/>
          <ac:spMkLst>
            <pc:docMk/>
            <pc:sldMk cId="3587379917" sldId="522"/>
            <ac:spMk id="1106" creationId="{6AB12C2E-7E25-48FA-82DF-F54A08ACA11E}"/>
          </ac:spMkLst>
        </pc:spChg>
        <pc:spChg chg="mod">
          <ac:chgData name="Kanakubo Yuuka" userId="0125345b4684f247" providerId="LiveId" clId="{2F96E93E-20E0-4DA2-A832-8610A3A9D724}" dt="2022-03-23T04:18:32.663" v="545"/>
          <ac:spMkLst>
            <pc:docMk/>
            <pc:sldMk cId="3587379917" sldId="522"/>
            <ac:spMk id="1108" creationId="{FDEC0983-5BDB-4B54-A2F2-E0E4DAB6C546}"/>
          </ac:spMkLst>
        </pc:spChg>
        <pc:spChg chg="mod">
          <ac:chgData name="Kanakubo Yuuka" userId="0125345b4684f247" providerId="LiveId" clId="{2F96E93E-20E0-4DA2-A832-8610A3A9D724}" dt="2022-03-23T04:18:32.663" v="545"/>
          <ac:spMkLst>
            <pc:docMk/>
            <pc:sldMk cId="3587379917" sldId="522"/>
            <ac:spMk id="1109" creationId="{C3C199BA-3DC5-47FA-A0E4-438C5A184489}"/>
          </ac:spMkLst>
        </pc:spChg>
        <pc:spChg chg="mod">
          <ac:chgData name="Kanakubo Yuuka" userId="0125345b4684f247" providerId="LiveId" clId="{2F96E93E-20E0-4DA2-A832-8610A3A9D724}" dt="2022-03-23T04:18:32.663" v="545"/>
          <ac:spMkLst>
            <pc:docMk/>
            <pc:sldMk cId="3587379917" sldId="522"/>
            <ac:spMk id="1111" creationId="{67837F6E-DADE-4671-8C19-2AB4C26F8AB7}"/>
          </ac:spMkLst>
        </pc:spChg>
        <pc:spChg chg="mod">
          <ac:chgData name="Kanakubo Yuuka" userId="0125345b4684f247" providerId="LiveId" clId="{2F96E93E-20E0-4DA2-A832-8610A3A9D724}" dt="2022-03-23T04:18:32.663" v="545"/>
          <ac:spMkLst>
            <pc:docMk/>
            <pc:sldMk cId="3587379917" sldId="522"/>
            <ac:spMk id="1112" creationId="{C51C3DE8-6633-4D50-AA57-A98BC8A5D049}"/>
          </ac:spMkLst>
        </pc:spChg>
        <pc:spChg chg="mod">
          <ac:chgData name="Kanakubo Yuuka" userId="0125345b4684f247" providerId="LiveId" clId="{2F96E93E-20E0-4DA2-A832-8610A3A9D724}" dt="2022-03-23T04:18:32.663" v="545"/>
          <ac:spMkLst>
            <pc:docMk/>
            <pc:sldMk cId="3587379917" sldId="522"/>
            <ac:spMk id="1115" creationId="{FC298236-8416-4BB5-ABE8-79ED8BB5FF58}"/>
          </ac:spMkLst>
        </pc:spChg>
        <pc:spChg chg="mod">
          <ac:chgData name="Kanakubo Yuuka" userId="0125345b4684f247" providerId="LiveId" clId="{2F96E93E-20E0-4DA2-A832-8610A3A9D724}" dt="2022-03-23T04:18:32.663" v="545"/>
          <ac:spMkLst>
            <pc:docMk/>
            <pc:sldMk cId="3587379917" sldId="522"/>
            <ac:spMk id="1116" creationId="{673C1BF3-5132-4E54-88A9-461EA8D9A93B}"/>
          </ac:spMkLst>
        </pc:spChg>
        <pc:spChg chg="mod">
          <ac:chgData name="Kanakubo Yuuka" userId="0125345b4684f247" providerId="LiveId" clId="{2F96E93E-20E0-4DA2-A832-8610A3A9D724}" dt="2022-03-23T04:18:32.663" v="545"/>
          <ac:spMkLst>
            <pc:docMk/>
            <pc:sldMk cId="3587379917" sldId="522"/>
            <ac:spMk id="1117" creationId="{FDB01756-7383-43AE-8B5E-C3159218CA24}"/>
          </ac:spMkLst>
        </pc:spChg>
        <pc:spChg chg="mod">
          <ac:chgData name="Kanakubo Yuuka" userId="0125345b4684f247" providerId="LiveId" clId="{2F96E93E-20E0-4DA2-A832-8610A3A9D724}" dt="2022-03-23T04:18:32.663" v="545"/>
          <ac:spMkLst>
            <pc:docMk/>
            <pc:sldMk cId="3587379917" sldId="522"/>
            <ac:spMk id="1118" creationId="{83767443-A5E0-4B2D-9B46-AEB3584B40C4}"/>
          </ac:spMkLst>
        </pc:spChg>
        <pc:spChg chg="mod">
          <ac:chgData name="Kanakubo Yuuka" userId="0125345b4684f247" providerId="LiveId" clId="{2F96E93E-20E0-4DA2-A832-8610A3A9D724}" dt="2022-03-23T04:18:32.663" v="545"/>
          <ac:spMkLst>
            <pc:docMk/>
            <pc:sldMk cId="3587379917" sldId="522"/>
            <ac:spMk id="1119" creationId="{4613B896-AD6C-44B1-80B9-A316BC4BFE8C}"/>
          </ac:spMkLst>
        </pc:spChg>
        <pc:spChg chg="mod">
          <ac:chgData name="Kanakubo Yuuka" userId="0125345b4684f247" providerId="LiveId" clId="{2F96E93E-20E0-4DA2-A832-8610A3A9D724}" dt="2022-03-23T04:18:32.663" v="545"/>
          <ac:spMkLst>
            <pc:docMk/>
            <pc:sldMk cId="3587379917" sldId="522"/>
            <ac:spMk id="1120" creationId="{CC8521C2-BFE5-44DB-BE9E-17C6ADD0DE5F}"/>
          </ac:spMkLst>
        </pc:spChg>
        <pc:spChg chg="mod">
          <ac:chgData name="Kanakubo Yuuka" userId="0125345b4684f247" providerId="LiveId" clId="{2F96E93E-20E0-4DA2-A832-8610A3A9D724}" dt="2022-03-23T04:18:32.663" v="545"/>
          <ac:spMkLst>
            <pc:docMk/>
            <pc:sldMk cId="3587379917" sldId="522"/>
            <ac:spMk id="1121" creationId="{EA9E7179-670B-45AC-8815-C0226646805A}"/>
          </ac:spMkLst>
        </pc:spChg>
        <pc:spChg chg="mod">
          <ac:chgData name="Kanakubo Yuuka" userId="0125345b4684f247" providerId="LiveId" clId="{2F96E93E-20E0-4DA2-A832-8610A3A9D724}" dt="2022-03-23T04:18:32.663" v="545"/>
          <ac:spMkLst>
            <pc:docMk/>
            <pc:sldMk cId="3587379917" sldId="522"/>
            <ac:spMk id="1122" creationId="{BC5FE22B-11D5-46C9-A29E-690C8419209E}"/>
          </ac:spMkLst>
        </pc:spChg>
        <pc:spChg chg="mod">
          <ac:chgData name="Kanakubo Yuuka" userId="0125345b4684f247" providerId="LiveId" clId="{2F96E93E-20E0-4DA2-A832-8610A3A9D724}" dt="2022-03-23T04:18:32.663" v="545"/>
          <ac:spMkLst>
            <pc:docMk/>
            <pc:sldMk cId="3587379917" sldId="522"/>
            <ac:spMk id="1123" creationId="{F9CFA428-FA52-4569-8F71-907C4F7036AF}"/>
          </ac:spMkLst>
        </pc:spChg>
        <pc:spChg chg="mod">
          <ac:chgData name="Kanakubo Yuuka" userId="0125345b4684f247" providerId="LiveId" clId="{2F96E93E-20E0-4DA2-A832-8610A3A9D724}" dt="2022-03-23T04:18:32.663" v="545"/>
          <ac:spMkLst>
            <pc:docMk/>
            <pc:sldMk cId="3587379917" sldId="522"/>
            <ac:spMk id="1124" creationId="{5FEBA527-5847-499C-94A0-BF6157F44E4B}"/>
          </ac:spMkLst>
        </pc:spChg>
        <pc:spChg chg="mod">
          <ac:chgData name="Kanakubo Yuuka" userId="0125345b4684f247" providerId="LiveId" clId="{2F96E93E-20E0-4DA2-A832-8610A3A9D724}" dt="2022-03-23T04:18:32.663" v="545"/>
          <ac:spMkLst>
            <pc:docMk/>
            <pc:sldMk cId="3587379917" sldId="522"/>
            <ac:spMk id="1125" creationId="{3E3914B6-7864-4860-BF16-C41CE8246172}"/>
          </ac:spMkLst>
        </pc:spChg>
        <pc:spChg chg="mod">
          <ac:chgData name="Kanakubo Yuuka" userId="0125345b4684f247" providerId="LiveId" clId="{2F96E93E-20E0-4DA2-A832-8610A3A9D724}" dt="2022-03-23T04:18:32.663" v="545"/>
          <ac:spMkLst>
            <pc:docMk/>
            <pc:sldMk cId="3587379917" sldId="522"/>
            <ac:spMk id="1126" creationId="{95604A27-F15A-4E72-BC21-358CD5F6503B}"/>
          </ac:spMkLst>
        </pc:spChg>
        <pc:spChg chg="mod">
          <ac:chgData name="Kanakubo Yuuka" userId="0125345b4684f247" providerId="LiveId" clId="{2F96E93E-20E0-4DA2-A832-8610A3A9D724}" dt="2022-03-23T04:18:32.663" v="545"/>
          <ac:spMkLst>
            <pc:docMk/>
            <pc:sldMk cId="3587379917" sldId="522"/>
            <ac:spMk id="1127" creationId="{81E7B865-62BF-4726-A13D-2F4CF751FD1F}"/>
          </ac:spMkLst>
        </pc:spChg>
        <pc:spChg chg="mod">
          <ac:chgData name="Kanakubo Yuuka" userId="0125345b4684f247" providerId="LiveId" clId="{2F96E93E-20E0-4DA2-A832-8610A3A9D724}" dt="2022-03-23T04:18:32.663" v="545"/>
          <ac:spMkLst>
            <pc:docMk/>
            <pc:sldMk cId="3587379917" sldId="522"/>
            <ac:spMk id="1128" creationId="{697F01E2-EB9A-4FFB-9D44-7B04AD48C22F}"/>
          </ac:spMkLst>
        </pc:spChg>
        <pc:spChg chg="mod">
          <ac:chgData name="Kanakubo Yuuka" userId="0125345b4684f247" providerId="LiveId" clId="{2F96E93E-20E0-4DA2-A832-8610A3A9D724}" dt="2022-03-23T04:18:32.663" v="545"/>
          <ac:spMkLst>
            <pc:docMk/>
            <pc:sldMk cId="3587379917" sldId="522"/>
            <ac:spMk id="1129" creationId="{3D91F151-D9F4-4355-B96A-9695AA1EDCEA}"/>
          </ac:spMkLst>
        </pc:spChg>
        <pc:spChg chg="mod">
          <ac:chgData name="Kanakubo Yuuka" userId="0125345b4684f247" providerId="LiveId" clId="{2F96E93E-20E0-4DA2-A832-8610A3A9D724}" dt="2022-03-23T04:18:32.663" v="545"/>
          <ac:spMkLst>
            <pc:docMk/>
            <pc:sldMk cId="3587379917" sldId="522"/>
            <ac:spMk id="1130" creationId="{6C057E15-DC82-4A4B-A4F8-105E879BDBC9}"/>
          </ac:spMkLst>
        </pc:spChg>
        <pc:spChg chg="mod">
          <ac:chgData name="Kanakubo Yuuka" userId="0125345b4684f247" providerId="LiveId" clId="{2F96E93E-20E0-4DA2-A832-8610A3A9D724}" dt="2022-03-23T04:18:32.663" v="545"/>
          <ac:spMkLst>
            <pc:docMk/>
            <pc:sldMk cId="3587379917" sldId="522"/>
            <ac:spMk id="1131" creationId="{06FCD5F7-B6A0-43A1-9468-9F3BA827A35C}"/>
          </ac:spMkLst>
        </pc:spChg>
        <pc:spChg chg="mod">
          <ac:chgData name="Kanakubo Yuuka" userId="0125345b4684f247" providerId="LiveId" clId="{2F96E93E-20E0-4DA2-A832-8610A3A9D724}" dt="2022-03-23T04:18:32.663" v="545"/>
          <ac:spMkLst>
            <pc:docMk/>
            <pc:sldMk cId="3587379917" sldId="522"/>
            <ac:spMk id="1132" creationId="{9E43CCAB-7395-4970-BC06-9B630D5F7049}"/>
          </ac:spMkLst>
        </pc:spChg>
        <pc:spChg chg="mod">
          <ac:chgData name="Kanakubo Yuuka" userId="0125345b4684f247" providerId="LiveId" clId="{2F96E93E-20E0-4DA2-A832-8610A3A9D724}" dt="2022-03-23T04:18:32.663" v="545"/>
          <ac:spMkLst>
            <pc:docMk/>
            <pc:sldMk cId="3587379917" sldId="522"/>
            <ac:spMk id="1133" creationId="{B3624B16-4E10-44E6-9EFF-743F746BE50F}"/>
          </ac:spMkLst>
        </pc:spChg>
        <pc:spChg chg="mod">
          <ac:chgData name="Kanakubo Yuuka" userId="0125345b4684f247" providerId="LiveId" clId="{2F96E93E-20E0-4DA2-A832-8610A3A9D724}" dt="2022-03-23T04:18:32.663" v="545"/>
          <ac:spMkLst>
            <pc:docMk/>
            <pc:sldMk cId="3587379917" sldId="522"/>
            <ac:spMk id="1134" creationId="{8DC32172-BC45-45F3-812C-74B4CE9C7FED}"/>
          </ac:spMkLst>
        </pc:spChg>
        <pc:spChg chg="mod">
          <ac:chgData name="Kanakubo Yuuka" userId="0125345b4684f247" providerId="LiveId" clId="{2F96E93E-20E0-4DA2-A832-8610A3A9D724}" dt="2022-03-23T04:18:32.663" v="545"/>
          <ac:spMkLst>
            <pc:docMk/>
            <pc:sldMk cId="3587379917" sldId="522"/>
            <ac:spMk id="1135" creationId="{613528E1-4364-4F0D-8F71-0D206EB30B5F}"/>
          </ac:spMkLst>
        </pc:spChg>
        <pc:spChg chg="mod">
          <ac:chgData name="Kanakubo Yuuka" userId="0125345b4684f247" providerId="LiveId" clId="{2F96E93E-20E0-4DA2-A832-8610A3A9D724}" dt="2022-03-23T04:18:32.663" v="545"/>
          <ac:spMkLst>
            <pc:docMk/>
            <pc:sldMk cId="3587379917" sldId="522"/>
            <ac:spMk id="1136" creationId="{8C585C8F-460F-4EAC-9BF5-3A56752E5B3E}"/>
          </ac:spMkLst>
        </pc:spChg>
        <pc:spChg chg="mod">
          <ac:chgData name="Kanakubo Yuuka" userId="0125345b4684f247" providerId="LiveId" clId="{2F96E93E-20E0-4DA2-A832-8610A3A9D724}" dt="2022-03-23T04:18:32.663" v="545"/>
          <ac:spMkLst>
            <pc:docMk/>
            <pc:sldMk cId="3587379917" sldId="522"/>
            <ac:spMk id="1137" creationId="{BCAA75CB-83D5-4ABA-A71E-377F634A8CD2}"/>
          </ac:spMkLst>
        </pc:spChg>
        <pc:spChg chg="mod">
          <ac:chgData name="Kanakubo Yuuka" userId="0125345b4684f247" providerId="LiveId" clId="{2F96E93E-20E0-4DA2-A832-8610A3A9D724}" dt="2022-03-23T04:18:32.663" v="545"/>
          <ac:spMkLst>
            <pc:docMk/>
            <pc:sldMk cId="3587379917" sldId="522"/>
            <ac:spMk id="1138" creationId="{07D17166-ACE8-461E-BCC7-1A3D94501822}"/>
          </ac:spMkLst>
        </pc:spChg>
        <pc:spChg chg="mod">
          <ac:chgData name="Kanakubo Yuuka" userId="0125345b4684f247" providerId="LiveId" clId="{2F96E93E-20E0-4DA2-A832-8610A3A9D724}" dt="2022-03-23T04:18:32.663" v="545"/>
          <ac:spMkLst>
            <pc:docMk/>
            <pc:sldMk cId="3587379917" sldId="522"/>
            <ac:spMk id="1139" creationId="{927AB5D3-E742-470C-A32D-FF7F13BE26B9}"/>
          </ac:spMkLst>
        </pc:spChg>
        <pc:spChg chg="mod">
          <ac:chgData name="Kanakubo Yuuka" userId="0125345b4684f247" providerId="LiveId" clId="{2F96E93E-20E0-4DA2-A832-8610A3A9D724}" dt="2022-03-23T04:18:32.663" v="545"/>
          <ac:spMkLst>
            <pc:docMk/>
            <pc:sldMk cId="3587379917" sldId="522"/>
            <ac:spMk id="1140" creationId="{C7C4BBEC-F8A0-48B6-B63D-19BA123B3735}"/>
          </ac:spMkLst>
        </pc:spChg>
        <pc:spChg chg="mod">
          <ac:chgData name="Kanakubo Yuuka" userId="0125345b4684f247" providerId="LiveId" clId="{2F96E93E-20E0-4DA2-A832-8610A3A9D724}" dt="2022-03-23T04:18:32.663" v="545"/>
          <ac:spMkLst>
            <pc:docMk/>
            <pc:sldMk cId="3587379917" sldId="522"/>
            <ac:spMk id="1142" creationId="{3DE5EE26-DE8E-4DB2-9B8B-F59C39171B89}"/>
          </ac:spMkLst>
        </pc:spChg>
        <pc:spChg chg="mod">
          <ac:chgData name="Kanakubo Yuuka" userId="0125345b4684f247" providerId="LiveId" clId="{2F96E93E-20E0-4DA2-A832-8610A3A9D724}" dt="2022-03-23T04:18:32.663" v="545"/>
          <ac:spMkLst>
            <pc:docMk/>
            <pc:sldMk cId="3587379917" sldId="522"/>
            <ac:spMk id="1143" creationId="{98CBB224-C1D5-484A-9AA8-AE7AD7140579}"/>
          </ac:spMkLst>
        </pc:spChg>
        <pc:spChg chg="mod">
          <ac:chgData name="Kanakubo Yuuka" userId="0125345b4684f247" providerId="LiveId" clId="{2F96E93E-20E0-4DA2-A832-8610A3A9D724}" dt="2022-03-23T04:18:32.663" v="545"/>
          <ac:spMkLst>
            <pc:docMk/>
            <pc:sldMk cId="3587379917" sldId="522"/>
            <ac:spMk id="1144" creationId="{08306EDE-2900-490F-8776-2282F408A07C}"/>
          </ac:spMkLst>
        </pc:spChg>
        <pc:spChg chg="mod">
          <ac:chgData name="Kanakubo Yuuka" userId="0125345b4684f247" providerId="LiveId" clId="{2F96E93E-20E0-4DA2-A832-8610A3A9D724}" dt="2022-03-23T04:18:32.663" v="545"/>
          <ac:spMkLst>
            <pc:docMk/>
            <pc:sldMk cId="3587379917" sldId="522"/>
            <ac:spMk id="1145" creationId="{A0637F96-05CA-4BD4-8511-C25D8C2AE35D}"/>
          </ac:spMkLst>
        </pc:spChg>
        <pc:spChg chg="mod">
          <ac:chgData name="Kanakubo Yuuka" userId="0125345b4684f247" providerId="LiveId" clId="{2F96E93E-20E0-4DA2-A832-8610A3A9D724}" dt="2022-03-23T04:18:32.663" v="545"/>
          <ac:spMkLst>
            <pc:docMk/>
            <pc:sldMk cId="3587379917" sldId="522"/>
            <ac:spMk id="1146" creationId="{D32D4746-6D01-498D-8210-C109AB469E7D}"/>
          </ac:spMkLst>
        </pc:spChg>
        <pc:spChg chg="mod">
          <ac:chgData name="Kanakubo Yuuka" userId="0125345b4684f247" providerId="LiveId" clId="{2F96E93E-20E0-4DA2-A832-8610A3A9D724}" dt="2022-03-23T04:18:32.663" v="545"/>
          <ac:spMkLst>
            <pc:docMk/>
            <pc:sldMk cId="3587379917" sldId="522"/>
            <ac:spMk id="1147" creationId="{B4DFA6F9-64F7-4FB7-9210-5DD4C7E85221}"/>
          </ac:spMkLst>
        </pc:spChg>
        <pc:spChg chg="mod">
          <ac:chgData name="Kanakubo Yuuka" userId="0125345b4684f247" providerId="LiveId" clId="{2F96E93E-20E0-4DA2-A832-8610A3A9D724}" dt="2022-03-23T04:18:32.663" v="545"/>
          <ac:spMkLst>
            <pc:docMk/>
            <pc:sldMk cId="3587379917" sldId="522"/>
            <ac:spMk id="1148" creationId="{8CD25AE0-D91F-4495-B506-2AFE1EABD8B0}"/>
          </ac:spMkLst>
        </pc:spChg>
        <pc:spChg chg="mod">
          <ac:chgData name="Kanakubo Yuuka" userId="0125345b4684f247" providerId="LiveId" clId="{2F96E93E-20E0-4DA2-A832-8610A3A9D724}" dt="2022-03-23T04:18:32.663" v="545"/>
          <ac:spMkLst>
            <pc:docMk/>
            <pc:sldMk cId="3587379917" sldId="522"/>
            <ac:spMk id="1149" creationId="{E9E353BE-6952-4A04-99E9-37C6272FACA0}"/>
          </ac:spMkLst>
        </pc:spChg>
        <pc:spChg chg="mod">
          <ac:chgData name="Kanakubo Yuuka" userId="0125345b4684f247" providerId="LiveId" clId="{2F96E93E-20E0-4DA2-A832-8610A3A9D724}" dt="2022-03-23T04:18:32.663" v="545"/>
          <ac:spMkLst>
            <pc:docMk/>
            <pc:sldMk cId="3587379917" sldId="522"/>
            <ac:spMk id="1150" creationId="{AE003456-C865-4F36-9C02-E8207376C961}"/>
          </ac:spMkLst>
        </pc:spChg>
        <pc:spChg chg="mod">
          <ac:chgData name="Kanakubo Yuuka" userId="0125345b4684f247" providerId="LiveId" clId="{2F96E93E-20E0-4DA2-A832-8610A3A9D724}" dt="2022-03-23T04:18:32.663" v="545"/>
          <ac:spMkLst>
            <pc:docMk/>
            <pc:sldMk cId="3587379917" sldId="522"/>
            <ac:spMk id="1151" creationId="{77457A9D-50F8-4341-A8CE-D79684D1EA28}"/>
          </ac:spMkLst>
        </pc:spChg>
        <pc:spChg chg="mod">
          <ac:chgData name="Kanakubo Yuuka" userId="0125345b4684f247" providerId="LiveId" clId="{2F96E93E-20E0-4DA2-A832-8610A3A9D724}" dt="2022-03-23T04:18:32.663" v="545"/>
          <ac:spMkLst>
            <pc:docMk/>
            <pc:sldMk cId="3587379917" sldId="522"/>
            <ac:spMk id="1152" creationId="{EAB1AF0E-B071-4A18-844A-1225FD2C9549}"/>
          </ac:spMkLst>
        </pc:spChg>
        <pc:spChg chg="mod">
          <ac:chgData name="Kanakubo Yuuka" userId="0125345b4684f247" providerId="LiveId" clId="{2F96E93E-20E0-4DA2-A832-8610A3A9D724}" dt="2022-03-23T04:18:32.663" v="545"/>
          <ac:spMkLst>
            <pc:docMk/>
            <pc:sldMk cId="3587379917" sldId="522"/>
            <ac:spMk id="1153" creationId="{36843B6A-DF4A-4887-AF30-76FBDB90AE12}"/>
          </ac:spMkLst>
        </pc:spChg>
        <pc:spChg chg="mod">
          <ac:chgData name="Kanakubo Yuuka" userId="0125345b4684f247" providerId="LiveId" clId="{2F96E93E-20E0-4DA2-A832-8610A3A9D724}" dt="2022-03-23T04:18:32.663" v="545"/>
          <ac:spMkLst>
            <pc:docMk/>
            <pc:sldMk cId="3587379917" sldId="522"/>
            <ac:spMk id="1154" creationId="{3D885C6B-21A1-4941-8FD2-8CCD4D65F9B9}"/>
          </ac:spMkLst>
        </pc:spChg>
        <pc:spChg chg="mod">
          <ac:chgData name="Kanakubo Yuuka" userId="0125345b4684f247" providerId="LiveId" clId="{2F96E93E-20E0-4DA2-A832-8610A3A9D724}" dt="2022-03-23T04:18:32.663" v="545"/>
          <ac:spMkLst>
            <pc:docMk/>
            <pc:sldMk cId="3587379917" sldId="522"/>
            <ac:spMk id="1155" creationId="{8C734B52-A228-4626-8074-EFA9422EE4D0}"/>
          </ac:spMkLst>
        </pc:spChg>
        <pc:spChg chg="mod">
          <ac:chgData name="Kanakubo Yuuka" userId="0125345b4684f247" providerId="LiveId" clId="{2F96E93E-20E0-4DA2-A832-8610A3A9D724}" dt="2022-03-23T04:18:32.663" v="545"/>
          <ac:spMkLst>
            <pc:docMk/>
            <pc:sldMk cId="3587379917" sldId="522"/>
            <ac:spMk id="1156" creationId="{FA135C8D-8B3D-4F2B-8C96-E131B7CA1C31}"/>
          </ac:spMkLst>
        </pc:spChg>
        <pc:spChg chg="mod">
          <ac:chgData name="Kanakubo Yuuka" userId="0125345b4684f247" providerId="LiveId" clId="{2F96E93E-20E0-4DA2-A832-8610A3A9D724}" dt="2022-03-23T04:18:32.663" v="545"/>
          <ac:spMkLst>
            <pc:docMk/>
            <pc:sldMk cId="3587379917" sldId="522"/>
            <ac:spMk id="1157" creationId="{01BFAC8F-0EB0-4C3D-B479-2A30EA4875FC}"/>
          </ac:spMkLst>
        </pc:spChg>
        <pc:spChg chg="mod">
          <ac:chgData name="Kanakubo Yuuka" userId="0125345b4684f247" providerId="LiveId" clId="{2F96E93E-20E0-4DA2-A832-8610A3A9D724}" dt="2022-03-23T04:18:32.663" v="545"/>
          <ac:spMkLst>
            <pc:docMk/>
            <pc:sldMk cId="3587379917" sldId="522"/>
            <ac:spMk id="1158" creationId="{E9F42492-2D8E-4618-ABE4-E41EB45E5E3F}"/>
          </ac:spMkLst>
        </pc:spChg>
        <pc:spChg chg="mod">
          <ac:chgData name="Kanakubo Yuuka" userId="0125345b4684f247" providerId="LiveId" clId="{2F96E93E-20E0-4DA2-A832-8610A3A9D724}" dt="2022-03-23T04:18:32.663" v="545"/>
          <ac:spMkLst>
            <pc:docMk/>
            <pc:sldMk cId="3587379917" sldId="522"/>
            <ac:spMk id="1159" creationId="{37ACEC15-D19C-4683-8B0B-A143A03CBA5B}"/>
          </ac:spMkLst>
        </pc:spChg>
        <pc:spChg chg="mod">
          <ac:chgData name="Kanakubo Yuuka" userId="0125345b4684f247" providerId="LiveId" clId="{2F96E93E-20E0-4DA2-A832-8610A3A9D724}" dt="2022-03-23T04:18:32.663" v="545"/>
          <ac:spMkLst>
            <pc:docMk/>
            <pc:sldMk cId="3587379917" sldId="522"/>
            <ac:spMk id="1160" creationId="{B45EC66A-F752-49D1-832E-AB860128C583}"/>
          </ac:spMkLst>
        </pc:spChg>
        <pc:spChg chg="mod">
          <ac:chgData name="Kanakubo Yuuka" userId="0125345b4684f247" providerId="LiveId" clId="{2F96E93E-20E0-4DA2-A832-8610A3A9D724}" dt="2022-03-23T04:18:32.663" v="545"/>
          <ac:spMkLst>
            <pc:docMk/>
            <pc:sldMk cId="3587379917" sldId="522"/>
            <ac:spMk id="1161" creationId="{F950D7D9-5560-435A-A0EA-785D70525DDA}"/>
          </ac:spMkLst>
        </pc:spChg>
        <pc:spChg chg="mod">
          <ac:chgData name="Kanakubo Yuuka" userId="0125345b4684f247" providerId="LiveId" clId="{2F96E93E-20E0-4DA2-A832-8610A3A9D724}" dt="2022-03-23T04:18:32.663" v="545"/>
          <ac:spMkLst>
            <pc:docMk/>
            <pc:sldMk cId="3587379917" sldId="522"/>
            <ac:spMk id="1162" creationId="{4217EE30-A584-47B2-9F1C-57C6E31881F4}"/>
          </ac:spMkLst>
        </pc:spChg>
        <pc:spChg chg="mod">
          <ac:chgData name="Kanakubo Yuuka" userId="0125345b4684f247" providerId="LiveId" clId="{2F96E93E-20E0-4DA2-A832-8610A3A9D724}" dt="2022-03-23T04:18:32.663" v="545"/>
          <ac:spMkLst>
            <pc:docMk/>
            <pc:sldMk cId="3587379917" sldId="522"/>
            <ac:spMk id="1163" creationId="{D212F23C-471D-4539-8870-5959200ECC0E}"/>
          </ac:spMkLst>
        </pc:spChg>
        <pc:spChg chg="mod">
          <ac:chgData name="Kanakubo Yuuka" userId="0125345b4684f247" providerId="LiveId" clId="{2F96E93E-20E0-4DA2-A832-8610A3A9D724}" dt="2022-03-23T04:18:32.663" v="545"/>
          <ac:spMkLst>
            <pc:docMk/>
            <pc:sldMk cId="3587379917" sldId="522"/>
            <ac:spMk id="1164" creationId="{03F5DE26-CED8-427E-8243-1C014F429C89}"/>
          </ac:spMkLst>
        </pc:spChg>
        <pc:spChg chg="mod">
          <ac:chgData name="Kanakubo Yuuka" userId="0125345b4684f247" providerId="LiveId" clId="{2F96E93E-20E0-4DA2-A832-8610A3A9D724}" dt="2022-03-23T04:18:32.663" v="545"/>
          <ac:spMkLst>
            <pc:docMk/>
            <pc:sldMk cId="3587379917" sldId="522"/>
            <ac:spMk id="1165" creationId="{C3801E95-CA48-448A-A1FE-218434E192FF}"/>
          </ac:spMkLst>
        </pc:spChg>
        <pc:spChg chg="mod">
          <ac:chgData name="Kanakubo Yuuka" userId="0125345b4684f247" providerId="LiveId" clId="{2F96E93E-20E0-4DA2-A832-8610A3A9D724}" dt="2022-03-23T04:18:32.663" v="545"/>
          <ac:spMkLst>
            <pc:docMk/>
            <pc:sldMk cId="3587379917" sldId="522"/>
            <ac:spMk id="1166" creationId="{679441E8-F65B-4AD9-94E9-BEFA54CF8950}"/>
          </ac:spMkLst>
        </pc:spChg>
        <pc:spChg chg="mod">
          <ac:chgData name="Kanakubo Yuuka" userId="0125345b4684f247" providerId="LiveId" clId="{2F96E93E-20E0-4DA2-A832-8610A3A9D724}" dt="2022-03-23T04:18:32.663" v="545"/>
          <ac:spMkLst>
            <pc:docMk/>
            <pc:sldMk cId="3587379917" sldId="522"/>
            <ac:spMk id="1167" creationId="{3FEC33FC-5924-4DF2-864B-3B397EBA4A7D}"/>
          </ac:spMkLst>
        </pc:spChg>
        <pc:spChg chg="mod">
          <ac:chgData name="Kanakubo Yuuka" userId="0125345b4684f247" providerId="LiveId" clId="{2F96E93E-20E0-4DA2-A832-8610A3A9D724}" dt="2022-03-23T04:18:32.663" v="545"/>
          <ac:spMkLst>
            <pc:docMk/>
            <pc:sldMk cId="3587379917" sldId="522"/>
            <ac:spMk id="1168" creationId="{9065E9C9-991A-491E-966A-AF0619A31150}"/>
          </ac:spMkLst>
        </pc:spChg>
        <pc:spChg chg="mod">
          <ac:chgData name="Kanakubo Yuuka" userId="0125345b4684f247" providerId="LiveId" clId="{2F96E93E-20E0-4DA2-A832-8610A3A9D724}" dt="2022-03-23T04:18:32.663" v="545"/>
          <ac:spMkLst>
            <pc:docMk/>
            <pc:sldMk cId="3587379917" sldId="522"/>
            <ac:spMk id="1169" creationId="{02D97D83-001A-4758-A3A0-A8C2106C76F4}"/>
          </ac:spMkLst>
        </pc:spChg>
        <pc:spChg chg="mod">
          <ac:chgData name="Kanakubo Yuuka" userId="0125345b4684f247" providerId="LiveId" clId="{2F96E93E-20E0-4DA2-A832-8610A3A9D724}" dt="2022-03-23T04:18:32.663" v="545"/>
          <ac:spMkLst>
            <pc:docMk/>
            <pc:sldMk cId="3587379917" sldId="522"/>
            <ac:spMk id="1170" creationId="{590E9AF7-2DEA-4D68-A238-55E13B50C402}"/>
          </ac:spMkLst>
        </pc:spChg>
        <pc:spChg chg="mod">
          <ac:chgData name="Kanakubo Yuuka" userId="0125345b4684f247" providerId="LiveId" clId="{2F96E93E-20E0-4DA2-A832-8610A3A9D724}" dt="2022-03-23T04:18:32.663" v="545"/>
          <ac:spMkLst>
            <pc:docMk/>
            <pc:sldMk cId="3587379917" sldId="522"/>
            <ac:spMk id="1171" creationId="{03FD8573-49FE-49C3-8EB2-EBC3791E8E76}"/>
          </ac:spMkLst>
        </pc:spChg>
        <pc:spChg chg="mod">
          <ac:chgData name="Kanakubo Yuuka" userId="0125345b4684f247" providerId="LiveId" clId="{2F96E93E-20E0-4DA2-A832-8610A3A9D724}" dt="2022-03-23T04:18:32.663" v="545"/>
          <ac:spMkLst>
            <pc:docMk/>
            <pc:sldMk cId="3587379917" sldId="522"/>
            <ac:spMk id="1172" creationId="{86A86611-FCF2-45A2-B56E-3F1D51F15E87}"/>
          </ac:spMkLst>
        </pc:spChg>
        <pc:spChg chg="mod">
          <ac:chgData name="Kanakubo Yuuka" userId="0125345b4684f247" providerId="LiveId" clId="{2F96E93E-20E0-4DA2-A832-8610A3A9D724}" dt="2022-03-23T04:18:32.663" v="545"/>
          <ac:spMkLst>
            <pc:docMk/>
            <pc:sldMk cId="3587379917" sldId="522"/>
            <ac:spMk id="1173" creationId="{0E0E1403-C502-4068-9F55-96B7AB06A496}"/>
          </ac:spMkLst>
        </pc:spChg>
        <pc:spChg chg="mod">
          <ac:chgData name="Kanakubo Yuuka" userId="0125345b4684f247" providerId="LiveId" clId="{2F96E93E-20E0-4DA2-A832-8610A3A9D724}" dt="2022-03-23T04:18:32.663" v="545"/>
          <ac:spMkLst>
            <pc:docMk/>
            <pc:sldMk cId="3587379917" sldId="522"/>
            <ac:spMk id="1174" creationId="{64A25078-0B2F-441F-85C0-10DF9BD5F23A}"/>
          </ac:spMkLst>
        </pc:spChg>
        <pc:spChg chg="mod">
          <ac:chgData name="Kanakubo Yuuka" userId="0125345b4684f247" providerId="LiveId" clId="{2F96E93E-20E0-4DA2-A832-8610A3A9D724}" dt="2022-03-23T04:18:32.663" v="545"/>
          <ac:spMkLst>
            <pc:docMk/>
            <pc:sldMk cId="3587379917" sldId="522"/>
            <ac:spMk id="1175" creationId="{A93836BD-9C20-4EB2-A525-8D4C989F8845}"/>
          </ac:spMkLst>
        </pc:spChg>
        <pc:spChg chg="mod">
          <ac:chgData name="Kanakubo Yuuka" userId="0125345b4684f247" providerId="LiveId" clId="{2F96E93E-20E0-4DA2-A832-8610A3A9D724}" dt="2022-03-23T04:18:32.663" v="545"/>
          <ac:spMkLst>
            <pc:docMk/>
            <pc:sldMk cId="3587379917" sldId="522"/>
            <ac:spMk id="1176" creationId="{4E0B5504-D309-4446-BCB5-A9144637D050}"/>
          </ac:spMkLst>
        </pc:spChg>
        <pc:spChg chg="mod">
          <ac:chgData name="Kanakubo Yuuka" userId="0125345b4684f247" providerId="LiveId" clId="{2F96E93E-20E0-4DA2-A832-8610A3A9D724}" dt="2022-03-23T04:18:32.663" v="545"/>
          <ac:spMkLst>
            <pc:docMk/>
            <pc:sldMk cId="3587379917" sldId="522"/>
            <ac:spMk id="1177" creationId="{488EFBBC-CE62-490F-91E4-DDF5153E1A66}"/>
          </ac:spMkLst>
        </pc:spChg>
        <pc:spChg chg="mod">
          <ac:chgData name="Kanakubo Yuuka" userId="0125345b4684f247" providerId="LiveId" clId="{2F96E93E-20E0-4DA2-A832-8610A3A9D724}" dt="2022-03-23T04:18:32.663" v="545"/>
          <ac:spMkLst>
            <pc:docMk/>
            <pc:sldMk cId="3587379917" sldId="522"/>
            <ac:spMk id="1178" creationId="{D12B89AA-ADC3-43AB-A1C8-439E64BB32AA}"/>
          </ac:spMkLst>
        </pc:spChg>
        <pc:spChg chg="mod">
          <ac:chgData name="Kanakubo Yuuka" userId="0125345b4684f247" providerId="LiveId" clId="{2F96E93E-20E0-4DA2-A832-8610A3A9D724}" dt="2022-03-23T04:18:32.663" v="545"/>
          <ac:spMkLst>
            <pc:docMk/>
            <pc:sldMk cId="3587379917" sldId="522"/>
            <ac:spMk id="1179" creationId="{A5D51C28-3598-4439-BFC8-ACC4163FB7DE}"/>
          </ac:spMkLst>
        </pc:spChg>
        <pc:spChg chg="mod">
          <ac:chgData name="Kanakubo Yuuka" userId="0125345b4684f247" providerId="LiveId" clId="{2F96E93E-20E0-4DA2-A832-8610A3A9D724}" dt="2022-03-23T04:18:32.663" v="545"/>
          <ac:spMkLst>
            <pc:docMk/>
            <pc:sldMk cId="3587379917" sldId="522"/>
            <ac:spMk id="1180" creationId="{2B94D0E1-16F5-4A10-9810-999AFBF50B48}"/>
          </ac:spMkLst>
        </pc:spChg>
        <pc:spChg chg="mod">
          <ac:chgData name="Kanakubo Yuuka" userId="0125345b4684f247" providerId="LiveId" clId="{2F96E93E-20E0-4DA2-A832-8610A3A9D724}" dt="2022-03-23T04:18:32.663" v="545"/>
          <ac:spMkLst>
            <pc:docMk/>
            <pc:sldMk cId="3587379917" sldId="522"/>
            <ac:spMk id="1181" creationId="{E82CAAB4-4B18-4E84-BE32-2207FC0D1618}"/>
          </ac:spMkLst>
        </pc:spChg>
        <pc:spChg chg="mod">
          <ac:chgData name="Kanakubo Yuuka" userId="0125345b4684f247" providerId="LiveId" clId="{2F96E93E-20E0-4DA2-A832-8610A3A9D724}" dt="2022-03-23T04:18:32.663" v="545"/>
          <ac:spMkLst>
            <pc:docMk/>
            <pc:sldMk cId="3587379917" sldId="522"/>
            <ac:spMk id="1182" creationId="{31168CAF-FF4E-4A0F-8556-B6DB6333FF84}"/>
          </ac:spMkLst>
        </pc:spChg>
        <pc:spChg chg="mod">
          <ac:chgData name="Kanakubo Yuuka" userId="0125345b4684f247" providerId="LiveId" clId="{2F96E93E-20E0-4DA2-A832-8610A3A9D724}" dt="2022-03-23T04:18:32.663" v="545"/>
          <ac:spMkLst>
            <pc:docMk/>
            <pc:sldMk cId="3587379917" sldId="522"/>
            <ac:spMk id="1183" creationId="{BA1E4608-F16A-4CF5-BB77-DF8BBC4BEE27}"/>
          </ac:spMkLst>
        </pc:spChg>
        <pc:spChg chg="mod">
          <ac:chgData name="Kanakubo Yuuka" userId="0125345b4684f247" providerId="LiveId" clId="{2F96E93E-20E0-4DA2-A832-8610A3A9D724}" dt="2022-03-23T04:18:32.663" v="545"/>
          <ac:spMkLst>
            <pc:docMk/>
            <pc:sldMk cId="3587379917" sldId="522"/>
            <ac:spMk id="1184" creationId="{B0C7B416-9C12-47DE-A104-C369566E871D}"/>
          </ac:spMkLst>
        </pc:spChg>
        <pc:spChg chg="mod">
          <ac:chgData name="Kanakubo Yuuka" userId="0125345b4684f247" providerId="LiveId" clId="{2F96E93E-20E0-4DA2-A832-8610A3A9D724}" dt="2022-03-23T04:18:32.663" v="545"/>
          <ac:spMkLst>
            <pc:docMk/>
            <pc:sldMk cId="3587379917" sldId="522"/>
            <ac:spMk id="1185" creationId="{EC5E34F0-0138-4196-923A-F6A316AC7014}"/>
          </ac:spMkLst>
        </pc:spChg>
        <pc:spChg chg="mod">
          <ac:chgData name="Kanakubo Yuuka" userId="0125345b4684f247" providerId="LiveId" clId="{2F96E93E-20E0-4DA2-A832-8610A3A9D724}" dt="2022-03-23T04:18:32.663" v="545"/>
          <ac:spMkLst>
            <pc:docMk/>
            <pc:sldMk cId="3587379917" sldId="522"/>
            <ac:spMk id="1186" creationId="{1C90A616-AC9D-47B9-AD72-7AEE7CB71AB5}"/>
          </ac:spMkLst>
        </pc:spChg>
        <pc:spChg chg="mod">
          <ac:chgData name="Kanakubo Yuuka" userId="0125345b4684f247" providerId="LiveId" clId="{2F96E93E-20E0-4DA2-A832-8610A3A9D724}" dt="2022-03-23T04:18:32.663" v="545"/>
          <ac:spMkLst>
            <pc:docMk/>
            <pc:sldMk cId="3587379917" sldId="522"/>
            <ac:spMk id="1187" creationId="{DFB2ED0D-4B6C-4333-A8F9-2466581F287B}"/>
          </ac:spMkLst>
        </pc:spChg>
        <pc:spChg chg="mod">
          <ac:chgData name="Kanakubo Yuuka" userId="0125345b4684f247" providerId="LiveId" clId="{2F96E93E-20E0-4DA2-A832-8610A3A9D724}" dt="2022-03-23T04:18:32.663" v="545"/>
          <ac:spMkLst>
            <pc:docMk/>
            <pc:sldMk cId="3587379917" sldId="522"/>
            <ac:spMk id="1189" creationId="{61CE455C-38A6-480F-81B5-06D5A9CE3721}"/>
          </ac:spMkLst>
        </pc:spChg>
        <pc:spChg chg="mod">
          <ac:chgData name="Kanakubo Yuuka" userId="0125345b4684f247" providerId="LiveId" clId="{2F96E93E-20E0-4DA2-A832-8610A3A9D724}" dt="2022-03-23T04:18:32.663" v="545"/>
          <ac:spMkLst>
            <pc:docMk/>
            <pc:sldMk cId="3587379917" sldId="522"/>
            <ac:spMk id="1190" creationId="{B088C225-EAD8-4642-8FAB-88615C6654A2}"/>
          </ac:spMkLst>
        </pc:spChg>
        <pc:spChg chg="mod">
          <ac:chgData name="Kanakubo Yuuka" userId="0125345b4684f247" providerId="LiveId" clId="{2F96E93E-20E0-4DA2-A832-8610A3A9D724}" dt="2022-03-23T04:18:32.663" v="545"/>
          <ac:spMkLst>
            <pc:docMk/>
            <pc:sldMk cId="3587379917" sldId="522"/>
            <ac:spMk id="1191" creationId="{9D9AF53F-DD4C-422C-ABC1-2BB012E4A7A4}"/>
          </ac:spMkLst>
        </pc:spChg>
        <pc:spChg chg="mod">
          <ac:chgData name="Kanakubo Yuuka" userId="0125345b4684f247" providerId="LiveId" clId="{2F96E93E-20E0-4DA2-A832-8610A3A9D724}" dt="2022-03-23T04:18:32.663" v="545"/>
          <ac:spMkLst>
            <pc:docMk/>
            <pc:sldMk cId="3587379917" sldId="522"/>
            <ac:spMk id="1192" creationId="{8379C7EB-5A80-46B6-82E3-9B79D6A30311}"/>
          </ac:spMkLst>
        </pc:spChg>
        <pc:spChg chg="mod">
          <ac:chgData name="Kanakubo Yuuka" userId="0125345b4684f247" providerId="LiveId" clId="{2F96E93E-20E0-4DA2-A832-8610A3A9D724}" dt="2022-03-23T04:18:32.663" v="545"/>
          <ac:spMkLst>
            <pc:docMk/>
            <pc:sldMk cId="3587379917" sldId="522"/>
            <ac:spMk id="1193" creationId="{599E17ED-D2E6-4A92-8F43-4C985EC7A704}"/>
          </ac:spMkLst>
        </pc:spChg>
        <pc:spChg chg="mod">
          <ac:chgData name="Kanakubo Yuuka" userId="0125345b4684f247" providerId="LiveId" clId="{2F96E93E-20E0-4DA2-A832-8610A3A9D724}" dt="2022-03-23T04:18:32.663" v="545"/>
          <ac:spMkLst>
            <pc:docMk/>
            <pc:sldMk cId="3587379917" sldId="522"/>
            <ac:spMk id="1194" creationId="{3C1C03E3-A52B-4706-8E67-11C88F618C00}"/>
          </ac:spMkLst>
        </pc:spChg>
        <pc:spChg chg="mod">
          <ac:chgData name="Kanakubo Yuuka" userId="0125345b4684f247" providerId="LiveId" clId="{2F96E93E-20E0-4DA2-A832-8610A3A9D724}" dt="2022-03-23T04:18:32.663" v="545"/>
          <ac:spMkLst>
            <pc:docMk/>
            <pc:sldMk cId="3587379917" sldId="522"/>
            <ac:spMk id="1195" creationId="{E24ABB65-A107-4A56-B6C2-A235BD529807}"/>
          </ac:spMkLst>
        </pc:spChg>
        <pc:spChg chg="mod">
          <ac:chgData name="Kanakubo Yuuka" userId="0125345b4684f247" providerId="LiveId" clId="{2F96E93E-20E0-4DA2-A832-8610A3A9D724}" dt="2022-03-23T04:18:32.663" v="545"/>
          <ac:spMkLst>
            <pc:docMk/>
            <pc:sldMk cId="3587379917" sldId="522"/>
            <ac:spMk id="1196" creationId="{46617A61-A4EE-4B1C-8E4A-C2852FCFB03F}"/>
          </ac:spMkLst>
        </pc:spChg>
        <pc:spChg chg="mod">
          <ac:chgData name="Kanakubo Yuuka" userId="0125345b4684f247" providerId="LiveId" clId="{2F96E93E-20E0-4DA2-A832-8610A3A9D724}" dt="2022-03-23T04:18:32.663" v="545"/>
          <ac:spMkLst>
            <pc:docMk/>
            <pc:sldMk cId="3587379917" sldId="522"/>
            <ac:spMk id="1197" creationId="{0F6D19AA-63DE-430E-B1B8-CCD1B2C74617}"/>
          </ac:spMkLst>
        </pc:spChg>
        <pc:spChg chg="mod">
          <ac:chgData name="Kanakubo Yuuka" userId="0125345b4684f247" providerId="LiveId" clId="{2F96E93E-20E0-4DA2-A832-8610A3A9D724}" dt="2022-03-23T04:18:32.663" v="545"/>
          <ac:spMkLst>
            <pc:docMk/>
            <pc:sldMk cId="3587379917" sldId="522"/>
            <ac:spMk id="1198" creationId="{CC2ED05D-3EA3-48A2-8ADE-042E1A1790CB}"/>
          </ac:spMkLst>
        </pc:spChg>
        <pc:spChg chg="mod">
          <ac:chgData name="Kanakubo Yuuka" userId="0125345b4684f247" providerId="LiveId" clId="{2F96E93E-20E0-4DA2-A832-8610A3A9D724}" dt="2022-03-23T04:18:32.663" v="545"/>
          <ac:spMkLst>
            <pc:docMk/>
            <pc:sldMk cId="3587379917" sldId="522"/>
            <ac:spMk id="1199" creationId="{C5E92611-40E2-424C-ABA9-0992132E7D83}"/>
          </ac:spMkLst>
        </pc:spChg>
        <pc:spChg chg="mod">
          <ac:chgData name="Kanakubo Yuuka" userId="0125345b4684f247" providerId="LiveId" clId="{2F96E93E-20E0-4DA2-A832-8610A3A9D724}" dt="2022-03-23T04:18:32.663" v="545"/>
          <ac:spMkLst>
            <pc:docMk/>
            <pc:sldMk cId="3587379917" sldId="522"/>
            <ac:spMk id="1200" creationId="{4919316A-1555-4CF2-9E2F-F42D344158DB}"/>
          </ac:spMkLst>
        </pc:spChg>
        <pc:spChg chg="mod">
          <ac:chgData name="Kanakubo Yuuka" userId="0125345b4684f247" providerId="LiveId" clId="{2F96E93E-20E0-4DA2-A832-8610A3A9D724}" dt="2022-03-23T04:18:32.663" v="545"/>
          <ac:spMkLst>
            <pc:docMk/>
            <pc:sldMk cId="3587379917" sldId="522"/>
            <ac:spMk id="1201" creationId="{84D8FCA0-08DE-4266-B840-CC1B8E0F46FE}"/>
          </ac:spMkLst>
        </pc:spChg>
        <pc:spChg chg="mod">
          <ac:chgData name="Kanakubo Yuuka" userId="0125345b4684f247" providerId="LiveId" clId="{2F96E93E-20E0-4DA2-A832-8610A3A9D724}" dt="2022-03-23T04:18:32.663" v="545"/>
          <ac:spMkLst>
            <pc:docMk/>
            <pc:sldMk cId="3587379917" sldId="522"/>
            <ac:spMk id="1202" creationId="{2C8DECCD-DE68-4FE4-B49B-168EBCFC41EC}"/>
          </ac:spMkLst>
        </pc:spChg>
        <pc:spChg chg="mod">
          <ac:chgData name="Kanakubo Yuuka" userId="0125345b4684f247" providerId="LiveId" clId="{2F96E93E-20E0-4DA2-A832-8610A3A9D724}" dt="2022-03-23T04:18:32.663" v="545"/>
          <ac:spMkLst>
            <pc:docMk/>
            <pc:sldMk cId="3587379917" sldId="522"/>
            <ac:spMk id="1203" creationId="{F492176E-2781-4E65-A66D-0A91C19F9B07}"/>
          </ac:spMkLst>
        </pc:spChg>
        <pc:spChg chg="mod">
          <ac:chgData name="Kanakubo Yuuka" userId="0125345b4684f247" providerId="LiveId" clId="{2F96E93E-20E0-4DA2-A832-8610A3A9D724}" dt="2022-03-23T04:18:32.663" v="545"/>
          <ac:spMkLst>
            <pc:docMk/>
            <pc:sldMk cId="3587379917" sldId="522"/>
            <ac:spMk id="1204" creationId="{17A0C7C9-6EC0-4511-9C28-9DFECC08C661}"/>
          </ac:spMkLst>
        </pc:spChg>
        <pc:spChg chg="mod">
          <ac:chgData name="Kanakubo Yuuka" userId="0125345b4684f247" providerId="LiveId" clId="{2F96E93E-20E0-4DA2-A832-8610A3A9D724}" dt="2022-03-23T04:18:32.663" v="545"/>
          <ac:spMkLst>
            <pc:docMk/>
            <pc:sldMk cId="3587379917" sldId="522"/>
            <ac:spMk id="1205" creationId="{31E6C5D8-FD39-458F-9381-3A97C669C3EF}"/>
          </ac:spMkLst>
        </pc:spChg>
        <pc:spChg chg="mod">
          <ac:chgData name="Kanakubo Yuuka" userId="0125345b4684f247" providerId="LiveId" clId="{2F96E93E-20E0-4DA2-A832-8610A3A9D724}" dt="2022-03-23T04:18:32.663" v="545"/>
          <ac:spMkLst>
            <pc:docMk/>
            <pc:sldMk cId="3587379917" sldId="522"/>
            <ac:spMk id="1206" creationId="{99474131-B010-46A9-A443-6C1B237EAE6C}"/>
          </ac:spMkLst>
        </pc:spChg>
        <pc:spChg chg="mod">
          <ac:chgData name="Kanakubo Yuuka" userId="0125345b4684f247" providerId="LiveId" clId="{2F96E93E-20E0-4DA2-A832-8610A3A9D724}" dt="2022-03-23T04:18:32.663" v="545"/>
          <ac:spMkLst>
            <pc:docMk/>
            <pc:sldMk cId="3587379917" sldId="522"/>
            <ac:spMk id="1207" creationId="{911A8459-B7D2-4C5F-A704-C237DC842EDE}"/>
          </ac:spMkLst>
        </pc:spChg>
        <pc:spChg chg="mod">
          <ac:chgData name="Kanakubo Yuuka" userId="0125345b4684f247" providerId="LiveId" clId="{2F96E93E-20E0-4DA2-A832-8610A3A9D724}" dt="2022-03-23T04:18:32.663" v="545"/>
          <ac:spMkLst>
            <pc:docMk/>
            <pc:sldMk cId="3587379917" sldId="522"/>
            <ac:spMk id="1208" creationId="{8775D3C1-B1E5-4CFA-B74D-B6BBD93C6D74}"/>
          </ac:spMkLst>
        </pc:spChg>
        <pc:spChg chg="mod">
          <ac:chgData name="Kanakubo Yuuka" userId="0125345b4684f247" providerId="LiveId" clId="{2F96E93E-20E0-4DA2-A832-8610A3A9D724}" dt="2022-03-23T04:18:32.663" v="545"/>
          <ac:spMkLst>
            <pc:docMk/>
            <pc:sldMk cId="3587379917" sldId="522"/>
            <ac:spMk id="1209" creationId="{5244F46C-E6F0-4311-B173-2DF37A66F963}"/>
          </ac:spMkLst>
        </pc:spChg>
        <pc:spChg chg="mod">
          <ac:chgData name="Kanakubo Yuuka" userId="0125345b4684f247" providerId="LiveId" clId="{2F96E93E-20E0-4DA2-A832-8610A3A9D724}" dt="2022-03-23T04:18:32.663" v="545"/>
          <ac:spMkLst>
            <pc:docMk/>
            <pc:sldMk cId="3587379917" sldId="522"/>
            <ac:spMk id="1210" creationId="{CD734BF3-0469-4D65-BE66-96C9D6DD1EAB}"/>
          </ac:spMkLst>
        </pc:spChg>
        <pc:spChg chg="mod">
          <ac:chgData name="Kanakubo Yuuka" userId="0125345b4684f247" providerId="LiveId" clId="{2F96E93E-20E0-4DA2-A832-8610A3A9D724}" dt="2022-03-23T04:18:32.663" v="545"/>
          <ac:spMkLst>
            <pc:docMk/>
            <pc:sldMk cId="3587379917" sldId="522"/>
            <ac:spMk id="1211" creationId="{940042E1-D4CE-4441-A8FC-54C989C13D61}"/>
          </ac:spMkLst>
        </pc:spChg>
        <pc:spChg chg="mod">
          <ac:chgData name="Kanakubo Yuuka" userId="0125345b4684f247" providerId="LiveId" clId="{2F96E93E-20E0-4DA2-A832-8610A3A9D724}" dt="2022-03-23T04:18:32.663" v="545"/>
          <ac:spMkLst>
            <pc:docMk/>
            <pc:sldMk cId="3587379917" sldId="522"/>
            <ac:spMk id="1212" creationId="{6411A1AF-A5DE-46D5-AF99-17D65BB6C39B}"/>
          </ac:spMkLst>
        </pc:spChg>
        <pc:spChg chg="mod">
          <ac:chgData name="Kanakubo Yuuka" userId="0125345b4684f247" providerId="LiveId" clId="{2F96E93E-20E0-4DA2-A832-8610A3A9D724}" dt="2022-03-23T04:18:32.663" v="545"/>
          <ac:spMkLst>
            <pc:docMk/>
            <pc:sldMk cId="3587379917" sldId="522"/>
            <ac:spMk id="1213" creationId="{466A3B5D-9B37-4CB8-BB6C-4B2A5DA312B6}"/>
          </ac:spMkLst>
        </pc:spChg>
        <pc:spChg chg="mod">
          <ac:chgData name="Kanakubo Yuuka" userId="0125345b4684f247" providerId="LiveId" clId="{2F96E93E-20E0-4DA2-A832-8610A3A9D724}" dt="2022-03-23T04:18:32.663" v="545"/>
          <ac:spMkLst>
            <pc:docMk/>
            <pc:sldMk cId="3587379917" sldId="522"/>
            <ac:spMk id="1214" creationId="{E22F45AF-96D5-4DFB-8712-D15E3378AEC2}"/>
          </ac:spMkLst>
        </pc:spChg>
        <pc:spChg chg="mod">
          <ac:chgData name="Kanakubo Yuuka" userId="0125345b4684f247" providerId="LiveId" clId="{2F96E93E-20E0-4DA2-A832-8610A3A9D724}" dt="2022-03-23T04:18:32.663" v="545"/>
          <ac:spMkLst>
            <pc:docMk/>
            <pc:sldMk cId="3587379917" sldId="522"/>
            <ac:spMk id="1215" creationId="{FDD9653D-2DDA-446E-8D62-1BE24DD27CF4}"/>
          </ac:spMkLst>
        </pc:spChg>
        <pc:spChg chg="mod">
          <ac:chgData name="Kanakubo Yuuka" userId="0125345b4684f247" providerId="LiveId" clId="{2F96E93E-20E0-4DA2-A832-8610A3A9D724}" dt="2022-03-23T04:18:32.663" v="545"/>
          <ac:spMkLst>
            <pc:docMk/>
            <pc:sldMk cId="3587379917" sldId="522"/>
            <ac:spMk id="1216" creationId="{B6098493-6C9C-4B54-97B8-61B263E02BD5}"/>
          </ac:spMkLst>
        </pc:spChg>
        <pc:spChg chg="mod">
          <ac:chgData name="Kanakubo Yuuka" userId="0125345b4684f247" providerId="LiveId" clId="{2F96E93E-20E0-4DA2-A832-8610A3A9D724}" dt="2022-03-23T04:18:32.663" v="545"/>
          <ac:spMkLst>
            <pc:docMk/>
            <pc:sldMk cId="3587379917" sldId="522"/>
            <ac:spMk id="1217" creationId="{12A33D34-66EE-45EF-882D-23CC199EDC7C}"/>
          </ac:spMkLst>
        </pc:spChg>
        <pc:spChg chg="mod">
          <ac:chgData name="Kanakubo Yuuka" userId="0125345b4684f247" providerId="LiveId" clId="{2F96E93E-20E0-4DA2-A832-8610A3A9D724}" dt="2022-03-23T04:18:32.663" v="545"/>
          <ac:spMkLst>
            <pc:docMk/>
            <pc:sldMk cId="3587379917" sldId="522"/>
            <ac:spMk id="1218" creationId="{05A43522-955A-4548-B5A9-CE56900F6856}"/>
          </ac:spMkLst>
        </pc:spChg>
        <pc:spChg chg="mod">
          <ac:chgData name="Kanakubo Yuuka" userId="0125345b4684f247" providerId="LiveId" clId="{2F96E93E-20E0-4DA2-A832-8610A3A9D724}" dt="2022-03-23T04:18:32.663" v="545"/>
          <ac:spMkLst>
            <pc:docMk/>
            <pc:sldMk cId="3587379917" sldId="522"/>
            <ac:spMk id="1219" creationId="{87C216CA-7E36-4BBD-BBE8-1986332EBFD5}"/>
          </ac:spMkLst>
        </pc:spChg>
        <pc:spChg chg="mod">
          <ac:chgData name="Kanakubo Yuuka" userId="0125345b4684f247" providerId="LiveId" clId="{2F96E93E-20E0-4DA2-A832-8610A3A9D724}" dt="2022-03-23T04:18:32.663" v="545"/>
          <ac:spMkLst>
            <pc:docMk/>
            <pc:sldMk cId="3587379917" sldId="522"/>
            <ac:spMk id="1220" creationId="{95562E9C-F428-4131-9493-297BA7979281}"/>
          </ac:spMkLst>
        </pc:spChg>
        <pc:spChg chg="mod">
          <ac:chgData name="Kanakubo Yuuka" userId="0125345b4684f247" providerId="LiveId" clId="{2F96E93E-20E0-4DA2-A832-8610A3A9D724}" dt="2022-03-23T04:18:32.663" v="545"/>
          <ac:spMkLst>
            <pc:docMk/>
            <pc:sldMk cId="3587379917" sldId="522"/>
            <ac:spMk id="1221" creationId="{EC689F59-AA03-42C0-9008-3F710FF38E77}"/>
          </ac:spMkLst>
        </pc:spChg>
        <pc:spChg chg="mod">
          <ac:chgData name="Kanakubo Yuuka" userId="0125345b4684f247" providerId="LiveId" clId="{2F96E93E-20E0-4DA2-A832-8610A3A9D724}" dt="2022-03-23T04:18:32.663" v="545"/>
          <ac:spMkLst>
            <pc:docMk/>
            <pc:sldMk cId="3587379917" sldId="522"/>
            <ac:spMk id="1222" creationId="{68E3D6AA-D739-4A73-88D2-1083477522FC}"/>
          </ac:spMkLst>
        </pc:spChg>
        <pc:spChg chg="mod">
          <ac:chgData name="Kanakubo Yuuka" userId="0125345b4684f247" providerId="LiveId" clId="{2F96E93E-20E0-4DA2-A832-8610A3A9D724}" dt="2022-03-23T04:18:32.663" v="545"/>
          <ac:spMkLst>
            <pc:docMk/>
            <pc:sldMk cId="3587379917" sldId="522"/>
            <ac:spMk id="1223" creationId="{F68E07D9-FA24-4A41-9180-D4ECCCFBC392}"/>
          </ac:spMkLst>
        </pc:spChg>
        <pc:spChg chg="mod">
          <ac:chgData name="Kanakubo Yuuka" userId="0125345b4684f247" providerId="LiveId" clId="{2F96E93E-20E0-4DA2-A832-8610A3A9D724}" dt="2022-03-23T04:18:32.663" v="545"/>
          <ac:spMkLst>
            <pc:docMk/>
            <pc:sldMk cId="3587379917" sldId="522"/>
            <ac:spMk id="1224" creationId="{1D35E77F-7836-4AE7-AFAE-2A04E1F3AA84}"/>
          </ac:spMkLst>
        </pc:spChg>
        <pc:spChg chg="mod">
          <ac:chgData name="Kanakubo Yuuka" userId="0125345b4684f247" providerId="LiveId" clId="{2F96E93E-20E0-4DA2-A832-8610A3A9D724}" dt="2022-03-23T04:18:32.663" v="545"/>
          <ac:spMkLst>
            <pc:docMk/>
            <pc:sldMk cId="3587379917" sldId="522"/>
            <ac:spMk id="1225" creationId="{F10F4533-E5EF-4A8A-9D4B-46F49A03DD63}"/>
          </ac:spMkLst>
        </pc:spChg>
        <pc:spChg chg="mod">
          <ac:chgData name="Kanakubo Yuuka" userId="0125345b4684f247" providerId="LiveId" clId="{2F96E93E-20E0-4DA2-A832-8610A3A9D724}" dt="2022-03-23T04:18:32.663" v="545"/>
          <ac:spMkLst>
            <pc:docMk/>
            <pc:sldMk cId="3587379917" sldId="522"/>
            <ac:spMk id="1226" creationId="{BFBE86C4-4631-4D41-9EC9-3D4BE85ED9E8}"/>
          </ac:spMkLst>
        </pc:spChg>
        <pc:spChg chg="mod">
          <ac:chgData name="Kanakubo Yuuka" userId="0125345b4684f247" providerId="LiveId" clId="{2F96E93E-20E0-4DA2-A832-8610A3A9D724}" dt="2022-03-23T04:18:32.663" v="545"/>
          <ac:spMkLst>
            <pc:docMk/>
            <pc:sldMk cId="3587379917" sldId="522"/>
            <ac:spMk id="1227" creationId="{C021781F-75D2-44FF-822B-55F706D917AA}"/>
          </ac:spMkLst>
        </pc:spChg>
        <pc:spChg chg="mod">
          <ac:chgData name="Kanakubo Yuuka" userId="0125345b4684f247" providerId="LiveId" clId="{2F96E93E-20E0-4DA2-A832-8610A3A9D724}" dt="2022-03-23T04:18:32.663" v="545"/>
          <ac:spMkLst>
            <pc:docMk/>
            <pc:sldMk cId="3587379917" sldId="522"/>
            <ac:spMk id="1228" creationId="{1E3244E3-6577-4686-A2FF-3345E5C2AA97}"/>
          </ac:spMkLst>
        </pc:spChg>
        <pc:spChg chg="mod">
          <ac:chgData name="Kanakubo Yuuka" userId="0125345b4684f247" providerId="LiveId" clId="{2F96E93E-20E0-4DA2-A832-8610A3A9D724}" dt="2022-03-23T04:18:32.663" v="545"/>
          <ac:spMkLst>
            <pc:docMk/>
            <pc:sldMk cId="3587379917" sldId="522"/>
            <ac:spMk id="1229" creationId="{DD018FD6-F3FE-4F08-836D-4C4175892A04}"/>
          </ac:spMkLst>
        </pc:spChg>
        <pc:spChg chg="mod">
          <ac:chgData name="Kanakubo Yuuka" userId="0125345b4684f247" providerId="LiveId" clId="{2F96E93E-20E0-4DA2-A832-8610A3A9D724}" dt="2022-03-23T04:18:32.663" v="545"/>
          <ac:spMkLst>
            <pc:docMk/>
            <pc:sldMk cId="3587379917" sldId="522"/>
            <ac:spMk id="1230" creationId="{5B3F9CAE-9977-475A-B574-FCDC1386EF15}"/>
          </ac:spMkLst>
        </pc:spChg>
        <pc:spChg chg="mod">
          <ac:chgData name="Kanakubo Yuuka" userId="0125345b4684f247" providerId="LiveId" clId="{2F96E93E-20E0-4DA2-A832-8610A3A9D724}" dt="2022-03-23T04:18:32.663" v="545"/>
          <ac:spMkLst>
            <pc:docMk/>
            <pc:sldMk cId="3587379917" sldId="522"/>
            <ac:spMk id="1231" creationId="{1FF7E299-C80E-4BBC-87D3-05D28611D626}"/>
          </ac:spMkLst>
        </pc:spChg>
        <pc:spChg chg="mod">
          <ac:chgData name="Kanakubo Yuuka" userId="0125345b4684f247" providerId="LiveId" clId="{2F96E93E-20E0-4DA2-A832-8610A3A9D724}" dt="2022-03-23T04:18:32.663" v="545"/>
          <ac:spMkLst>
            <pc:docMk/>
            <pc:sldMk cId="3587379917" sldId="522"/>
            <ac:spMk id="1232" creationId="{2313E118-1E79-42B1-B612-76C82D6ED184}"/>
          </ac:spMkLst>
        </pc:spChg>
        <pc:spChg chg="mod">
          <ac:chgData name="Kanakubo Yuuka" userId="0125345b4684f247" providerId="LiveId" clId="{2F96E93E-20E0-4DA2-A832-8610A3A9D724}" dt="2022-03-23T04:18:32.663" v="545"/>
          <ac:spMkLst>
            <pc:docMk/>
            <pc:sldMk cId="3587379917" sldId="522"/>
            <ac:spMk id="1233" creationId="{CE886FC5-7A3D-4FDD-8577-09CB3864B22E}"/>
          </ac:spMkLst>
        </pc:spChg>
        <pc:spChg chg="mod">
          <ac:chgData name="Kanakubo Yuuka" userId="0125345b4684f247" providerId="LiveId" clId="{2F96E93E-20E0-4DA2-A832-8610A3A9D724}" dt="2022-03-23T04:18:32.663" v="545"/>
          <ac:spMkLst>
            <pc:docMk/>
            <pc:sldMk cId="3587379917" sldId="522"/>
            <ac:spMk id="1234" creationId="{2C14BDFC-59E2-43C1-A1F9-03E8945676ED}"/>
          </ac:spMkLst>
        </pc:spChg>
        <pc:spChg chg="mod">
          <ac:chgData name="Kanakubo Yuuka" userId="0125345b4684f247" providerId="LiveId" clId="{2F96E93E-20E0-4DA2-A832-8610A3A9D724}" dt="2022-03-23T04:18:32.663" v="545"/>
          <ac:spMkLst>
            <pc:docMk/>
            <pc:sldMk cId="3587379917" sldId="522"/>
            <ac:spMk id="1235" creationId="{5AD02CF7-1854-4BA8-82B7-2F99F89FF6F4}"/>
          </ac:spMkLst>
        </pc:spChg>
        <pc:spChg chg="mod">
          <ac:chgData name="Kanakubo Yuuka" userId="0125345b4684f247" providerId="LiveId" clId="{2F96E93E-20E0-4DA2-A832-8610A3A9D724}" dt="2022-03-23T04:18:32.663" v="545"/>
          <ac:spMkLst>
            <pc:docMk/>
            <pc:sldMk cId="3587379917" sldId="522"/>
            <ac:spMk id="1236" creationId="{DAD65387-CC0A-4A41-92A5-7C5E9754D50B}"/>
          </ac:spMkLst>
        </pc:spChg>
        <pc:spChg chg="mod">
          <ac:chgData name="Kanakubo Yuuka" userId="0125345b4684f247" providerId="LiveId" clId="{2F96E93E-20E0-4DA2-A832-8610A3A9D724}" dt="2022-03-23T04:18:32.663" v="545"/>
          <ac:spMkLst>
            <pc:docMk/>
            <pc:sldMk cId="3587379917" sldId="522"/>
            <ac:spMk id="1237" creationId="{E8DCD842-5048-4797-895B-BC0B72663F69}"/>
          </ac:spMkLst>
        </pc:spChg>
        <pc:spChg chg="mod">
          <ac:chgData name="Kanakubo Yuuka" userId="0125345b4684f247" providerId="LiveId" clId="{2F96E93E-20E0-4DA2-A832-8610A3A9D724}" dt="2022-03-23T04:18:32.663" v="545"/>
          <ac:spMkLst>
            <pc:docMk/>
            <pc:sldMk cId="3587379917" sldId="522"/>
            <ac:spMk id="1238" creationId="{56F38797-BA15-4E23-8802-9B5A7B2529DC}"/>
          </ac:spMkLst>
        </pc:spChg>
        <pc:spChg chg="mod">
          <ac:chgData name="Kanakubo Yuuka" userId="0125345b4684f247" providerId="LiveId" clId="{2F96E93E-20E0-4DA2-A832-8610A3A9D724}" dt="2022-03-23T04:18:32.663" v="545"/>
          <ac:spMkLst>
            <pc:docMk/>
            <pc:sldMk cId="3587379917" sldId="522"/>
            <ac:spMk id="1239" creationId="{3D421F3D-4C17-4E2B-878A-3FA11F22C4AA}"/>
          </ac:spMkLst>
        </pc:spChg>
        <pc:spChg chg="mod">
          <ac:chgData name="Kanakubo Yuuka" userId="0125345b4684f247" providerId="LiveId" clId="{2F96E93E-20E0-4DA2-A832-8610A3A9D724}" dt="2022-03-23T04:18:32.663" v="545"/>
          <ac:spMkLst>
            <pc:docMk/>
            <pc:sldMk cId="3587379917" sldId="522"/>
            <ac:spMk id="1240" creationId="{0092E8C6-3312-4306-948B-F7B9A6D317E1}"/>
          </ac:spMkLst>
        </pc:spChg>
        <pc:spChg chg="mod">
          <ac:chgData name="Kanakubo Yuuka" userId="0125345b4684f247" providerId="LiveId" clId="{2F96E93E-20E0-4DA2-A832-8610A3A9D724}" dt="2022-03-23T04:18:32.663" v="545"/>
          <ac:spMkLst>
            <pc:docMk/>
            <pc:sldMk cId="3587379917" sldId="522"/>
            <ac:spMk id="1241" creationId="{8D0EFC7D-477F-43BF-BF7E-BE3C7201C2DC}"/>
          </ac:spMkLst>
        </pc:spChg>
        <pc:spChg chg="mod">
          <ac:chgData name="Kanakubo Yuuka" userId="0125345b4684f247" providerId="LiveId" clId="{2F96E93E-20E0-4DA2-A832-8610A3A9D724}" dt="2022-03-23T04:18:32.663" v="545"/>
          <ac:spMkLst>
            <pc:docMk/>
            <pc:sldMk cId="3587379917" sldId="522"/>
            <ac:spMk id="1242" creationId="{32E0D0C9-7070-4782-ACDF-AFC55A2B7267}"/>
          </ac:spMkLst>
        </pc:spChg>
        <pc:spChg chg="mod">
          <ac:chgData name="Kanakubo Yuuka" userId="0125345b4684f247" providerId="LiveId" clId="{2F96E93E-20E0-4DA2-A832-8610A3A9D724}" dt="2022-03-23T04:18:32.663" v="545"/>
          <ac:spMkLst>
            <pc:docMk/>
            <pc:sldMk cId="3587379917" sldId="522"/>
            <ac:spMk id="1243" creationId="{606D331E-B915-439F-821F-78E55EB28B51}"/>
          </ac:spMkLst>
        </pc:spChg>
        <pc:spChg chg="mod">
          <ac:chgData name="Kanakubo Yuuka" userId="0125345b4684f247" providerId="LiveId" clId="{2F96E93E-20E0-4DA2-A832-8610A3A9D724}" dt="2022-03-23T04:18:32.663" v="545"/>
          <ac:spMkLst>
            <pc:docMk/>
            <pc:sldMk cId="3587379917" sldId="522"/>
            <ac:spMk id="1244" creationId="{F12DD6C0-DDF1-4E43-A8F9-339D4533B7FE}"/>
          </ac:spMkLst>
        </pc:spChg>
        <pc:spChg chg="mod">
          <ac:chgData name="Kanakubo Yuuka" userId="0125345b4684f247" providerId="LiveId" clId="{2F96E93E-20E0-4DA2-A832-8610A3A9D724}" dt="2022-03-23T04:18:32.663" v="545"/>
          <ac:spMkLst>
            <pc:docMk/>
            <pc:sldMk cId="3587379917" sldId="522"/>
            <ac:spMk id="1245" creationId="{684D26E8-8001-4730-8081-907113D74E87}"/>
          </ac:spMkLst>
        </pc:spChg>
        <pc:spChg chg="mod">
          <ac:chgData name="Kanakubo Yuuka" userId="0125345b4684f247" providerId="LiveId" clId="{2F96E93E-20E0-4DA2-A832-8610A3A9D724}" dt="2022-03-23T04:18:32.663" v="545"/>
          <ac:spMkLst>
            <pc:docMk/>
            <pc:sldMk cId="3587379917" sldId="522"/>
            <ac:spMk id="1246" creationId="{924E1382-C43C-4C50-9A03-E02DD61954DC}"/>
          </ac:spMkLst>
        </pc:spChg>
        <pc:spChg chg="mod">
          <ac:chgData name="Kanakubo Yuuka" userId="0125345b4684f247" providerId="LiveId" clId="{2F96E93E-20E0-4DA2-A832-8610A3A9D724}" dt="2022-03-23T04:18:32.663" v="545"/>
          <ac:spMkLst>
            <pc:docMk/>
            <pc:sldMk cId="3587379917" sldId="522"/>
            <ac:spMk id="1247" creationId="{D4025E5F-442B-42C8-A44F-6103ACB052B0}"/>
          </ac:spMkLst>
        </pc:spChg>
        <pc:spChg chg="mod">
          <ac:chgData name="Kanakubo Yuuka" userId="0125345b4684f247" providerId="LiveId" clId="{2F96E93E-20E0-4DA2-A832-8610A3A9D724}" dt="2022-03-23T04:18:32.663" v="545"/>
          <ac:spMkLst>
            <pc:docMk/>
            <pc:sldMk cId="3587379917" sldId="522"/>
            <ac:spMk id="1248" creationId="{E6A85F98-532F-4611-9E3F-35D01DE4F183}"/>
          </ac:spMkLst>
        </pc:spChg>
        <pc:spChg chg="mod">
          <ac:chgData name="Kanakubo Yuuka" userId="0125345b4684f247" providerId="LiveId" clId="{2F96E93E-20E0-4DA2-A832-8610A3A9D724}" dt="2022-03-23T04:18:32.663" v="545"/>
          <ac:spMkLst>
            <pc:docMk/>
            <pc:sldMk cId="3587379917" sldId="522"/>
            <ac:spMk id="1249" creationId="{82C75B70-9F55-4D85-B528-B1BED1AAD682}"/>
          </ac:spMkLst>
        </pc:spChg>
        <pc:spChg chg="mod">
          <ac:chgData name="Kanakubo Yuuka" userId="0125345b4684f247" providerId="LiveId" clId="{2F96E93E-20E0-4DA2-A832-8610A3A9D724}" dt="2022-03-23T04:18:32.663" v="545"/>
          <ac:spMkLst>
            <pc:docMk/>
            <pc:sldMk cId="3587379917" sldId="522"/>
            <ac:spMk id="1250" creationId="{E34527CB-A06A-40E8-BEC1-FCD9F2D24712}"/>
          </ac:spMkLst>
        </pc:spChg>
        <pc:spChg chg="mod">
          <ac:chgData name="Kanakubo Yuuka" userId="0125345b4684f247" providerId="LiveId" clId="{2F96E93E-20E0-4DA2-A832-8610A3A9D724}" dt="2022-03-23T04:18:32.663" v="545"/>
          <ac:spMkLst>
            <pc:docMk/>
            <pc:sldMk cId="3587379917" sldId="522"/>
            <ac:spMk id="1251" creationId="{FC3ADE9E-1134-4F60-A097-AC0838988482}"/>
          </ac:spMkLst>
        </pc:spChg>
        <pc:spChg chg="mod">
          <ac:chgData name="Kanakubo Yuuka" userId="0125345b4684f247" providerId="LiveId" clId="{2F96E93E-20E0-4DA2-A832-8610A3A9D724}" dt="2022-03-23T04:18:32.663" v="545"/>
          <ac:spMkLst>
            <pc:docMk/>
            <pc:sldMk cId="3587379917" sldId="522"/>
            <ac:spMk id="1252" creationId="{1C2732F6-29D2-45EC-B59F-44573721E4D1}"/>
          </ac:spMkLst>
        </pc:spChg>
        <pc:spChg chg="mod">
          <ac:chgData name="Kanakubo Yuuka" userId="0125345b4684f247" providerId="LiveId" clId="{2F96E93E-20E0-4DA2-A832-8610A3A9D724}" dt="2022-03-23T04:18:32.663" v="545"/>
          <ac:spMkLst>
            <pc:docMk/>
            <pc:sldMk cId="3587379917" sldId="522"/>
            <ac:spMk id="1253" creationId="{4CD4D3CB-AA6B-4667-A87B-1B5BAC3440E9}"/>
          </ac:spMkLst>
        </pc:spChg>
        <pc:spChg chg="mod">
          <ac:chgData name="Kanakubo Yuuka" userId="0125345b4684f247" providerId="LiveId" clId="{2F96E93E-20E0-4DA2-A832-8610A3A9D724}" dt="2022-03-23T04:18:32.663" v="545"/>
          <ac:spMkLst>
            <pc:docMk/>
            <pc:sldMk cId="3587379917" sldId="522"/>
            <ac:spMk id="1254" creationId="{2288D3FD-30B1-4B2A-BE0C-4BA41FA60FA5}"/>
          </ac:spMkLst>
        </pc:spChg>
        <pc:spChg chg="mod">
          <ac:chgData name="Kanakubo Yuuka" userId="0125345b4684f247" providerId="LiveId" clId="{2F96E93E-20E0-4DA2-A832-8610A3A9D724}" dt="2022-03-23T04:18:32.663" v="545"/>
          <ac:spMkLst>
            <pc:docMk/>
            <pc:sldMk cId="3587379917" sldId="522"/>
            <ac:spMk id="1255" creationId="{E361B01A-DB00-4E0F-BD7E-8F4D15D78402}"/>
          </ac:spMkLst>
        </pc:spChg>
        <pc:spChg chg="mod">
          <ac:chgData name="Kanakubo Yuuka" userId="0125345b4684f247" providerId="LiveId" clId="{2F96E93E-20E0-4DA2-A832-8610A3A9D724}" dt="2022-03-23T04:18:32.663" v="545"/>
          <ac:spMkLst>
            <pc:docMk/>
            <pc:sldMk cId="3587379917" sldId="522"/>
            <ac:spMk id="1256" creationId="{898628CF-5ABD-42CF-8B77-5AA194ED8E9A}"/>
          </ac:spMkLst>
        </pc:spChg>
        <pc:spChg chg="mod">
          <ac:chgData name="Kanakubo Yuuka" userId="0125345b4684f247" providerId="LiveId" clId="{2F96E93E-20E0-4DA2-A832-8610A3A9D724}" dt="2022-03-23T04:18:32.663" v="545"/>
          <ac:spMkLst>
            <pc:docMk/>
            <pc:sldMk cId="3587379917" sldId="522"/>
            <ac:spMk id="1257" creationId="{4B0EE64C-2BC9-4962-9EFD-ED7DAF22E00B}"/>
          </ac:spMkLst>
        </pc:spChg>
        <pc:spChg chg="mod">
          <ac:chgData name="Kanakubo Yuuka" userId="0125345b4684f247" providerId="LiveId" clId="{2F96E93E-20E0-4DA2-A832-8610A3A9D724}" dt="2022-03-23T04:18:32.663" v="545"/>
          <ac:spMkLst>
            <pc:docMk/>
            <pc:sldMk cId="3587379917" sldId="522"/>
            <ac:spMk id="1258" creationId="{661D4A92-548B-4503-B97D-17CD1BC1063E}"/>
          </ac:spMkLst>
        </pc:spChg>
        <pc:spChg chg="mod">
          <ac:chgData name="Kanakubo Yuuka" userId="0125345b4684f247" providerId="LiveId" clId="{2F96E93E-20E0-4DA2-A832-8610A3A9D724}" dt="2022-03-23T04:18:32.663" v="545"/>
          <ac:spMkLst>
            <pc:docMk/>
            <pc:sldMk cId="3587379917" sldId="522"/>
            <ac:spMk id="1259" creationId="{5E943B7F-CD5E-4A35-93F2-B9BD54DAFB4D}"/>
          </ac:spMkLst>
        </pc:spChg>
        <pc:spChg chg="mod">
          <ac:chgData name="Kanakubo Yuuka" userId="0125345b4684f247" providerId="LiveId" clId="{2F96E93E-20E0-4DA2-A832-8610A3A9D724}" dt="2022-03-23T04:18:32.663" v="545"/>
          <ac:spMkLst>
            <pc:docMk/>
            <pc:sldMk cId="3587379917" sldId="522"/>
            <ac:spMk id="1260" creationId="{525134F1-CD24-42F0-89ED-3B9BCB536F2E}"/>
          </ac:spMkLst>
        </pc:spChg>
        <pc:spChg chg="mod">
          <ac:chgData name="Kanakubo Yuuka" userId="0125345b4684f247" providerId="LiveId" clId="{2F96E93E-20E0-4DA2-A832-8610A3A9D724}" dt="2022-03-23T04:18:32.663" v="545"/>
          <ac:spMkLst>
            <pc:docMk/>
            <pc:sldMk cId="3587379917" sldId="522"/>
            <ac:spMk id="1261" creationId="{6F6A469A-3126-4020-AAEF-EC4E61744580}"/>
          </ac:spMkLst>
        </pc:spChg>
        <pc:spChg chg="mod">
          <ac:chgData name="Kanakubo Yuuka" userId="0125345b4684f247" providerId="LiveId" clId="{2F96E93E-20E0-4DA2-A832-8610A3A9D724}" dt="2022-03-23T04:18:32.663" v="545"/>
          <ac:spMkLst>
            <pc:docMk/>
            <pc:sldMk cId="3587379917" sldId="522"/>
            <ac:spMk id="1262" creationId="{DD407959-BBCD-4C1C-8BCC-63CFB167884F}"/>
          </ac:spMkLst>
        </pc:spChg>
        <pc:spChg chg="mod">
          <ac:chgData name="Kanakubo Yuuka" userId="0125345b4684f247" providerId="LiveId" clId="{2F96E93E-20E0-4DA2-A832-8610A3A9D724}" dt="2022-03-23T04:18:32.663" v="545"/>
          <ac:spMkLst>
            <pc:docMk/>
            <pc:sldMk cId="3587379917" sldId="522"/>
            <ac:spMk id="1263" creationId="{69D2528B-7077-4E4F-A55E-F64D67D867F9}"/>
          </ac:spMkLst>
        </pc:spChg>
        <pc:spChg chg="mod">
          <ac:chgData name="Kanakubo Yuuka" userId="0125345b4684f247" providerId="LiveId" clId="{2F96E93E-20E0-4DA2-A832-8610A3A9D724}" dt="2022-03-23T04:18:32.663" v="545"/>
          <ac:spMkLst>
            <pc:docMk/>
            <pc:sldMk cId="3587379917" sldId="522"/>
            <ac:spMk id="1264" creationId="{9009331C-A017-456C-96EB-C8CDAB8AC8FB}"/>
          </ac:spMkLst>
        </pc:spChg>
        <pc:spChg chg="mod">
          <ac:chgData name="Kanakubo Yuuka" userId="0125345b4684f247" providerId="LiveId" clId="{2F96E93E-20E0-4DA2-A832-8610A3A9D724}" dt="2022-03-23T04:18:32.663" v="545"/>
          <ac:spMkLst>
            <pc:docMk/>
            <pc:sldMk cId="3587379917" sldId="522"/>
            <ac:spMk id="1265" creationId="{2957F861-423F-43AF-A0A1-FA91EF90304D}"/>
          </ac:spMkLst>
        </pc:spChg>
        <pc:spChg chg="mod">
          <ac:chgData name="Kanakubo Yuuka" userId="0125345b4684f247" providerId="LiveId" clId="{2F96E93E-20E0-4DA2-A832-8610A3A9D724}" dt="2022-03-23T04:18:32.663" v="545"/>
          <ac:spMkLst>
            <pc:docMk/>
            <pc:sldMk cId="3587379917" sldId="522"/>
            <ac:spMk id="1266" creationId="{DC563CE1-DC49-4AE2-8B83-416CD05382BD}"/>
          </ac:spMkLst>
        </pc:spChg>
        <pc:spChg chg="mod">
          <ac:chgData name="Kanakubo Yuuka" userId="0125345b4684f247" providerId="LiveId" clId="{2F96E93E-20E0-4DA2-A832-8610A3A9D724}" dt="2022-03-23T04:18:32.663" v="545"/>
          <ac:spMkLst>
            <pc:docMk/>
            <pc:sldMk cId="3587379917" sldId="522"/>
            <ac:spMk id="1267" creationId="{526AA238-EA3B-42FA-8D7D-249675D3CA2A}"/>
          </ac:spMkLst>
        </pc:spChg>
        <pc:spChg chg="mod">
          <ac:chgData name="Kanakubo Yuuka" userId="0125345b4684f247" providerId="LiveId" clId="{2F96E93E-20E0-4DA2-A832-8610A3A9D724}" dt="2022-03-23T04:18:32.663" v="545"/>
          <ac:spMkLst>
            <pc:docMk/>
            <pc:sldMk cId="3587379917" sldId="522"/>
            <ac:spMk id="1268" creationId="{AD6D0662-4581-4ADE-AE20-471DE8DD0BFE}"/>
          </ac:spMkLst>
        </pc:spChg>
        <pc:spChg chg="mod">
          <ac:chgData name="Kanakubo Yuuka" userId="0125345b4684f247" providerId="LiveId" clId="{2F96E93E-20E0-4DA2-A832-8610A3A9D724}" dt="2022-03-23T04:18:32.663" v="545"/>
          <ac:spMkLst>
            <pc:docMk/>
            <pc:sldMk cId="3587379917" sldId="522"/>
            <ac:spMk id="1269" creationId="{2F649FDC-2031-4C52-A3E7-47A0A1299AEF}"/>
          </ac:spMkLst>
        </pc:spChg>
        <pc:spChg chg="mod">
          <ac:chgData name="Kanakubo Yuuka" userId="0125345b4684f247" providerId="LiveId" clId="{2F96E93E-20E0-4DA2-A832-8610A3A9D724}" dt="2022-03-23T04:18:32.663" v="545"/>
          <ac:spMkLst>
            <pc:docMk/>
            <pc:sldMk cId="3587379917" sldId="522"/>
            <ac:spMk id="1270" creationId="{8E6B0BB5-5220-44CF-B508-A873B569BEDC}"/>
          </ac:spMkLst>
        </pc:spChg>
        <pc:spChg chg="mod">
          <ac:chgData name="Kanakubo Yuuka" userId="0125345b4684f247" providerId="LiveId" clId="{2F96E93E-20E0-4DA2-A832-8610A3A9D724}" dt="2022-03-23T04:18:32.663" v="545"/>
          <ac:spMkLst>
            <pc:docMk/>
            <pc:sldMk cId="3587379917" sldId="522"/>
            <ac:spMk id="1271" creationId="{44B2D39B-E345-4A70-A8C7-20BE41329AE9}"/>
          </ac:spMkLst>
        </pc:spChg>
        <pc:spChg chg="mod">
          <ac:chgData name="Kanakubo Yuuka" userId="0125345b4684f247" providerId="LiveId" clId="{2F96E93E-20E0-4DA2-A832-8610A3A9D724}" dt="2022-03-23T04:18:32.663" v="545"/>
          <ac:spMkLst>
            <pc:docMk/>
            <pc:sldMk cId="3587379917" sldId="522"/>
            <ac:spMk id="1272" creationId="{FD647F40-AA87-4EC6-BEEF-2E378C5BAD8C}"/>
          </ac:spMkLst>
        </pc:spChg>
        <pc:spChg chg="mod">
          <ac:chgData name="Kanakubo Yuuka" userId="0125345b4684f247" providerId="LiveId" clId="{2F96E93E-20E0-4DA2-A832-8610A3A9D724}" dt="2022-03-23T04:18:32.663" v="545"/>
          <ac:spMkLst>
            <pc:docMk/>
            <pc:sldMk cId="3587379917" sldId="522"/>
            <ac:spMk id="1273" creationId="{8D532312-4EA4-4F52-869D-5BA53DBC3EEB}"/>
          </ac:spMkLst>
        </pc:spChg>
        <pc:spChg chg="mod">
          <ac:chgData name="Kanakubo Yuuka" userId="0125345b4684f247" providerId="LiveId" clId="{2F96E93E-20E0-4DA2-A832-8610A3A9D724}" dt="2022-03-23T04:18:32.663" v="545"/>
          <ac:spMkLst>
            <pc:docMk/>
            <pc:sldMk cId="3587379917" sldId="522"/>
            <ac:spMk id="1274" creationId="{7F70D3E2-0652-4DDE-81C0-636E20787224}"/>
          </ac:spMkLst>
        </pc:spChg>
        <pc:spChg chg="mod">
          <ac:chgData name="Kanakubo Yuuka" userId="0125345b4684f247" providerId="LiveId" clId="{2F96E93E-20E0-4DA2-A832-8610A3A9D724}" dt="2022-03-23T04:18:32.663" v="545"/>
          <ac:spMkLst>
            <pc:docMk/>
            <pc:sldMk cId="3587379917" sldId="522"/>
            <ac:spMk id="1275" creationId="{543CB5A6-9D69-4450-9E1A-E869A2289699}"/>
          </ac:spMkLst>
        </pc:spChg>
        <pc:spChg chg="mod">
          <ac:chgData name="Kanakubo Yuuka" userId="0125345b4684f247" providerId="LiveId" clId="{2F96E93E-20E0-4DA2-A832-8610A3A9D724}" dt="2022-03-23T04:18:32.663" v="545"/>
          <ac:spMkLst>
            <pc:docMk/>
            <pc:sldMk cId="3587379917" sldId="522"/>
            <ac:spMk id="1276" creationId="{12777156-E0EC-4B6F-9A09-98F1D2B02415}"/>
          </ac:spMkLst>
        </pc:spChg>
        <pc:spChg chg="mod">
          <ac:chgData name="Kanakubo Yuuka" userId="0125345b4684f247" providerId="LiveId" clId="{2F96E93E-20E0-4DA2-A832-8610A3A9D724}" dt="2022-03-23T04:18:32.663" v="545"/>
          <ac:spMkLst>
            <pc:docMk/>
            <pc:sldMk cId="3587379917" sldId="522"/>
            <ac:spMk id="1277" creationId="{E3261743-AFA3-4841-95E2-45FF9E96BF28}"/>
          </ac:spMkLst>
        </pc:spChg>
        <pc:spChg chg="mod">
          <ac:chgData name="Kanakubo Yuuka" userId="0125345b4684f247" providerId="LiveId" clId="{2F96E93E-20E0-4DA2-A832-8610A3A9D724}" dt="2022-03-23T04:18:32.663" v="545"/>
          <ac:spMkLst>
            <pc:docMk/>
            <pc:sldMk cId="3587379917" sldId="522"/>
            <ac:spMk id="1278" creationId="{5C813DE2-24C7-495C-B807-D6C1283E450D}"/>
          </ac:spMkLst>
        </pc:spChg>
        <pc:spChg chg="mod">
          <ac:chgData name="Kanakubo Yuuka" userId="0125345b4684f247" providerId="LiveId" clId="{2F96E93E-20E0-4DA2-A832-8610A3A9D724}" dt="2022-03-23T04:18:32.663" v="545"/>
          <ac:spMkLst>
            <pc:docMk/>
            <pc:sldMk cId="3587379917" sldId="522"/>
            <ac:spMk id="1279" creationId="{D8C8937B-4D8E-451D-803C-2312665A55A9}"/>
          </ac:spMkLst>
        </pc:spChg>
        <pc:spChg chg="mod">
          <ac:chgData name="Kanakubo Yuuka" userId="0125345b4684f247" providerId="LiveId" clId="{2F96E93E-20E0-4DA2-A832-8610A3A9D724}" dt="2022-03-23T04:18:32.663" v="545"/>
          <ac:spMkLst>
            <pc:docMk/>
            <pc:sldMk cId="3587379917" sldId="522"/>
            <ac:spMk id="1280" creationId="{775FEA91-EC30-4F33-8F5B-643928D5CF76}"/>
          </ac:spMkLst>
        </pc:spChg>
        <pc:spChg chg="mod">
          <ac:chgData name="Kanakubo Yuuka" userId="0125345b4684f247" providerId="LiveId" clId="{2F96E93E-20E0-4DA2-A832-8610A3A9D724}" dt="2022-03-23T04:18:32.663" v="545"/>
          <ac:spMkLst>
            <pc:docMk/>
            <pc:sldMk cId="3587379917" sldId="522"/>
            <ac:spMk id="1281" creationId="{46924A22-FBDF-4973-B729-4487EED169B4}"/>
          </ac:spMkLst>
        </pc:spChg>
        <pc:spChg chg="mod">
          <ac:chgData name="Kanakubo Yuuka" userId="0125345b4684f247" providerId="LiveId" clId="{2F96E93E-20E0-4DA2-A832-8610A3A9D724}" dt="2022-03-23T04:18:32.663" v="545"/>
          <ac:spMkLst>
            <pc:docMk/>
            <pc:sldMk cId="3587379917" sldId="522"/>
            <ac:spMk id="1282" creationId="{36FD2DF7-B73E-448E-A7F4-7CC3C18BA015}"/>
          </ac:spMkLst>
        </pc:spChg>
        <pc:spChg chg="mod">
          <ac:chgData name="Kanakubo Yuuka" userId="0125345b4684f247" providerId="LiveId" clId="{2F96E93E-20E0-4DA2-A832-8610A3A9D724}" dt="2022-03-23T04:18:32.663" v="545"/>
          <ac:spMkLst>
            <pc:docMk/>
            <pc:sldMk cId="3587379917" sldId="522"/>
            <ac:spMk id="1283" creationId="{C9748864-BFA1-451E-B34F-14486B341BEC}"/>
          </ac:spMkLst>
        </pc:spChg>
        <pc:spChg chg="mod">
          <ac:chgData name="Kanakubo Yuuka" userId="0125345b4684f247" providerId="LiveId" clId="{2F96E93E-20E0-4DA2-A832-8610A3A9D724}" dt="2022-03-23T04:18:32.663" v="545"/>
          <ac:spMkLst>
            <pc:docMk/>
            <pc:sldMk cId="3587379917" sldId="522"/>
            <ac:spMk id="1284" creationId="{BF21E02C-3D2D-43CB-86E4-037C8E4AB26A}"/>
          </ac:spMkLst>
        </pc:spChg>
        <pc:spChg chg="mod">
          <ac:chgData name="Kanakubo Yuuka" userId="0125345b4684f247" providerId="LiveId" clId="{2F96E93E-20E0-4DA2-A832-8610A3A9D724}" dt="2022-03-23T04:18:32.663" v="545"/>
          <ac:spMkLst>
            <pc:docMk/>
            <pc:sldMk cId="3587379917" sldId="522"/>
            <ac:spMk id="1285" creationId="{AEB1F209-4273-4BC8-9C5C-1EF37D01E274}"/>
          </ac:spMkLst>
        </pc:spChg>
        <pc:spChg chg="mod">
          <ac:chgData name="Kanakubo Yuuka" userId="0125345b4684f247" providerId="LiveId" clId="{2F96E93E-20E0-4DA2-A832-8610A3A9D724}" dt="2022-03-23T04:18:32.663" v="545"/>
          <ac:spMkLst>
            <pc:docMk/>
            <pc:sldMk cId="3587379917" sldId="522"/>
            <ac:spMk id="1286" creationId="{A141128A-2E37-4604-862B-489E7C13235C}"/>
          </ac:spMkLst>
        </pc:spChg>
        <pc:spChg chg="mod">
          <ac:chgData name="Kanakubo Yuuka" userId="0125345b4684f247" providerId="LiveId" clId="{2F96E93E-20E0-4DA2-A832-8610A3A9D724}" dt="2022-03-23T04:18:32.663" v="545"/>
          <ac:spMkLst>
            <pc:docMk/>
            <pc:sldMk cId="3587379917" sldId="522"/>
            <ac:spMk id="1287" creationId="{BD49400F-9605-4A39-A0F9-C7C00249D934}"/>
          </ac:spMkLst>
        </pc:spChg>
        <pc:spChg chg="mod">
          <ac:chgData name="Kanakubo Yuuka" userId="0125345b4684f247" providerId="LiveId" clId="{2F96E93E-20E0-4DA2-A832-8610A3A9D724}" dt="2022-03-23T04:18:32.663" v="545"/>
          <ac:spMkLst>
            <pc:docMk/>
            <pc:sldMk cId="3587379917" sldId="522"/>
            <ac:spMk id="1288" creationId="{E0CE0CAE-C587-453B-89A8-9F73AB4511AA}"/>
          </ac:spMkLst>
        </pc:spChg>
        <pc:spChg chg="mod">
          <ac:chgData name="Kanakubo Yuuka" userId="0125345b4684f247" providerId="LiveId" clId="{2F96E93E-20E0-4DA2-A832-8610A3A9D724}" dt="2022-03-23T04:18:32.663" v="545"/>
          <ac:spMkLst>
            <pc:docMk/>
            <pc:sldMk cId="3587379917" sldId="522"/>
            <ac:spMk id="1289" creationId="{14B5589F-7933-4ECA-AE38-9322C6C1BC4D}"/>
          </ac:spMkLst>
        </pc:spChg>
        <pc:spChg chg="mod">
          <ac:chgData name="Kanakubo Yuuka" userId="0125345b4684f247" providerId="LiveId" clId="{2F96E93E-20E0-4DA2-A832-8610A3A9D724}" dt="2022-03-23T04:18:32.663" v="545"/>
          <ac:spMkLst>
            <pc:docMk/>
            <pc:sldMk cId="3587379917" sldId="522"/>
            <ac:spMk id="1290" creationId="{9C26C057-F18A-4C75-AC1A-5BAAC65134AF}"/>
          </ac:spMkLst>
        </pc:spChg>
        <pc:spChg chg="mod">
          <ac:chgData name="Kanakubo Yuuka" userId="0125345b4684f247" providerId="LiveId" clId="{2F96E93E-20E0-4DA2-A832-8610A3A9D724}" dt="2022-03-23T04:18:32.663" v="545"/>
          <ac:spMkLst>
            <pc:docMk/>
            <pc:sldMk cId="3587379917" sldId="522"/>
            <ac:spMk id="1291" creationId="{4F8BC97F-BCB2-41FA-B383-ED9DB3C0FEBE}"/>
          </ac:spMkLst>
        </pc:spChg>
        <pc:spChg chg="mod">
          <ac:chgData name="Kanakubo Yuuka" userId="0125345b4684f247" providerId="LiveId" clId="{2F96E93E-20E0-4DA2-A832-8610A3A9D724}" dt="2022-03-23T04:18:32.663" v="545"/>
          <ac:spMkLst>
            <pc:docMk/>
            <pc:sldMk cId="3587379917" sldId="522"/>
            <ac:spMk id="1292" creationId="{C12297E8-CEDF-4D30-A3B6-73CC7E34F021}"/>
          </ac:spMkLst>
        </pc:spChg>
        <pc:spChg chg="mod">
          <ac:chgData name="Kanakubo Yuuka" userId="0125345b4684f247" providerId="LiveId" clId="{2F96E93E-20E0-4DA2-A832-8610A3A9D724}" dt="2022-03-23T04:18:32.663" v="545"/>
          <ac:spMkLst>
            <pc:docMk/>
            <pc:sldMk cId="3587379917" sldId="522"/>
            <ac:spMk id="1293" creationId="{AE3E25C0-89C0-4B0F-B23E-906FC4468C60}"/>
          </ac:spMkLst>
        </pc:spChg>
        <pc:spChg chg="mod">
          <ac:chgData name="Kanakubo Yuuka" userId="0125345b4684f247" providerId="LiveId" clId="{2F96E93E-20E0-4DA2-A832-8610A3A9D724}" dt="2022-03-23T04:18:32.663" v="545"/>
          <ac:spMkLst>
            <pc:docMk/>
            <pc:sldMk cId="3587379917" sldId="522"/>
            <ac:spMk id="1294" creationId="{8EDC989A-8F67-40DA-9E26-78B69F83748E}"/>
          </ac:spMkLst>
        </pc:spChg>
        <pc:spChg chg="mod">
          <ac:chgData name="Kanakubo Yuuka" userId="0125345b4684f247" providerId="LiveId" clId="{2F96E93E-20E0-4DA2-A832-8610A3A9D724}" dt="2022-03-23T04:18:32.663" v="545"/>
          <ac:spMkLst>
            <pc:docMk/>
            <pc:sldMk cId="3587379917" sldId="522"/>
            <ac:spMk id="1295" creationId="{6F824D64-EE4E-415A-A03F-385402923185}"/>
          </ac:spMkLst>
        </pc:spChg>
        <pc:spChg chg="mod">
          <ac:chgData name="Kanakubo Yuuka" userId="0125345b4684f247" providerId="LiveId" clId="{2F96E93E-20E0-4DA2-A832-8610A3A9D724}" dt="2022-03-23T04:18:32.663" v="545"/>
          <ac:spMkLst>
            <pc:docMk/>
            <pc:sldMk cId="3587379917" sldId="522"/>
            <ac:spMk id="1296" creationId="{BCCD64BE-E433-4AE0-9CB9-7C8806A311C9}"/>
          </ac:spMkLst>
        </pc:spChg>
        <pc:spChg chg="mod">
          <ac:chgData name="Kanakubo Yuuka" userId="0125345b4684f247" providerId="LiveId" clId="{2F96E93E-20E0-4DA2-A832-8610A3A9D724}" dt="2022-03-23T04:18:32.663" v="545"/>
          <ac:spMkLst>
            <pc:docMk/>
            <pc:sldMk cId="3587379917" sldId="522"/>
            <ac:spMk id="1297" creationId="{74DA3E77-436B-4045-B7EA-65BC90A16D8A}"/>
          </ac:spMkLst>
        </pc:spChg>
        <pc:spChg chg="mod">
          <ac:chgData name="Kanakubo Yuuka" userId="0125345b4684f247" providerId="LiveId" clId="{2F96E93E-20E0-4DA2-A832-8610A3A9D724}" dt="2022-03-23T04:18:32.663" v="545"/>
          <ac:spMkLst>
            <pc:docMk/>
            <pc:sldMk cId="3587379917" sldId="522"/>
            <ac:spMk id="1298" creationId="{80AD4016-E94F-4FD9-84B1-34DE29B37D1A}"/>
          </ac:spMkLst>
        </pc:spChg>
        <pc:spChg chg="mod">
          <ac:chgData name="Kanakubo Yuuka" userId="0125345b4684f247" providerId="LiveId" clId="{2F96E93E-20E0-4DA2-A832-8610A3A9D724}" dt="2022-03-23T04:18:32.663" v="545"/>
          <ac:spMkLst>
            <pc:docMk/>
            <pc:sldMk cId="3587379917" sldId="522"/>
            <ac:spMk id="1299" creationId="{8E80B0B4-7561-407F-9798-F8D443C06764}"/>
          </ac:spMkLst>
        </pc:spChg>
        <pc:spChg chg="mod">
          <ac:chgData name="Kanakubo Yuuka" userId="0125345b4684f247" providerId="LiveId" clId="{2F96E93E-20E0-4DA2-A832-8610A3A9D724}" dt="2022-03-23T04:18:32.663" v="545"/>
          <ac:spMkLst>
            <pc:docMk/>
            <pc:sldMk cId="3587379917" sldId="522"/>
            <ac:spMk id="1300" creationId="{6224286D-04D5-40E3-8136-EC0C6F9DF631}"/>
          </ac:spMkLst>
        </pc:spChg>
        <pc:spChg chg="mod">
          <ac:chgData name="Kanakubo Yuuka" userId="0125345b4684f247" providerId="LiveId" clId="{2F96E93E-20E0-4DA2-A832-8610A3A9D724}" dt="2022-03-23T04:18:32.663" v="545"/>
          <ac:spMkLst>
            <pc:docMk/>
            <pc:sldMk cId="3587379917" sldId="522"/>
            <ac:spMk id="1301" creationId="{9084660B-5318-422F-9326-30919F7F9877}"/>
          </ac:spMkLst>
        </pc:spChg>
        <pc:spChg chg="mod">
          <ac:chgData name="Kanakubo Yuuka" userId="0125345b4684f247" providerId="LiveId" clId="{2F96E93E-20E0-4DA2-A832-8610A3A9D724}" dt="2022-03-23T04:18:32.663" v="545"/>
          <ac:spMkLst>
            <pc:docMk/>
            <pc:sldMk cId="3587379917" sldId="522"/>
            <ac:spMk id="1302" creationId="{AD1C1BD8-1A8A-44AF-A153-4EC0A77F2EC1}"/>
          </ac:spMkLst>
        </pc:spChg>
        <pc:spChg chg="mod">
          <ac:chgData name="Kanakubo Yuuka" userId="0125345b4684f247" providerId="LiveId" clId="{2F96E93E-20E0-4DA2-A832-8610A3A9D724}" dt="2022-03-23T04:18:32.663" v="545"/>
          <ac:spMkLst>
            <pc:docMk/>
            <pc:sldMk cId="3587379917" sldId="522"/>
            <ac:spMk id="1303" creationId="{99DC4D00-65CE-485C-B584-6FE36284189C}"/>
          </ac:spMkLst>
        </pc:spChg>
        <pc:spChg chg="mod">
          <ac:chgData name="Kanakubo Yuuka" userId="0125345b4684f247" providerId="LiveId" clId="{2F96E93E-20E0-4DA2-A832-8610A3A9D724}" dt="2022-03-23T04:18:32.663" v="545"/>
          <ac:spMkLst>
            <pc:docMk/>
            <pc:sldMk cId="3587379917" sldId="522"/>
            <ac:spMk id="1304" creationId="{ACFA431E-A3F2-426C-9E92-4411355FC6CA}"/>
          </ac:spMkLst>
        </pc:spChg>
        <pc:spChg chg="mod">
          <ac:chgData name="Kanakubo Yuuka" userId="0125345b4684f247" providerId="LiveId" clId="{2F96E93E-20E0-4DA2-A832-8610A3A9D724}" dt="2022-03-23T04:18:32.663" v="545"/>
          <ac:spMkLst>
            <pc:docMk/>
            <pc:sldMk cId="3587379917" sldId="522"/>
            <ac:spMk id="1305" creationId="{132390AE-F96B-4688-B9AB-F7B9B80AA0F3}"/>
          </ac:spMkLst>
        </pc:spChg>
        <pc:spChg chg="mod">
          <ac:chgData name="Kanakubo Yuuka" userId="0125345b4684f247" providerId="LiveId" clId="{2F96E93E-20E0-4DA2-A832-8610A3A9D724}" dt="2022-03-23T04:18:32.663" v="545"/>
          <ac:spMkLst>
            <pc:docMk/>
            <pc:sldMk cId="3587379917" sldId="522"/>
            <ac:spMk id="1306" creationId="{A3F7691B-910C-4EB0-83AD-BD48FA4F11FD}"/>
          </ac:spMkLst>
        </pc:spChg>
        <pc:spChg chg="mod">
          <ac:chgData name="Kanakubo Yuuka" userId="0125345b4684f247" providerId="LiveId" clId="{2F96E93E-20E0-4DA2-A832-8610A3A9D724}" dt="2022-03-23T04:18:32.663" v="545"/>
          <ac:spMkLst>
            <pc:docMk/>
            <pc:sldMk cId="3587379917" sldId="522"/>
            <ac:spMk id="1307" creationId="{3F854EED-31CB-4DCD-B10C-F001B346382F}"/>
          </ac:spMkLst>
        </pc:spChg>
        <pc:spChg chg="mod">
          <ac:chgData name="Kanakubo Yuuka" userId="0125345b4684f247" providerId="LiveId" clId="{2F96E93E-20E0-4DA2-A832-8610A3A9D724}" dt="2022-03-23T04:18:32.663" v="545"/>
          <ac:spMkLst>
            <pc:docMk/>
            <pc:sldMk cId="3587379917" sldId="522"/>
            <ac:spMk id="1308" creationId="{AB1D2D8C-7455-4ABE-89CB-D18F36C7A53D}"/>
          </ac:spMkLst>
        </pc:spChg>
        <pc:spChg chg="mod">
          <ac:chgData name="Kanakubo Yuuka" userId="0125345b4684f247" providerId="LiveId" clId="{2F96E93E-20E0-4DA2-A832-8610A3A9D724}" dt="2022-03-23T04:18:32.663" v="545"/>
          <ac:spMkLst>
            <pc:docMk/>
            <pc:sldMk cId="3587379917" sldId="522"/>
            <ac:spMk id="1309" creationId="{5E6F9B99-4598-4187-9709-742C4D517CAF}"/>
          </ac:spMkLst>
        </pc:spChg>
        <pc:spChg chg="mod">
          <ac:chgData name="Kanakubo Yuuka" userId="0125345b4684f247" providerId="LiveId" clId="{2F96E93E-20E0-4DA2-A832-8610A3A9D724}" dt="2022-03-23T04:18:32.663" v="545"/>
          <ac:spMkLst>
            <pc:docMk/>
            <pc:sldMk cId="3587379917" sldId="522"/>
            <ac:spMk id="1310" creationId="{A18DA12C-6C0C-4D57-B3AD-11E32E65015B}"/>
          </ac:spMkLst>
        </pc:spChg>
        <pc:spChg chg="mod">
          <ac:chgData name="Kanakubo Yuuka" userId="0125345b4684f247" providerId="LiveId" clId="{2F96E93E-20E0-4DA2-A832-8610A3A9D724}" dt="2022-03-23T04:18:32.663" v="545"/>
          <ac:spMkLst>
            <pc:docMk/>
            <pc:sldMk cId="3587379917" sldId="522"/>
            <ac:spMk id="1311" creationId="{31C179FC-A752-41A8-8E8A-6ABB7C1437D0}"/>
          </ac:spMkLst>
        </pc:spChg>
        <pc:spChg chg="mod">
          <ac:chgData name="Kanakubo Yuuka" userId="0125345b4684f247" providerId="LiveId" clId="{2F96E93E-20E0-4DA2-A832-8610A3A9D724}" dt="2022-03-23T04:18:32.663" v="545"/>
          <ac:spMkLst>
            <pc:docMk/>
            <pc:sldMk cId="3587379917" sldId="522"/>
            <ac:spMk id="1312" creationId="{9627DC8A-F9D2-40D0-93E6-B851084D90BF}"/>
          </ac:spMkLst>
        </pc:spChg>
        <pc:spChg chg="mod">
          <ac:chgData name="Kanakubo Yuuka" userId="0125345b4684f247" providerId="LiveId" clId="{2F96E93E-20E0-4DA2-A832-8610A3A9D724}" dt="2022-03-23T04:18:32.663" v="545"/>
          <ac:spMkLst>
            <pc:docMk/>
            <pc:sldMk cId="3587379917" sldId="522"/>
            <ac:spMk id="1313" creationId="{8D76ADA7-19D1-4617-B8AA-010317D90C17}"/>
          </ac:spMkLst>
        </pc:spChg>
        <pc:spChg chg="mod">
          <ac:chgData name="Kanakubo Yuuka" userId="0125345b4684f247" providerId="LiveId" clId="{2F96E93E-20E0-4DA2-A832-8610A3A9D724}" dt="2022-03-23T04:18:32.663" v="545"/>
          <ac:spMkLst>
            <pc:docMk/>
            <pc:sldMk cId="3587379917" sldId="522"/>
            <ac:spMk id="1314" creationId="{06AED4A6-104B-4DF5-9032-BF4C2E59588F}"/>
          </ac:spMkLst>
        </pc:spChg>
        <pc:spChg chg="mod">
          <ac:chgData name="Kanakubo Yuuka" userId="0125345b4684f247" providerId="LiveId" clId="{2F96E93E-20E0-4DA2-A832-8610A3A9D724}" dt="2022-03-23T04:18:32.663" v="545"/>
          <ac:spMkLst>
            <pc:docMk/>
            <pc:sldMk cId="3587379917" sldId="522"/>
            <ac:spMk id="1315" creationId="{741D7976-9EE0-498E-92CE-A0DF3CDBEA54}"/>
          </ac:spMkLst>
        </pc:spChg>
        <pc:spChg chg="mod">
          <ac:chgData name="Kanakubo Yuuka" userId="0125345b4684f247" providerId="LiveId" clId="{2F96E93E-20E0-4DA2-A832-8610A3A9D724}" dt="2022-03-23T04:18:32.663" v="545"/>
          <ac:spMkLst>
            <pc:docMk/>
            <pc:sldMk cId="3587379917" sldId="522"/>
            <ac:spMk id="1316" creationId="{9BD9BF0E-2FFA-43FC-85F3-D20BD8FE4BF7}"/>
          </ac:spMkLst>
        </pc:spChg>
        <pc:spChg chg="mod">
          <ac:chgData name="Kanakubo Yuuka" userId="0125345b4684f247" providerId="LiveId" clId="{2F96E93E-20E0-4DA2-A832-8610A3A9D724}" dt="2022-03-23T04:18:32.663" v="545"/>
          <ac:spMkLst>
            <pc:docMk/>
            <pc:sldMk cId="3587379917" sldId="522"/>
            <ac:spMk id="1317" creationId="{531BD89D-04FE-46C8-A8F0-0038330916E7}"/>
          </ac:spMkLst>
        </pc:spChg>
        <pc:spChg chg="add del mod">
          <ac:chgData name="Kanakubo Yuuka" userId="0125345b4684f247" providerId="LiveId" clId="{2F96E93E-20E0-4DA2-A832-8610A3A9D724}" dt="2022-03-23T04:19:16.805" v="553" actId="478"/>
          <ac:spMkLst>
            <pc:docMk/>
            <pc:sldMk cId="3587379917" sldId="522"/>
            <ac:spMk id="1318" creationId="{031DE388-1A5F-4EA4-B05A-191B6E4C62C2}"/>
          </ac:spMkLst>
        </pc:spChg>
        <pc:spChg chg="add mod">
          <ac:chgData name="Kanakubo Yuuka" userId="0125345b4684f247" providerId="LiveId" clId="{2F96E93E-20E0-4DA2-A832-8610A3A9D724}" dt="2022-03-23T04:20:07.461" v="561"/>
          <ac:spMkLst>
            <pc:docMk/>
            <pc:sldMk cId="3587379917" sldId="522"/>
            <ac:spMk id="1319" creationId="{56D09EDB-24A6-4B43-873E-B530E3C2EF2A}"/>
          </ac:spMkLst>
        </pc:spChg>
        <pc:spChg chg="add mod">
          <ac:chgData name="Kanakubo Yuuka" userId="0125345b4684f247" providerId="LiveId" clId="{2F96E93E-20E0-4DA2-A832-8610A3A9D724}" dt="2022-03-23T04:20:07.461" v="561"/>
          <ac:spMkLst>
            <pc:docMk/>
            <pc:sldMk cId="3587379917" sldId="522"/>
            <ac:spMk id="1320" creationId="{2351D9FA-6B84-4B1D-88DF-9E1B6FAD5F21}"/>
          </ac:spMkLst>
        </pc:spChg>
        <pc:grpChg chg="add del mod">
          <ac:chgData name="Kanakubo Yuuka" userId="0125345b4684f247" providerId="LiveId" clId="{2F96E93E-20E0-4DA2-A832-8610A3A9D724}" dt="2022-03-23T04:14:54.480" v="428" actId="21"/>
          <ac:grpSpMkLst>
            <pc:docMk/>
            <pc:sldMk cId="3587379917" sldId="522"/>
            <ac:grpSpMk id="2" creationId="{30F02519-5557-439B-9E46-1732C2821EC3}"/>
          </ac:grpSpMkLst>
        </pc:grpChg>
        <pc:grpChg chg="add del mod">
          <ac:chgData name="Kanakubo Yuuka" userId="0125345b4684f247" providerId="LiveId" clId="{2F96E93E-20E0-4DA2-A832-8610A3A9D724}" dt="2022-03-23T04:14:50.346" v="419" actId="165"/>
          <ac:grpSpMkLst>
            <pc:docMk/>
            <pc:sldMk cId="3587379917" sldId="522"/>
            <ac:grpSpMk id="28" creationId="{83960169-D13F-4CDD-AF8A-C7B9280A9710}"/>
          </ac:grpSpMkLst>
        </pc:grpChg>
        <pc:grpChg chg="mod topLvl">
          <ac:chgData name="Kanakubo Yuuka" userId="0125345b4684f247" providerId="LiveId" clId="{2F96E93E-20E0-4DA2-A832-8610A3A9D724}" dt="2022-03-23T04:14:52.420" v="427" actId="164"/>
          <ac:grpSpMkLst>
            <pc:docMk/>
            <pc:sldMk cId="3587379917" sldId="522"/>
            <ac:grpSpMk id="34" creationId="{C12D5DF8-BF4F-472A-93FB-2B1D8FA32CAB}"/>
          </ac:grpSpMkLst>
        </pc:grpChg>
        <pc:grpChg chg="mod">
          <ac:chgData name="Kanakubo Yuuka" userId="0125345b4684f247" providerId="LiveId" clId="{2F96E93E-20E0-4DA2-A832-8610A3A9D724}" dt="2022-03-23T04:17:57.967" v="539" actId="1036"/>
          <ac:grpSpMkLst>
            <pc:docMk/>
            <pc:sldMk cId="3587379917" sldId="522"/>
            <ac:grpSpMk id="38" creationId="{591B030B-7A89-43B6-9391-0274A1BF0F48}"/>
          </ac:grpSpMkLst>
        </pc:grpChg>
        <pc:grpChg chg="mod">
          <ac:chgData name="Kanakubo Yuuka" userId="0125345b4684f247" providerId="LiveId" clId="{2F96E93E-20E0-4DA2-A832-8610A3A9D724}" dt="2022-03-23T04:17:57.967" v="539" actId="1036"/>
          <ac:grpSpMkLst>
            <pc:docMk/>
            <pc:sldMk cId="3587379917" sldId="522"/>
            <ac:grpSpMk id="43" creationId="{B39A8254-98D7-4897-8094-807BF51C80B0}"/>
          </ac:grpSpMkLst>
        </pc:grpChg>
        <pc:grpChg chg="mod topLvl">
          <ac:chgData name="Kanakubo Yuuka" userId="0125345b4684f247" providerId="LiveId" clId="{2F96E93E-20E0-4DA2-A832-8610A3A9D724}" dt="2022-03-23T04:14:52.420" v="427" actId="164"/>
          <ac:grpSpMkLst>
            <pc:docMk/>
            <pc:sldMk cId="3587379917" sldId="522"/>
            <ac:grpSpMk id="51" creationId="{33B7270C-392D-4A29-9750-6DCC99855142}"/>
          </ac:grpSpMkLst>
        </pc:grpChg>
        <pc:grpChg chg="mod topLvl">
          <ac:chgData name="Kanakubo Yuuka" userId="0125345b4684f247" providerId="LiveId" clId="{2F96E93E-20E0-4DA2-A832-8610A3A9D724}" dt="2022-03-23T04:14:52.420" v="427" actId="164"/>
          <ac:grpSpMkLst>
            <pc:docMk/>
            <pc:sldMk cId="3587379917" sldId="522"/>
            <ac:grpSpMk id="52" creationId="{A1DD0C61-BEF9-4DC8-BA57-1C8244C4B703}"/>
          </ac:grpSpMkLst>
        </pc:grpChg>
        <pc:grpChg chg="mod">
          <ac:chgData name="Kanakubo Yuuka" userId="0125345b4684f247" providerId="LiveId" clId="{2F96E93E-20E0-4DA2-A832-8610A3A9D724}" dt="2022-03-23T04:14:50.346" v="419" actId="165"/>
          <ac:grpSpMkLst>
            <pc:docMk/>
            <pc:sldMk cId="3587379917" sldId="522"/>
            <ac:grpSpMk id="133" creationId="{7173AB46-5E15-4A79-A64A-553CB2837B23}"/>
          </ac:grpSpMkLst>
        </pc:grpChg>
        <pc:grpChg chg="add del mod">
          <ac:chgData name="Kanakubo Yuuka" userId="0125345b4684f247" providerId="LiveId" clId="{2F96E93E-20E0-4DA2-A832-8610A3A9D724}" dt="2022-03-23T04:14:41.807" v="403"/>
          <ac:grpSpMkLst>
            <pc:docMk/>
            <pc:sldMk cId="3587379917" sldId="522"/>
            <ac:grpSpMk id="263" creationId="{353373D9-4FCE-4E88-AAC2-46BA292F006F}"/>
          </ac:grpSpMkLst>
        </pc:grpChg>
        <pc:grpChg chg="mod">
          <ac:chgData name="Kanakubo Yuuka" userId="0125345b4684f247" providerId="LiveId" clId="{2F96E93E-20E0-4DA2-A832-8610A3A9D724}" dt="2022-03-23T04:14:21.075" v="398"/>
          <ac:grpSpMkLst>
            <pc:docMk/>
            <pc:sldMk cId="3587379917" sldId="522"/>
            <ac:grpSpMk id="266" creationId="{B09D1FFC-D38B-4D40-8171-87793DA77A4E}"/>
          </ac:grpSpMkLst>
        </pc:grpChg>
        <pc:grpChg chg="mod">
          <ac:chgData name="Kanakubo Yuuka" userId="0125345b4684f247" providerId="LiveId" clId="{2F96E93E-20E0-4DA2-A832-8610A3A9D724}" dt="2022-03-23T04:14:21.075" v="398"/>
          <ac:grpSpMkLst>
            <pc:docMk/>
            <pc:sldMk cId="3587379917" sldId="522"/>
            <ac:grpSpMk id="269" creationId="{20E3E771-E0CC-416C-82EE-8FBD124724B6}"/>
          </ac:grpSpMkLst>
        </pc:grpChg>
        <pc:grpChg chg="mod">
          <ac:chgData name="Kanakubo Yuuka" userId="0125345b4684f247" providerId="LiveId" clId="{2F96E93E-20E0-4DA2-A832-8610A3A9D724}" dt="2022-03-23T04:14:21.075" v="398"/>
          <ac:grpSpMkLst>
            <pc:docMk/>
            <pc:sldMk cId="3587379917" sldId="522"/>
            <ac:grpSpMk id="270" creationId="{45CB34D0-3EF2-4B57-BD83-B8FF095FDEF0}"/>
          </ac:grpSpMkLst>
        </pc:grpChg>
        <pc:grpChg chg="mod">
          <ac:chgData name="Kanakubo Yuuka" userId="0125345b4684f247" providerId="LiveId" clId="{2F96E93E-20E0-4DA2-A832-8610A3A9D724}" dt="2022-03-23T04:14:21.075" v="398"/>
          <ac:grpSpMkLst>
            <pc:docMk/>
            <pc:sldMk cId="3587379917" sldId="522"/>
            <ac:grpSpMk id="344" creationId="{C5883750-7340-49F4-8C1D-E1D28AC800BE}"/>
          </ac:grpSpMkLst>
        </pc:grpChg>
        <pc:grpChg chg="add del mod">
          <ac:chgData name="Kanakubo Yuuka" userId="0125345b4684f247" providerId="LiveId" clId="{2F96E93E-20E0-4DA2-A832-8610A3A9D724}" dt="2022-03-23T04:17:37.584" v="522" actId="21"/>
          <ac:grpSpMkLst>
            <pc:docMk/>
            <pc:sldMk cId="3587379917" sldId="522"/>
            <ac:grpSpMk id="474" creationId="{625B553E-7A32-4411-B66D-2EA075060BBB}"/>
          </ac:grpSpMkLst>
        </pc:grpChg>
        <pc:grpChg chg="mod">
          <ac:chgData name="Kanakubo Yuuka" userId="0125345b4684f247" providerId="LiveId" clId="{2F96E93E-20E0-4DA2-A832-8610A3A9D724}" dt="2022-03-23T04:15:01.193" v="430"/>
          <ac:grpSpMkLst>
            <pc:docMk/>
            <pc:sldMk cId="3587379917" sldId="522"/>
            <ac:grpSpMk id="477" creationId="{D28DF271-6904-4406-9F1B-F3F4F041C3FF}"/>
          </ac:grpSpMkLst>
        </pc:grpChg>
        <pc:grpChg chg="mod">
          <ac:chgData name="Kanakubo Yuuka" userId="0125345b4684f247" providerId="LiveId" clId="{2F96E93E-20E0-4DA2-A832-8610A3A9D724}" dt="2022-03-23T04:15:01.193" v="430"/>
          <ac:grpSpMkLst>
            <pc:docMk/>
            <pc:sldMk cId="3587379917" sldId="522"/>
            <ac:grpSpMk id="480" creationId="{9EB15746-748D-4342-BCED-8C9386404011}"/>
          </ac:grpSpMkLst>
        </pc:grpChg>
        <pc:grpChg chg="mod">
          <ac:chgData name="Kanakubo Yuuka" userId="0125345b4684f247" providerId="LiveId" clId="{2F96E93E-20E0-4DA2-A832-8610A3A9D724}" dt="2022-03-23T04:15:01.193" v="430"/>
          <ac:grpSpMkLst>
            <pc:docMk/>
            <pc:sldMk cId="3587379917" sldId="522"/>
            <ac:grpSpMk id="481" creationId="{F4B9A38D-31B5-4477-AAB5-8537426AAED9}"/>
          </ac:grpSpMkLst>
        </pc:grpChg>
        <pc:grpChg chg="mod">
          <ac:chgData name="Kanakubo Yuuka" userId="0125345b4684f247" providerId="LiveId" clId="{2F96E93E-20E0-4DA2-A832-8610A3A9D724}" dt="2022-03-23T04:15:01.193" v="430"/>
          <ac:grpSpMkLst>
            <pc:docMk/>
            <pc:sldMk cId="3587379917" sldId="522"/>
            <ac:grpSpMk id="555" creationId="{2273B6FA-A19E-46C1-98D8-FDAFC1F33E53}"/>
          </ac:grpSpMkLst>
        </pc:grpChg>
        <pc:grpChg chg="add del mod">
          <ac:chgData name="Kanakubo Yuuka" userId="0125345b4684f247" providerId="LiveId" clId="{2F96E93E-20E0-4DA2-A832-8610A3A9D724}" dt="2022-03-23T04:17:45.920" v="524"/>
          <ac:grpSpMkLst>
            <pc:docMk/>
            <pc:sldMk cId="3587379917" sldId="522"/>
            <ac:grpSpMk id="685" creationId="{CF47736B-2F09-4941-9E60-6EE279E193DF}"/>
          </ac:grpSpMkLst>
        </pc:grpChg>
        <pc:grpChg chg="mod">
          <ac:chgData name="Kanakubo Yuuka" userId="0125345b4684f247" providerId="LiveId" clId="{2F96E93E-20E0-4DA2-A832-8610A3A9D724}" dt="2022-03-23T04:17:43.985" v="523"/>
          <ac:grpSpMkLst>
            <pc:docMk/>
            <pc:sldMk cId="3587379917" sldId="522"/>
            <ac:grpSpMk id="688" creationId="{B3BD6B4E-0FB7-4B98-B91D-0ABE680B3B67}"/>
          </ac:grpSpMkLst>
        </pc:grpChg>
        <pc:grpChg chg="mod">
          <ac:chgData name="Kanakubo Yuuka" userId="0125345b4684f247" providerId="LiveId" clId="{2F96E93E-20E0-4DA2-A832-8610A3A9D724}" dt="2022-03-23T04:17:43.985" v="523"/>
          <ac:grpSpMkLst>
            <pc:docMk/>
            <pc:sldMk cId="3587379917" sldId="522"/>
            <ac:grpSpMk id="691" creationId="{BCC4A514-8A33-4738-A8AD-B3456D995097}"/>
          </ac:grpSpMkLst>
        </pc:grpChg>
        <pc:grpChg chg="mod">
          <ac:chgData name="Kanakubo Yuuka" userId="0125345b4684f247" providerId="LiveId" clId="{2F96E93E-20E0-4DA2-A832-8610A3A9D724}" dt="2022-03-23T04:17:43.985" v="523"/>
          <ac:grpSpMkLst>
            <pc:docMk/>
            <pc:sldMk cId="3587379917" sldId="522"/>
            <ac:grpSpMk id="692" creationId="{54647125-C877-44B7-9DE4-EA992306861E}"/>
          </ac:grpSpMkLst>
        </pc:grpChg>
        <pc:grpChg chg="mod">
          <ac:chgData name="Kanakubo Yuuka" userId="0125345b4684f247" providerId="LiveId" clId="{2F96E93E-20E0-4DA2-A832-8610A3A9D724}" dt="2022-03-23T04:17:43.985" v="523"/>
          <ac:grpSpMkLst>
            <pc:docMk/>
            <pc:sldMk cId="3587379917" sldId="522"/>
            <ac:grpSpMk id="766" creationId="{52267462-0AB7-43DD-9A2D-93946384C670}"/>
          </ac:grpSpMkLst>
        </pc:grpChg>
        <pc:grpChg chg="add del mod">
          <ac:chgData name="Kanakubo Yuuka" userId="0125345b4684f247" providerId="LiveId" clId="{2F96E93E-20E0-4DA2-A832-8610A3A9D724}" dt="2022-03-23T04:18:18.785" v="543"/>
          <ac:grpSpMkLst>
            <pc:docMk/>
            <pc:sldMk cId="3587379917" sldId="522"/>
            <ac:grpSpMk id="896" creationId="{268B2D46-C8E5-40B8-9E3C-6C8C52E02655}"/>
          </ac:grpSpMkLst>
        </pc:grpChg>
        <pc:grpChg chg="mod">
          <ac:chgData name="Kanakubo Yuuka" userId="0125345b4684f247" providerId="LiveId" clId="{2F96E93E-20E0-4DA2-A832-8610A3A9D724}" dt="2022-03-23T04:18:15.124" v="542"/>
          <ac:grpSpMkLst>
            <pc:docMk/>
            <pc:sldMk cId="3587379917" sldId="522"/>
            <ac:grpSpMk id="899" creationId="{76C8B911-C770-4B78-83FD-754418FF8F18}"/>
          </ac:grpSpMkLst>
        </pc:grpChg>
        <pc:grpChg chg="mod">
          <ac:chgData name="Kanakubo Yuuka" userId="0125345b4684f247" providerId="LiveId" clId="{2F96E93E-20E0-4DA2-A832-8610A3A9D724}" dt="2022-03-23T04:18:15.124" v="542"/>
          <ac:grpSpMkLst>
            <pc:docMk/>
            <pc:sldMk cId="3587379917" sldId="522"/>
            <ac:grpSpMk id="902" creationId="{6050FB31-4354-44D2-87DE-4A20A235E22F}"/>
          </ac:grpSpMkLst>
        </pc:grpChg>
        <pc:grpChg chg="mod">
          <ac:chgData name="Kanakubo Yuuka" userId="0125345b4684f247" providerId="LiveId" clId="{2F96E93E-20E0-4DA2-A832-8610A3A9D724}" dt="2022-03-23T04:18:15.124" v="542"/>
          <ac:grpSpMkLst>
            <pc:docMk/>
            <pc:sldMk cId="3587379917" sldId="522"/>
            <ac:grpSpMk id="903" creationId="{33AFA207-6E8C-4E13-B45A-8E767B49743C}"/>
          </ac:grpSpMkLst>
        </pc:grpChg>
        <pc:grpChg chg="mod">
          <ac:chgData name="Kanakubo Yuuka" userId="0125345b4684f247" providerId="LiveId" clId="{2F96E93E-20E0-4DA2-A832-8610A3A9D724}" dt="2022-03-23T04:18:15.124" v="542"/>
          <ac:grpSpMkLst>
            <pc:docMk/>
            <pc:sldMk cId="3587379917" sldId="522"/>
            <ac:grpSpMk id="977" creationId="{53131370-EBCE-4E20-8ABA-B6D509D9F011}"/>
          </ac:grpSpMkLst>
        </pc:grpChg>
        <pc:grpChg chg="add mod">
          <ac:chgData name="Kanakubo Yuuka" userId="0125345b4684f247" providerId="LiveId" clId="{2F96E93E-20E0-4DA2-A832-8610A3A9D724}" dt="2022-03-23T04:18:32.663" v="545"/>
          <ac:grpSpMkLst>
            <pc:docMk/>
            <pc:sldMk cId="3587379917" sldId="522"/>
            <ac:grpSpMk id="1107" creationId="{86F0E61C-A268-4200-96EA-46A38C5CAAA0}"/>
          </ac:grpSpMkLst>
        </pc:grpChg>
        <pc:grpChg chg="mod">
          <ac:chgData name="Kanakubo Yuuka" userId="0125345b4684f247" providerId="LiveId" clId="{2F96E93E-20E0-4DA2-A832-8610A3A9D724}" dt="2022-03-23T04:18:32.663" v="545"/>
          <ac:grpSpMkLst>
            <pc:docMk/>
            <pc:sldMk cId="3587379917" sldId="522"/>
            <ac:grpSpMk id="1110" creationId="{08A54DA5-6E13-48E2-A9A9-450F7A966779}"/>
          </ac:grpSpMkLst>
        </pc:grpChg>
        <pc:grpChg chg="mod">
          <ac:chgData name="Kanakubo Yuuka" userId="0125345b4684f247" providerId="LiveId" clId="{2F96E93E-20E0-4DA2-A832-8610A3A9D724}" dt="2022-03-23T04:18:32.663" v="545"/>
          <ac:grpSpMkLst>
            <pc:docMk/>
            <pc:sldMk cId="3587379917" sldId="522"/>
            <ac:grpSpMk id="1113" creationId="{31E8F999-C937-4A8E-8C5F-3ABC282475E7}"/>
          </ac:grpSpMkLst>
        </pc:grpChg>
        <pc:grpChg chg="mod">
          <ac:chgData name="Kanakubo Yuuka" userId="0125345b4684f247" providerId="LiveId" clId="{2F96E93E-20E0-4DA2-A832-8610A3A9D724}" dt="2022-03-23T04:18:32.663" v="545"/>
          <ac:grpSpMkLst>
            <pc:docMk/>
            <pc:sldMk cId="3587379917" sldId="522"/>
            <ac:grpSpMk id="1114" creationId="{447285CE-ACB1-4545-B1E4-D6D19ECC1D86}"/>
          </ac:grpSpMkLst>
        </pc:grpChg>
        <pc:grpChg chg="mod">
          <ac:chgData name="Kanakubo Yuuka" userId="0125345b4684f247" providerId="LiveId" clId="{2F96E93E-20E0-4DA2-A832-8610A3A9D724}" dt="2022-03-23T04:18:32.663" v="545"/>
          <ac:grpSpMkLst>
            <pc:docMk/>
            <pc:sldMk cId="3587379917" sldId="522"/>
            <ac:grpSpMk id="1188" creationId="{966CBA98-BFB9-4B78-A0F0-EA44EC79986E}"/>
          </ac:grpSpMkLst>
        </pc:grpChg>
        <pc:picChg chg="mod">
          <ac:chgData name="Kanakubo Yuuka" userId="0125345b4684f247" providerId="LiveId" clId="{2F96E93E-20E0-4DA2-A832-8610A3A9D724}" dt="2022-03-23T04:17:57.967" v="539" actId="1036"/>
          <ac:picMkLst>
            <pc:docMk/>
            <pc:sldMk cId="3587379917" sldId="522"/>
            <ac:picMk id="57" creationId="{89E0132E-7AF4-4689-806D-045370A2AD59}"/>
          </ac:picMkLst>
        </pc:picChg>
        <pc:picChg chg="mod">
          <ac:chgData name="Kanakubo Yuuka" userId="0125345b4684f247" providerId="LiveId" clId="{2F96E93E-20E0-4DA2-A832-8610A3A9D724}" dt="2022-03-23T04:17:57.967" v="539" actId="1036"/>
          <ac:picMkLst>
            <pc:docMk/>
            <pc:sldMk cId="3587379917" sldId="522"/>
            <ac:picMk id="58" creationId="{C8ECC944-5A81-429C-B1DE-3A709517B6C5}"/>
          </ac:picMkLst>
        </pc:picChg>
        <pc:cxnChg chg="mod">
          <ac:chgData name="Kanakubo Yuuka" userId="0125345b4684f247" providerId="LiveId" clId="{2F96E93E-20E0-4DA2-A832-8610A3A9D724}" dt="2022-03-23T04:14:50.346" v="419" actId="165"/>
          <ac:cxnSpMkLst>
            <pc:docMk/>
            <pc:sldMk cId="3587379917" sldId="522"/>
            <ac:cxnSpMk id="86" creationId="{95C04F83-B140-485E-9EEA-01C86188B3C6}"/>
          </ac:cxnSpMkLst>
        </pc:cxnChg>
        <pc:cxnChg chg="mod">
          <ac:chgData name="Kanakubo Yuuka" userId="0125345b4684f247" providerId="LiveId" clId="{2F96E93E-20E0-4DA2-A832-8610A3A9D724}" dt="2022-03-23T04:14:21.075" v="398"/>
          <ac:cxnSpMkLst>
            <pc:docMk/>
            <pc:sldMk cId="3587379917" sldId="522"/>
            <ac:cxnSpMk id="297" creationId="{B74D3291-C151-4FEC-B208-FA12C0CE5FF3}"/>
          </ac:cxnSpMkLst>
        </pc:cxnChg>
        <pc:cxnChg chg="mod">
          <ac:chgData name="Kanakubo Yuuka" userId="0125345b4684f247" providerId="LiveId" clId="{2F96E93E-20E0-4DA2-A832-8610A3A9D724}" dt="2022-03-23T04:15:01.193" v="430"/>
          <ac:cxnSpMkLst>
            <pc:docMk/>
            <pc:sldMk cId="3587379917" sldId="522"/>
            <ac:cxnSpMk id="508" creationId="{4B5FDDF8-8AB3-4117-8349-688A51C800E8}"/>
          </ac:cxnSpMkLst>
        </pc:cxnChg>
        <pc:cxnChg chg="mod">
          <ac:chgData name="Kanakubo Yuuka" userId="0125345b4684f247" providerId="LiveId" clId="{2F96E93E-20E0-4DA2-A832-8610A3A9D724}" dt="2022-03-23T04:17:43.985" v="523"/>
          <ac:cxnSpMkLst>
            <pc:docMk/>
            <pc:sldMk cId="3587379917" sldId="522"/>
            <ac:cxnSpMk id="719" creationId="{5B106026-F955-4687-B4AB-BB2D35577D60}"/>
          </ac:cxnSpMkLst>
        </pc:cxnChg>
        <pc:cxnChg chg="mod">
          <ac:chgData name="Kanakubo Yuuka" userId="0125345b4684f247" providerId="LiveId" clId="{2F96E93E-20E0-4DA2-A832-8610A3A9D724}" dt="2022-03-23T04:18:15.124" v="542"/>
          <ac:cxnSpMkLst>
            <pc:docMk/>
            <pc:sldMk cId="3587379917" sldId="522"/>
            <ac:cxnSpMk id="930" creationId="{64733B2D-C647-438D-BFBA-EFF9A6F6A703}"/>
          </ac:cxnSpMkLst>
        </pc:cxnChg>
        <pc:cxnChg chg="mod">
          <ac:chgData name="Kanakubo Yuuka" userId="0125345b4684f247" providerId="LiveId" clId="{2F96E93E-20E0-4DA2-A832-8610A3A9D724}" dt="2022-03-23T04:18:32.663" v="545"/>
          <ac:cxnSpMkLst>
            <pc:docMk/>
            <pc:sldMk cId="3587379917" sldId="522"/>
            <ac:cxnSpMk id="1141" creationId="{6B1AE47A-7D93-49CC-B4D2-B5641BF6107D}"/>
          </ac:cxnSpMkLst>
        </pc:cxnChg>
      </pc:sldChg>
      <pc:sldChg chg="addSp delSp modSp add mod ord delAnim modAnim">
        <pc:chgData name="Kanakubo Yuuka" userId="0125345b4684f247" providerId="LiveId" clId="{2F96E93E-20E0-4DA2-A832-8610A3A9D724}" dt="2022-03-23T06:00:07.279" v="2517"/>
        <pc:sldMkLst>
          <pc:docMk/>
          <pc:sldMk cId="1523542908" sldId="523"/>
        </pc:sldMkLst>
        <pc:spChg chg="mod">
          <ac:chgData name="Kanakubo Yuuka" userId="0125345b4684f247" providerId="LiveId" clId="{2F96E93E-20E0-4DA2-A832-8610A3A9D724}" dt="2022-03-23T05:04:36.890" v="1515" actId="20577"/>
          <ac:spMkLst>
            <pc:docMk/>
            <pc:sldMk cId="1523542908" sldId="523"/>
            <ac:spMk id="2" creationId="{AAFC2C62-E3F1-4333-A414-85674F4ACD81}"/>
          </ac:spMkLst>
        </pc:spChg>
        <pc:spChg chg="mod">
          <ac:chgData name="Kanakubo Yuuka" userId="0125345b4684f247" providerId="LiveId" clId="{2F96E93E-20E0-4DA2-A832-8610A3A9D724}" dt="2022-03-23T05:13:46.702" v="1599" actId="14100"/>
          <ac:spMkLst>
            <pc:docMk/>
            <pc:sldMk cId="1523542908" sldId="523"/>
            <ac:spMk id="5" creationId="{A0003F14-B9BF-4554-AA0C-E32DB6E44372}"/>
          </ac:spMkLst>
        </pc:spChg>
        <pc:spChg chg="del mod">
          <ac:chgData name="Kanakubo Yuuka" userId="0125345b4684f247" providerId="LiveId" clId="{2F96E93E-20E0-4DA2-A832-8610A3A9D724}" dt="2022-03-23T04:48:25.616" v="1073" actId="478"/>
          <ac:spMkLst>
            <pc:docMk/>
            <pc:sldMk cId="1523542908" sldId="523"/>
            <ac:spMk id="8" creationId="{432765A6-C9FF-43BD-9229-76206A0109D3}"/>
          </ac:spMkLst>
        </pc:spChg>
        <pc:spChg chg="mod">
          <ac:chgData name="Kanakubo Yuuka" userId="0125345b4684f247" providerId="LiveId" clId="{2F96E93E-20E0-4DA2-A832-8610A3A9D724}" dt="2022-03-23T04:27:52.726" v="618" actId="404"/>
          <ac:spMkLst>
            <pc:docMk/>
            <pc:sldMk cId="1523542908" sldId="523"/>
            <ac:spMk id="10" creationId="{A0FB3BD3-B5EE-4AB6-BBA7-81AB0205BDEA}"/>
          </ac:spMkLst>
        </pc:spChg>
        <pc:spChg chg="mod">
          <ac:chgData name="Kanakubo Yuuka" userId="0125345b4684f247" providerId="LiveId" clId="{2F96E93E-20E0-4DA2-A832-8610A3A9D724}" dt="2022-03-23T04:27:52.726" v="618" actId="404"/>
          <ac:spMkLst>
            <pc:docMk/>
            <pc:sldMk cId="1523542908" sldId="523"/>
            <ac:spMk id="11" creationId="{ADF532DC-FC96-4603-8282-8B07F69F6725}"/>
          </ac:spMkLst>
        </pc:spChg>
        <pc:spChg chg="mod ord">
          <ac:chgData name="Kanakubo Yuuka" userId="0125345b4684f247" providerId="LiveId" clId="{2F96E93E-20E0-4DA2-A832-8610A3A9D724}" dt="2022-03-23T04:54:14.315" v="1194" actId="1076"/>
          <ac:spMkLst>
            <pc:docMk/>
            <pc:sldMk cId="1523542908" sldId="523"/>
            <ac:spMk id="14" creationId="{3228F91A-3ACD-43C7-8A57-97D5EC9F4FAB}"/>
          </ac:spMkLst>
        </pc:spChg>
        <pc:spChg chg="del">
          <ac:chgData name="Kanakubo Yuuka" userId="0125345b4684f247" providerId="LiveId" clId="{2F96E93E-20E0-4DA2-A832-8610A3A9D724}" dt="2022-03-23T04:48:34.435" v="1074" actId="478"/>
          <ac:spMkLst>
            <pc:docMk/>
            <pc:sldMk cId="1523542908" sldId="523"/>
            <ac:spMk id="15" creationId="{03B21E58-5512-4F99-B951-33F9A2A11DE2}"/>
          </ac:spMkLst>
        </pc:spChg>
        <pc:spChg chg="mod">
          <ac:chgData name="Kanakubo Yuuka" userId="0125345b4684f247" providerId="LiveId" clId="{2F96E93E-20E0-4DA2-A832-8610A3A9D724}" dt="2022-03-23T04:54:14.315" v="1194" actId="1076"/>
          <ac:spMkLst>
            <pc:docMk/>
            <pc:sldMk cId="1523542908" sldId="523"/>
            <ac:spMk id="16" creationId="{2BC61D0A-8543-4197-ACD7-7467DD8C5CA5}"/>
          </ac:spMkLst>
        </pc:spChg>
        <pc:spChg chg="mod">
          <ac:chgData name="Kanakubo Yuuka" userId="0125345b4684f247" providerId="LiveId" clId="{2F96E93E-20E0-4DA2-A832-8610A3A9D724}" dt="2022-03-23T04:54:14.315" v="1194" actId="1076"/>
          <ac:spMkLst>
            <pc:docMk/>
            <pc:sldMk cId="1523542908" sldId="523"/>
            <ac:spMk id="17" creationId="{41F6B379-169C-442E-A748-60653383439D}"/>
          </ac:spMkLst>
        </pc:spChg>
        <pc:spChg chg="del">
          <ac:chgData name="Kanakubo Yuuka" userId="0125345b4684f247" providerId="LiveId" clId="{2F96E93E-20E0-4DA2-A832-8610A3A9D724}" dt="2022-03-23T04:48:34.435" v="1074" actId="478"/>
          <ac:spMkLst>
            <pc:docMk/>
            <pc:sldMk cId="1523542908" sldId="523"/>
            <ac:spMk id="18" creationId="{F247B267-6FBC-4161-9F34-8695468420AD}"/>
          </ac:spMkLst>
        </pc:spChg>
        <pc:spChg chg="del">
          <ac:chgData name="Kanakubo Yuuka" userId="0125345b4684f247" providerId="LiveId" clId="{2F96E93E-20E0-4DA2-A832-8610A3A9D724}" dt="2022-03-23T04:23:40.083" v="601" actId="478"/>
          <ac:spMkLst>
            <pc:docMk/>
            <pc:sldMk cId="1523542908" sldId="523"/>
            <ac:spMk id="19" creationId="{7CF1515C-3AAB-4066-8669-A941E811B35F}"/>
          </ac:spMkLst>
        </pc:spChg>
        <pc:spChg chg="del">
          <ac:chgData name="Kanakubo Yuuka" userId="0125345b4684f247" providerId="LiveId" clId="{2F96E93E-20E0-4DA2-A832-8610A3A9D724}" dt="2022-03-23T04:52:12.311" v="1155" actId="478"/>
          <ac:spMkLst>
            <pc:docMk/>
            <pc:sldMk cId="1523542908" sldId="523"/>
            <ac:spMk id="20" creationId="{2FC31CE5-D8C3-4D5B-B7E4-E89AB069C7ED}"/>
          </ac:spMkLst>
        </pc:spChg>
        <pc:spChg chg="del mod">
          <ac:chgData name="Kanakubo Yuuka" userId="0125345b4684f247" providerId="LiveId" clId="{2F96E93E-20E0-4DA2-A832-8610A3A9D724}" dt="2022-03-23T04:52:08.156" v="1154" actId="478"/>
          <ac:spMkLst>
            <pc:docMk/>
            <pc:sldMk cId="1523542908" sldId="523"/>
            <ac:spMk id="21" creationId="{06C9E098-50FC-4089-862D-94A1121A9646}"/>
          </ac:spMkLst>
        </pc:spChg>
        <pc:spChg chg="del">
          <ac:chgData name="Kanakubo Yuuka" userId="0125345b4684f247" providerId="LiveId" clId="{2F96E93E-20E0-4DA2-A832-8610A3A9D724}" dt="2022-03-23T04:23:38.297" v="600" actId="478"/>
          <ac:spMkLst>
            <pc:docMk/>
            <pc:sldMk cId="1523542908" sldId="523"/>
            <ac:spMk id="22" creationId="{13F96347-6B2A-45C1-8105-54E2EAC6696F}"/>
          </ac:spMkLst>
        </pc:spChg>
        <pc:spChg chg="add del mod">
          <ac:chgData name="Kanakubo Yuuka" userId="0125345b4684f247" providerId="LiveId" clId="{2F96E93E-20E0-4DA2-A832-8610A3A9D724}" dt="2022-03-23T04:57:24.638" v="1233" actId="478"/>
          <ac:spMkLst>
            <pc:docMk/>
            <pc:sldMk cId="1523542908" sldId="523"/>
            <ac:spMk id="24" creationId="{6C202642-EE8F-4A67-BCBD-737B38DA2BB6}"/>
          </ac:spMkLst>
        </pc:spChg>
        <pc:spChg chg="add del mod">
          <ac:chgData name="Kanakubo Yuuka" userId="0125345b4684f247" providerId="LiveId" clId="{2F96E93E-20E0-4DA2-A832-8610A3A9D724}" dt="2022-03-23T04:57:25.840" v="1234" actId="478"/>
          <ac:spMkLst>
            <pc:docMk/>
            <pc:sldMk cId="1523542908" sldId="523"/>
            <ac:spMk id="25" creationId="{FE760314-470C-44C1-A837-BDC63B5EF788}"/>
          </ac:spMkLst>
        </pc:spChg>
        <pc:spChg chg="add mod">
          <ac:chgData name="Kanakubo Yuuka" userId="0125345b4684f247" providerId="LiveId" clId="{2F96E93E-20E0-4DA2-A832-8610A3A9D724}" dt="2022-03-23T05:05:33.148" v="1516" actId="164"/>
          <ac:spMkLst>
            <pc:docMk/>
            <pc:sldMk cId="1523542908" sldId="523"/>
            <ac:spMk id="29" creationId="{FF5515C2-602B-41EA-A1AE-F49DD8A7E00F}"/>
          </ac:spMkLst>
        </pc:spChg>
        <pc:spChg chg="add mod">
          <ac:chgData name="Kanakubo Yuuka" userId="0125345b4684f247" providerId="LiveId" clId="{2F96E93E-20E0-4DA2-A832-8610A3A9D724}" dt="2022-03-23T05:05:33.148" v="1516" actId="164"/>
          <ac:spMkLst>
            <pc:docMk/>
            <pc:sldMk cId="1523542908" sldId="523"/>
            <ac:spMk id="30" creationId="{89981C07-0C75-4F83-8E50-C8B32E1D22E5}"/>
          </ac:spMkLst>
        </pc:spChg>
        <pc:spChg chg="add mod">
          <ac:chgData name="Kanakubo Yuuka" userId="0125345b4684f247" providerId="LiveId" clId="{2F96E93E-20E0-4DA2-A832-8610A3A9D724}" dt="2022-03-23T05:05:33.148" v="1516" actId="164"/>
          <ac:spMkLst>
            <pc:docMk/>
            <pc:sldMk cId="1523542908" sldId="523"/>
            <ac:spMk id="32" creationId="{0181E22B-68E0-43F5-8E45-B6DDA40EB1C6}"/>
          </ac:spMkLst>
        </pc:spChg>
        <pc:spChg chg="add del mod">
          <ac:chgData name="Kanakubo Yuuka" userId="0125345b4684f247" providerId="LiveId" clId="{2F96E93E-20E0-4DA2-A832-8610A3A9D724}" dt="2022-03-23T04:59:02.037" v="1248" actId="478"/>
          <ac:spMkLst>
            <pc:docMk/>
            <pc:sldMk cId="1523542908" sldId="523"/>
            <ac:spMk id="34" creationId="{CF86D9D8-BE45-463D-9B6D-8779A8597C04}"/>
          </ac:spMkLst>
        </pc:spChg>
        <pc:spChg chg="add del mod">
          <ac:chgData name="Kanakubo Yuuka" userId="0125345b4684f247" providerId="LiveId" clId="{2F96E93E-20E0-4DA2-A832-8610A3A9D724}" dt="2022-03-23T04:59:02.037" v="1248" actId="478"/>
          <ac:spMkLst>
            <pc:docMk/>
            <pc:sldMk cId="1523542908" sldId="523"/>
            <ac:spMk id="35" creationId="{CD3AA1B8-F2AF-4269-8DB4-CD27FBAE348C}"/>
          </ac:spMkLst>
        </pc:spChg>
        <pc:spChg chg="mod">
          <ac:chgData name="Kanakubo Yuuka" userId="0125345b4684f247" providerId="LiveId" clId="{2F96E93E-20E0-4DA2-A832-8610A3A9D724}" dt="2022-03-23T04:58:54.109" v="1246"/>
          <ac:spMkLst>
            <pc:docMk/>
            <pc:sldMk cId="1523542908" sldId="523"/>
            <ac:spMk id="38" creationId="{745B1E33-FE17-4CCC-9CBB-24EC7AE2E830}"/>
          </ac:spMkLst>
        </pc:spChg>
        <pc:spChg chg="mod">
          <ac:chgData name="Kanakubo Yuuka" userId="0125345b4684f247" providerId="LiveId" clId="{2F96E93E-20E0-4DA2-A832-8610A3A9D724}" dt="2022-03-23T04:58:54.109" v="1246"/>
          <ac:spMkLst>
            <pc:docMk/>
            <pc:sldMk cId="1523542908" sldId="523"/>
            <ac:spMk id="39" creationId="{E88AA9F9-2D3C-4DFF-B257-AA4FFD18CD96}"/>
          </ac:spMkLst>
        </pc:spChg>
        <pc:spChg chg="mod">
          <ac:chgData name="Kanakubo Yuuka" userId="0125345b4684f247" providerId="LiveId" clId="{2F96E93E-20E0-4DA2-A832-8610A3A9D724}" dt="2022-03-23T04:58:54.109" v="1246"/>
          <ac:spMkLst>
            <pc:docMk/>
            <pc:sldMk cId="1523542908" sldId="523"/>
            <ac:spMk id="40" creationId="{AA077F25-86E5-4B1C-9FDD-43BA79E84494}"/>
          </ac:spMkLst>
        </pc:spChg>
        <pc:spChg chg="mod">
          <ac:chgData name="Kanakubo Yuuka" userId="0125345b4684f247" providerId="LiveId" clId="{2F96E93E-20E0-4DA2-A832-8610A3A9D724}" dt="2022-03-23T04:58:54.109" v="1246"/>
          <ac:spMkLst>
            <pc:docMk/>
            <pc:sldMk cId="1523542908" sldId="523"/>
            <ac:spMk id="41" creationId="{BFE023FA-51CA-432A-A1B0-00029265B4DF}"/>
          </ac:spMkLst>
        </pc:spChg>
        <pc:spChg chg="mod">
          <ac:chgData name="Kanakubo Yuuka" userId="0125345b4684f247" providerId="LiveId" clId="{2F96E93E-20E0-4DA2-A832-8610A3A9D724}" dt="2022-03-23T04:58:54.109" v="1246"/>
          <ac:spMkLst>
            <pc:docMk/>
            <pc:sldMk cId="1523542908" sldId="523"/>
            <ac:spMk id="42" creationId="{64503E18-35C3-4A43-9297-881F7FCBA5D9}"/>
          </ac:spMkLst>
        </pc:spChg>
        <pc:spChg chg="mod">
          <ac:chgData name="Kanakubo Yuuka" userId="0125345b4684f247" providerId="LiveId" clId="{2F96E93E-20E0-4DA2-A832-8610A3A9D724}" dt="2022-03-23T04:58:54.109" v="1246"/>
          <ac:spMkLst>
            <pc:docMk/>
            <pc:sldMk cId="1523542908" sldId="523"/>
            <ac:spMk id="43" creationId="{D8D0C982-E41F-4310-9B33-33A6AE54556E}"/>
          </ac:spMkLst>
        </pc:spChg>
        <pc:spChg chg="mod">
          <ac:chgData name="Kanakubo Yuuka" userId="0125345b4684f247" providerId="LiveId" clId="{2F96E93E-20E0-4DA2-A832-8610A3A9D724}" dt="2022-03-23T04:58:54.109" v="1246"/>
          <ac:spMkLst>
            <pc:docMk/>
            <pc:sldMk cId="1523542908" sldId="523"/>
            <ac:spMk id="44" creationId="{53A6C2E9-21CF-4ECC-9F27-BB88759AADB5}"/>
          </ac:spMkLst>
        </pc:spChg>
        <pc:spChg chg="mod">
          <ac:chgData name="Kanakubo Yuuka" userId="0125345b4684f247" providerId="LiveId" clId="{2F96E93E-20E0-4DA2-A832-8610A3A9D724}" dt="2022-03-23T04:58:54.109" v="1246"/>
          <ac:spMkLst>
            <pc:docMk/>
            <pc:sldMk cId="1523542908" sldId="523"/>
            <ac:spMk id="45" creationId="{05DF7368-3238-49A1-8733-AF9A45DA2CCE}"/>
          </ac:spMkLst>
        </pc:spChg>
        <pc:spChg chg="mod">
          <ac:chgData name="Kanakubo Yuuka" userId="0125345b4684f247" providerId="LiveId" clId="{2F96E93E-20E0-4DA2-A832-8610A3A9D724}" dt="2022-03-23T04:58:54.109" v="1246"/>
          <ac:spMkLst>
            <pc:docMk/>
            <pc:sldMk cId="1523542908" sldId="523"/>
            <ac:spMk id="46" creationId="{3D783B1D-FE85-4D01-9310-227F6D9B283E}"/>
          </ac:spMkLst>
        </pc:spChg>
        <pc:spChg chg="mod">
          <ac:chgData name="Kanakubo Yuuka" userId="0125345b4684f247" providerId="LiveId" clId="{2F96E93E-20E0-4DA2-A832-8610A3A9D724}" dt="2022-03-23T04:58:54.109" v="1246"/>
          <ac:spMkLst>
            <pc:docMk/>
            <pc:sldMk cId="1523542908" sldId="523"/>
            <ac:spMk id="47" creationId="{4010FEEB-BF5C-4141-B846-FEADCED2BC25}"/>
          </ac:spMkLst>
        </pc:spChg>
        <pc:spChg chg="mod">
          <ac:chgData name="Kanakubo Yuuka" userId="0125345b4684f247" providerId="LiveId" clId="{2F96E93E-20E0-4DA2-A832-8610A3A9D724}" dt="2022-03-23T04:58:54.109" v="1246"/>
          <ac:spMkLst>
            <pc:docMk/>
            <pc:sldMk cId="1523542908" sldId="523"/>
            <ac:spMk id="48" creationId="{794F2828-D12C-47E7-9161-71AAD4B6BB2A}"/>
          </ac:spMkLst>
        </pc:spChg>
        <pc:spChg chg="mod">
          <ac:chgData name="Kanakubo Yuuka" userId="0125345b4684f247" providerId="LiveId" clId="{2F96E93E-20E0-4DA2-A832-8610A3A9D724}" dt="2022-03-23T04:58:54.109" v="1246"/>
          <ac:spMkLst>
            <pc:docMk/>
            <pc:sldMk cId="1523542908" sldId="523"/>
            <ac:spMk id="49" creationId="{66E6167E-913D-4FD6-BBDD-07D0D3500BA3}"/>
          </ac:spMkLst>
        </pc:spChg>
        <pc:spChg chg="mod">
          <ac:chgData name="Kanakubo Yuuka" userId="0125345b4684f247" providerId="LiveId" clId="{2F96E93E-20E0-4DA2-A832-8610A3A9D724}" dt="2022-03-23T04:58:54.109" v="1246"/>
          <ac:spMkLst>
            <pc:docMk/>
            <pc:sldMk cId="1523542908" sldId="523"/>
            <ac:spMk id="50" creationId="{35236781-C763-43DF-B17F-E4099B50A6D2}"/>
          </ac:spMkLst>
        </pc:spChg>
        <pc:spChg chg="mod">
          <ac:chgData name="Kanakubo Yuuka" userId="0125345b4684f247" providerId="LiveId" clId="{2F96E93E-20E0-4DA2-A832-8610A3A9D724}" dt="2022-03-23T04:58:54.109" v="1246"/>
          <ac:spMkLst>
            <pc:docMk/>
            <pc:sldMk cId="1523542908" sldId="523"/>
            <ac:spMk id="51" creationId="{E67682E6-9788-4CDF-936D-5698CF9CFCD2}"/>
          </ac:spMkLst>
        </pc:spChg>
        <pc:spChg chg="mod">
          <ac:chgData name="Kanakubo Yuuka" userId="0125345b4684f247" providerId="LiveId" clId="{2F96E93E-20E0-4DA2-A832-8610A3A9D724}" dt="2022-03-23T04:58:54.109" v="1246"/>
          <ac:spMkLst>
            <pc:docMk/>
            <pc:sldMk cId="1523542908" sldId="523"/>
            <ac:spMk id="53" creationId="{9147EF44-ABB4-4D39-9E71-B87E502A20AC}"/>
          </ac:spMkLst>
        </pc:spChg>
        <pc:spChg chg="mod">
          <ac:chgData name="Kanakubo Yuuka" userId="0125345b4684f247" providerId="LiveId" clId="{2F96E93E-20E0-4DA2-A832-8610A3A9D724}" dt="2022-03-23T04:58:54.109" v="1246"/>
          <ac:spMkLst>
            <pc:docMk/>
            <pc:sldMk cId="1523542908" sldId="523"/>
            <ac:spMk id="54" creationId="{5F4CCD1F-9353-4478-9901-957B37F291E0}"/>
          </ac:spMkLst>
        </pc:spChg>
        <pc:spChg chg="mod">
          <ac:chgData name="Kanakubo Yuuka" userId="0125345b4684f247" providerId="LiveId" clId="{2F96E93E-20E0-4DA2-A832-8610A3A9D724}" dt="2022-03-23T04:58:54.109" v="1246"/>
          <ac:spMkLst>
            <pc:docMk/>
            <pc:sldMk cId="1523542908" sldId="523"/>
            <ac:spMk id="55" creationId="{A2F29FEB-0277-4FC7-8E12-A235AEFFCCDD}"/>
          </ac:spMkLst>
        </pc:spChg>
        <pc:spChg chg="mod">
          <ac:chgData name="Kanakubo Yuuka" userId="0125345b4684f247" providerId="LiveId" clId="{2F96E93E-20E0-4DA2-A832-8610A3A9D724}" dt="2022-03-23T04:58:54.109" v="1246"/>
          <ac:spMkLst>
            <pc:docMk/>
            <pc:sldMk cId="1523542908" sldId="523"/>
            <ac:spMk id="56" creationId="{C07A597A-47A4-4285-97E1-EAD8D9B2A512}"/>
          </ac:spMkLst>
        </pc:spChg>
        <pc:spChg chg="mod">
          <ac:chgData name="Kanakubo Yuuka" userId="0125345b4684f247" providerId="LiveId" clId="{2F96E93E-20E0-4DA2-A832-8610A3A9D724}" dt="2022-03-23T04:58:54.109" v="1246"/>
          <ac:spMkLst>
            <pc:docMk/>
            <pc:sldMk cId="1523542908" sldId="523"/>
            <ac:spMk id="57" creationId="{C675E4CF-9134-4796-AB41-B4CADEEE2382}"/>
          </ac:spMkLst>
        </pc:spChg>
        <pc:spChg chg="mod">
          <ac:chgData name="Kanakubo Yuuka" userId="0125345b4684f247" providerId="LiveId" clId="{2F96E93E-20E0-4DA2-A832-8610A3A9D724}" dt="2022-03-23T04:58:54.109" v="1246"/>
          <ac:spMkLst>
            <pc:docMk/>
            <pc:sldMk cId="1523542908" sldId="523"/>
            <ac:spMk id="58" creationId="{7CB336FA-D3EC-4F90-808B-7584D8AA2B17}"/>
          </ac:spMkLst>
        </pc:spChg>
        <pc:spChg chg="mod">
          <ac:chgData name="Kanakubo Yuuka" userId="0125345b4684f247" providerId="LiveId" clId="{2F96E93E-20E0-4DA2-A832-8610A3A9D724}" dt="2022-03-23T04:58:54.109" v="1246"/>
          <ac:spMkLst>
            <pc:docMk/>
            <pc:sldMk cId="1523542908" sldId="523"/>
            <ac:spMk id="59" creationId="{5286CB05-18F3-4C2A-A442-406C35EBF0AE}"/>
          </ac:spMkLst>
        </pc:spChg>
        <pc:spChg chg="mod">
          <ac:chgData name="Kanakubo Yuuka" userId="0125345b4684f247" providerId="LiveId" clId="{2F96E93E-20E0-4DA2-A832-8610A3A9D724}" dt="2022-03-23T04:58:54.109" v="1246"/>
          <ac:spMkLst>
            <pc:docMk/>
            <pc:sldMk cId="1523542908" sldId="523"/>
            <ac:spMk id="60" creationId="{C7D61577-C88F-4FD8-BCC1-DB57F6DD55FD}"/>
          </ac:spMkLst>
        </pc:spChg>
        <pc:spChg chg="mod">
          <ac:chgData name="Kanakubo Yuuka" userId="0125345b4684f247" providerId="LiveId" clId="{2F96E93E-20E0-4DA2-A832-8610A3A9D724}" dt="2022-03-23T04:58:54.109" v="1246"/>
          <ac:spMkLst>
            <pc:docMk/>
            <pc:sldMk cId="1523542908" sldId="523"/>
            <ac:spMk id="61" creationId="{CA18F74A-315C-4CA7-A24B-047881A3D032}"/>
          </ac:spMkLst>
        </pc:spChg>
        <pc:spChg chg="mod">
          <ac:chgData name="Kanakubo Yuuka" userId="0125345b4684f247" providerId="LiveId" clId="{2F96E93E-20E0-4DA2-A832-8610A3A9D724}" dt="2022-03-23T04:58:54.109" v="1246"/>
          <ac:spMkLst>
            <pc:docMk/>
            <pc:sldMk cId="1523542908" sldId="523"/>
            <ac:spMk id="62" creationId="{AC1E452D-1E46-436D-BBB6-84BF6B88FC7F}"/>
          </ac:spMkLst>
        </pc:spChg>
        <pc:spChg chg="mod">
          <ac:chgData name="Kanakubo Yuuka" userId="0125345b4684f247" providerId="LiveId" clId="{2F96E93E-20E0-4DA2-A832-8610A3A9D724}" dt="2022-03-23T04:58:54.109" v="1246"/>
          <ac:spMkLst>
            <pc:docMk/>
            <pc:sldMk cId="1523542908" sldId="523"/>
            <ac:spMk id="63" creationId="{32A7F1D1-A756-42AF-924E-0ECF09B4DE13}"/>
          </ac:spMkLst>
        </pc:spChg>
        <pc:spChg chg="mod">
          <ac:chgData name="Kanakubo Yuuka" userId="0125345b4684f247" providerId="LiveId" clId="{2F96E93E-20E0-4DA2-A832-8610A3A9D724}" dt="2022-03-23T04:58:54.109" v="1246"/>
          <ac:spMkLst>
            <pc:docMk/>
            <pc:sldMk cId="1523542908" sldId="523"/>
            <ac:spMk id="64" creationId="{F280C978-509A-4E0D-B895-564F1FCA4449}"/>
          </ac:spMkLst>
        </pc:spChg>
        <pc:spChg chg="mod">
          <ac:chgData name="Kanakubo Yuuka" userId="0125345b4684f247" providerId="LiveId" clId="{2F96E93E-20E0-4DA2-A832-8610A3A9D724}" dt="2022-03-23T04:58:54.109" v="1246"/>
          <ac:spMkLst>
            <pc:docMk/>
            <pc:sldMk cId="1523542908" sldId="523"/>
            <ac:spMk id="65" creationId="{F2B74D97-AB1F-4AB5-A0D3-8E0D74F751F7}"/>
          </ac:spMkLst>
        </pc:spChg>
        <pc:spChg chg="mod">
          <ac:chgData name="Kanakubo Yuuka" userId="0125345b4684f247" providerId="LiveId" clId="{2F96E93E-20E0-4DA2-A832-8610A3A9D724}" dt="2022-03-23T04:58:54.109" v="1246"/>
          <ac:spMkLst>
            <pc:docMk/>
            <pc:sldMk cId="1523542908" sldId="523"/>
            <ac:spMk id="66" creationId="{18FD1A3C-CCB8-46C9-8EBD-7B01E4A95EDB}"/>
          </ac:spMkLst>
        </pc:spChg>
        <pc:spChg chg="mod">
          <ac:chgData name="Kanakubo Yuuka" userId="0125345b4684f247" providerId="LiveId" clId="{2F96E93E-20E0-4DA2-A832-8610A3A9D724}" dt="2022-03-23T04:58:54.109" v="1246"/>
          <ac:spMkLst>
            <pc:docMk/>
            <pc:sldMk cId="1523542908" sldId="523"/>
            <ac:spMk id="67" creationId="{334B818E-2056-4B92-B339-1E659BA3C73E}"/>
          </ac:spMkLst>
        </pc:spChg>
        <pc:spChg chg="mod">
          <ac:chgData name="Kanakubo Yuuka" userId="0125345b4684f247" providerId="LiveId" clId="{2F96E93E-20E0-4DA2-A832-8610A3A9D724}" dt="2022-03-23T04:58:54.109" v="1246"/>
          <ac:spMkLst>
            <pc:docMk/>
            <pc:sldMk cId="1523542908" sldId="523"/>
            <ac:spMk id="68" creationId="{82DF4761-6032-47BA-987D-D6693B0A8CB8}"/>
          </ac:spMkLst>
        </pc:spChg>
        <pc:spChg chg="mod">
          <ac:chgData name="Kanakubo Yuuka" userId="0125345b4684f247" providerId="LiveId" clId="{2F96E93E-20E0-4DA2-A832-8610A3A9D724}" dt="2022-03-23T04:58:54.109" v="1246"/>
          <ac:spMkLst>
            <pc:docMk/>
            <pc:sldMk cId="1523542908" sldId="523"/>
            <ac:spMk id="69" creationId="{BD34FA56-B720-43DC-A319-BEA9B79DC061}"/>
          </ac:spMkLst>
        </pc:spChg>
        <pc:spChg chg="mod">
          <ac:chgData name="Kanakubo Yuuka" userId="0125345b4684f247" providerId="LiveId" clId="{2F96E93E-20E0-4DA2-A832-8610A3A9D724}" dt="2022-03-23T04:58:54.109" v="1246"/>
          <ac:spMkLst>
            <pc:docMk/>
            <pc:sldMk cId="1523542908" sldId="523"/>
            <ac:spMk id="70" creationId="{C12B7F73-95CB-444C-A272-24BA1EEBB2F7}"/>
          </ac:spMkLst>
        </pc:spChg>
        <pc:spChg chg="mod">
          <ac:chgData name="Kanakubo Yuuka" userId="0125345b4684f247" providerId="LiveId" clId="{2F96E93E-20E0-4DA2-A832-8610A3A9D724}" dt="2022-03-23T04:58:54.109" v="1246"/>
          <ac:spMkLst>
            <pc:docMk/>
            <pc:sldMk cId="1523542908" sldId="523"/>
            <ac:spMk id="71" creationId="{E0A0500C-5414-4C2A-B984-788FA0F53ABB}"/>
          </ac:spMkLst>
        </pc:spChg>
        <pc:spChg chg="mod">
          <ac:chgData name="Kanakubo Yuuka" userId="0125345b4684f247" providerId="LiveId" clId="{2F96E93E-20E0-4DA2-A832-8610A3A9D724}" dt="2022-03-23T04:58:54.109" v="1246"/>
          <ac:spMkLst>
            <pc:docMk/>
            <pc:sldMk cId="1523542908" sldId="523"/>
            <ac:spMk id="72" creationId="{A82D2F33-64DF-484B-8CAA-D2156FEEB8F0}"/>
          </ac:spMkLst>
        </pc:spChg>
        <pc:spChg chg="mod">
          <ac:chgData name="Kanakubo Yuuka" userId="0125345b4684f247" providerId="LiveId" clId="{2F96E93E-20E0-4DA2-A832-8610A3A9D724}" dt="2022-03-23T04:58:54.109" v="1246"/>
          <ac:spMkLst>
            <pc:docMk/>
            <pc:sldMk cId="1523542908" sldId="523"/>
            <ac:spMk id="73" creationId="{8D552EF2-3B07-46F4-BDF2-D2F9CE41EF6B}"/>
          </ac:spMkLst>
        </pc:spChg>
        <pc:spChg chg="mod">
          <ac:chgData name="Kanakubo Yuuka" userId="0125345b4684f247" providerId="LiveId" clId="{2F96E93E-20E0-4DA2-A832-8610A3A9D724}" dt="2022-03-23T04:58:54.109" v="1246"/>
          <ac:spMkLst>
            <pc:docMk/>
            <pc:sldMk cId="1523542908" sldId="523"/>
            <ac:spMk id="74" creationId="{4FA57205-9EF9-4AED-AB30-4C6468257AB6}"/>
          </ac:spMkLst>
        </pc:spChg>
        <pc:spChg chg="mod">
          <ac:chgData name="Kanakubo Yuuka" userId="0125345b4684f247" providerId="LiveId" clId="{2F96E93E-20E0-4DA2-A832-8610A3A9D724}" dt="2022-03-23T04:58:54.109" v="1246"/>
          <ac:spMkLst>
            <pc:docMk/>
            <pc:sldMk cId="1523542908" sldId="523"/>
            <ac:spMk id="75" creationId="{ADB6344B-69EE-4440-9074-39BB850625CE}"/>
          </ac:spMkLst>
        </pc:spChg>
        <pc:spChg chg="mod">
          <ac:chgData name="Kanakubo Yuuka" userId="0125345b4684f247" providerId="LiveId" clId="{2F96E93E-20E0-4DA2-A832-8610A3A9D724}" dt="2022-03-23T04:58:54.109" v="1246"/>
          <ac:spMkLst>
            <pc:docMk/>
            <pc:sldMk cId="1523542908" sldId="523"/>
            <ac:spMk id="76" creationId="{83414027-6360-48BB-9D67-3569EA14CCE8}"/>
          </ac:spMkLst>
        </pc:spChg>
        <pc:spChg chg="mod">
          <ac:chgData name="Kanakubo Yuuka" userId="0125345b4684f247" providerId="LiveId" clId="{2F96E93E-20E0-4DA2-A832-8610A3A9D724}" dt="2022-03-23T04:58:54.109" v="1246"/>
          <ac:spMkLst>
            <pc:docMk/>
            <pc:sldMk cId="1523542908" sldId="523"/>
            <ac:spMk id="77" creationId="{C00CC5BE-9E3A-47C4-AE4C-4140C8DE671F}"/>
          </ac:spMkLst>
        </pc:spChg>
        <pc:spChg chg="mod">
          <ac:chgData name="Kanakubo Yuuka" userId="0125345b4684f247" providerId="LiveId" clId="{2F96E93E-20E0-4DA2-A832-8610A3A9D724}" dt="2022-03-23T04:58:54.109" v="1246"/>
          <ac:spMkLst>
            <pc:docMk/>
            <pc:sldMk cId="1523542908" sldId="523"/>
            <ac:spMk id="78" creationId="{A5A4FA15-E823-4212-84C2-4869C5A9DA33}"/>
          </ac:spMkLst>
        </pc:spChg>
        <pc:spChg chg="mod">
          <ac:chgData name="Kanakubo Yuuka" userId="0125345b4684f247" providerId="LiveId" clId="{2F96E93E-20E0-4DA2-A832-8610A3A9D724}" dt="2022-03-23T04:58:54.109" v="1246"/>
          <ac:spMkLst>
            <pc:docMk/>
            <pc:sldMk cId="1523542908" sldId="523"/>
            <ac:spMk id="80" creationId="{600CE83C-FD64-40F6-8601-79E08C052F17}"/>
          </ac:spMkLst>
        </pc:spChg>
        <pc:spChg chg="mod">
          <ac:chgData name="Kanakubo Yuuka" userId="0125345b4684f247" providerId="LiveId" clId="{2F96E93E-20E0-4DA2-A832-8610A3A9D724}" dt="2022-03-23T04:58:54.109" v="1246"/>
          <ac:spMkLst>
            <pc:docMk/>
            <pc:sldMk cId="1523542908" sldId="523"/>
            <ac:spMk id="81" creationId="{6604384F-EE02-4597-9F44-FC876A6FC6CD}"/>
          </ac:spMkLst>
        </pc:spChg>
        <pc:spChg chg="mod">
          <ac:chgData name="Kanakubo Yuuka" userId="0125345b4684f247" providerId="LiveId" clId="{2F96E93E-20E0-4DA2-A832-8610A3A9D724}" dt="2022-03-23T04:58:54.109" v="1246"/>
          <ac:spMkLst>
            <pc:docMk/>
            <pc:sldMk cId="1523542908" sldId="523"/>
            <ac:spMk id="82" creationId="{319B7B71-BCE0-41D9-A6FE-036A38DE964B}"/>
          </ac:spMkLst>
        </pc:spChg>
        <pc:spChg chg="mod">
          <ac:chgData name="Kanakubo Yuuka" userId="0125345b4684f247" providerId="LiveId" clId="{2F96E93E-20E0-4DA2-A832-8610A3A9D724}" dt="2022-03-23T04:58:54.109" v="1246"/>
          <ac:spMkLst>
            <pc:docMk/>
            <pc:sldMk cId="1523542908" sldId="523"/>
            <ac:spMk id="83" creationId="{EAD4087B-EF60-43B8-A2C3-E5944384DC63}"/>
          </ac:spMkLst>
        </pc:spChg>
        <pc:spChg chg="mod">
          <ac:chgData name="Kanakubo Yuuka" userId="0125345b4684f247" providerId="LiveId" clId="{2F96E93E-20E0-4DA2-A832-8610A3A9D724}" dt="2022-03-23T04:58:54.109" v="1246"/>
          <ac:spMkLst>
            <pc:docMk/>
            <pc:sldMk cId="1523542908" sldId="523"/>
            <ac:spMk id="84" creationId="{279F41B6-B7B7-4D6D-9B24-2CC2683AB0E7}"/>
          </ac:spMkLst>
        </pc:spChg>
        <pc:spChg chg="mod">
          <ac:chgData name="Kanakubo Yuuka" userId="0125345b4684f247" providerId="LiveId" clId="{2F96E93E-20E0-4DA2-A832-8610A3A9D724}" dt="2022-03-23T04:58:54.109" v="1246"/>
          <ac:spMkLst>
            <pc:docMk/>
            <pc:sldMk cId="1523542908" sldId="523"/>
            <ac:spMk id="85" creationId="{AD0987B9-981D-4D67-A484-DF900430E6F4}"/>
          </ac:spMkLst>
        </pc:spChg>
        <pc:spChg chg="mod">
          <ac:chgData name="Kanakubo Yuuka" userId="0125345b4684f247" providerId="LiveId" clId="{2F96E93E-20E0-4DA2-A832-8610A3A9D724}" dt="2022-03-23T04:58:54.109" v="1246"/>
          <ac:spMkLst>
            <pc:docMk/>
            <pc:sldMk cId="1523542908" sldId="523"/>
            <ac:spMk id="86" creationId="{63C58D62-24FE-475C-AD70-3F5B0B3B4BC5}"/>
          </ac:spMkLst>
        </pc:spChg>
        <pc:spChg chg="mod">
          <ac:chgData name="Kanakubo Yuuka" userId="0125345b4684f247" providerId="LiveId" clId="{2F96E93E-20E0-4DA2-A832-8610A3A9D724}" dt="2022-03-23T04:58:54.109" v="1246"/>
          <ac:spMkLst>
            <pc:docMk/>
            <pc:sldMk cId="1523542908" sldId="523"/>
            <ac:spMk id="87" creationId="{A80CD8DE-D5D2-46FB-95DE-F48512A8D81C}"/>
          </ac:spMkLst>
        </pc:spChg>
        <pc:spChg chg="mod">
          <ac:chgData name="Kanakubo Yuuka" userId="0125345b4684f247" providerId="LiveId" clId="{2F96E93E-20E0-4DA2-A832-8610A3A9D724}" dt="2022-03-23T04:58:54.109" v="1246"/>
          <ac:spMkLst>
            <pc:docMk/>
            <pc:sldMk cId="1523542908" sldId="523"/>
            <ac:spMk id="88" creationId="{2470B93D-DBDA-46D5-83AD-02B11B5B94E6}"/>
          </ac:spMkLst>
        </pc:spChg>
        <pc:spChg chg="mod">
          <ac:chgData name="Kanakubo Yuuka" userId="0125345b4684f247" providerId="LiveId" clId="{2F96E93E-20E0-4DA2-A832-8610A3A9D724}" dt="2022-03-23T04:58:54.109" v="1246"/>
          <ac:spMkLst>
            <pc:docMk/>
            <pc:sldMk cId="1523542908" sldId="523"/>
            <ac:spMk id="89" creationId="{6AEE91FB-E32D-4427-920D-B9E8F74C0345}"/>
          </ac:spMkLst>
        </pc:spChg>
        <pc:spChg chg="mod">
          <ac:chgData name="Kanakubo Yuuka" userId="0125345b4684f247" providerId="LiveId" clId="{2F96E93E-20E0-4DA2-A832-8610A3A9D724}" dt="2022-03-23T04:58:54.109" v="1246"/>
          <ac:spMkLst>
            <pc:docMk/>
            <pc:sldMk cId="1523542908" sldId="523"/>
            <ac:spMk id="90" creationId="{E0BE19A0-18D6-4C54-AF52-181D4AB497E4}"/>
          </ac:spMkLst>
        </pc:spChg>
        <pc:spChg chg="mod">
          <ac:chgData name="Kanakubo Yuuka" userId="0125345b4684f247" providerId="LiveId" clId="{2F96E93E-20E0-4DA2-A832-8610A3A9D724}" dt="2022-03-23T04:58:54.109" v="1246"/>
          <ac:spMkLst>
            <pc:docMk/>
            <pc:sldMk cId="1523542908" sldId="523"/>
            <ac:spMk id="91" creationId="{92AE585B-1E5F-4878-8CF6-78D6E5A97B5F}"/>
          </ac:spMkLst>
        </pc:spChg>
        <pc:spChg chg="mod">
          <ac:chgData name="Kanakubo Yuuka" userId="0125345b4684f247" providerId="LiveId" clId="{2F96E93E-20E0-4DA2-A832-8610A3A9D724}" dt="2022-03-23T04:58:54.109" v="1246"/>
          <ac:spMkLst>
            <pc:docMk/>
            <pc:sldMk cId="1523542908" sldId="523"/>
            <ac:spMk id="92" creationId="{EA89D355-DB7B-4008-B5B1-F5C728A1EBBA}"/>
          </ac:spMkLst>
        </pc:spChg>
        <pc:spChg chg="mod">
          <ac:chgData name="Kanakubo Yuuka" userId="0125345b4684f247" providerId="LiveId" clId="{2F96E93E-20E0-4DA2-A832-8610A3A9D724}" dt="2022-03-23T04:58:54.109" v="1246"/>
          <ac:spMkLst>
            <pc:docMk/>
            <pc:sldMk cId="1523542908" sldId="523"/>
            <ac:spMk id="93" creationId="{70340239-1856-486D-9A5E-F8E11AF35807}"/>
          </ac:spMkLst>
        </pc:spChg>
        <pc:spChg chg="mod">
          <ac:chgData name="Kanakubo Yuuka" userId="0125345b4684f247" providerId="LiveId" clId="{2F96E93E-20E0-4DA2-A832-8610A3A9D724}" dt="2022-03-23T04:58:54.109" v="1246"/>
          <ac:spMkLst>
            <pc:docMk/>
            <pc:sldMk cId="1523542908" sldId="523"/>
            <ac:spMk id="94" creationId="{1976750C-CF2D-4E2A-B99A-56C60597AA3C}"/>
          </ac:spMkLst>
        </pc:spChg>
        <pc:spChg chg="mod">
          <ac:chgData name="Kanakubo Yuuka" userId="0125345b4684f247" providerId="LiveId" clId="{2F96E93E-20E0-4DA2-A832-8610A3A9D724}" dt="2022-03-23T04:58:54.109" v="1246"/>
          <ac:spMkLst>
            <pc:docMk/>
            <pc:sldMk cId="1523542908" sldId="523"/>
            <ac:spMk id="95" creationId="{8B1DC5F6-D4D9-453F-93A1-827AE62EF44F}"/>
          </ac:spMkLst>
        </pc:spChg>
        <pc:spChg chg="mod">
          <ac:chgData name="Kanakubo Yuuka" userId="0125345b4684f247" providerId="LiveId" clId="{2F96E93E-20E0-4DA2-A832-8610A3A9D724}" dt="2022-03-23T04:58:54.109" v="1246"/>
          <ac:spMkLst>
            <pc:docMk/>
            <pc:sldMk cId="1523542908" sldId="523"/>
            <ac:spMk id="96" creationId="{7D1297C1-4F74-4236-9AA1-9C6281D71821}"/>
          </ac:spMkLst>
        </pc:spChg>
        <pc:spChg chg="mod">
          <ac:chgData name="Kanakubo Yuuka" userId="0125345b4684f247" providerId="LiveId" clId="{2F96E93E-20E0-4DA2-A832-8610A3A9D724}" dt="2022-03-23T04:58:54.109" v="1246"/>
          <ac:spMkLst>
            <pc:docMk/>
            <pc:sldMk cId="1523542908" sldId="523"/>
            <ac:spMk id="97" creationId="{0D281D2A-F277-4D3E-8D67-CB1AB5F3A161}"/>
          </ac:spMkLst>
        </pc:spChg>
        <pc:spChg chg="mod">
          <ac:chgData name="Kanakubo Yuuka" userId="0125345b4684f247" providerId="LiveId" clId="{2F96E93E-20E0-4DA2-A832-8610A3A9D724}" dt="2022-03-23T04:58:54.109" v="1246"/>
          <ac:spMkLst>
            <pc:docMk/>
            <pc:sldMk cId="1523542908" sldId="523"/>
            <ac:spMk id="98" creationId="{C00A2265-BDE6-4927-A86B-F77E85814CD9}"/>
          </ac:spMkLst>
        </pc:spChg>
        <pc:spChg chg="mod">
          <ac:chgData name="Kanakubo Yuuka" userId="0125345b4684f247" providerId="LiveId" clId="{2F96E93E-20E0-4DA2-A832-8610A3A9D724}" dt="2022-03-23T04:58:54.109" v="1246"/>
          <ac:spMkLst>
            <pc:docMk/>
            <pc:sldMk cId="1523542908" sldId="523"/>
            <ac:spMk id="99" creationId="{4BB4C015-254D-4CE0-93AE-3D78FFB3BD1F}"/>
          </ac:spMkLst>
        </pc:spChg>
        <pc:spChg chg="mod">
          <ac:chgData name="Kanakubo Yuuka" userId="0125345b4684f247" providerId="LiveId" clId="{2F96E93E-20E0-4DA2-A832-8610A3A9D724}" dt="2022-03-23T04:58:54.109" v="1246"/>
          <ac:spMkLst>
            <pc:docMk/>
            <pc:sldMk cId="1523542908" sldId="523"/>
            <ac:spMk id="100" creationId="{4E94D331-7D21-4454-8285-696D919D4C88}"/>
          </ac:spMkLst>
        </pc:spChg>
        <pc:spChg chg="mod">
          <ac:chgData name="Kanakubo Yuuka" userId="0125345b4684f247" providerId="LiveId" clId="{2F96E93E-20E0-4DA2-A832-8610A3A9D724}" dt="2022-03-23T04:58:54.109" v="1246"/>
          <ac:spMkLst>
            <pc:docMk/>
            <pc:sldMk cId="1523542908" sldId="523"/>
            <ac:spMk id="101" creationId="{5D345631-471F-4B77-878C-5C3F76DD8882}"/>
          </ac:spMkLst>
        </pc:spChg>
        <pc:spChg chg="mod">
          <ac:chgData name="Kanakubo Yuuka" userId="0125345b4684f247" providerId="LiveId" clId="{2F96E93E-20E0-4DA2-A832-8610A3A9D724}" dt="2022-03-23T04:58:54.109" v="1246"/>
          <ac:spMkLst>
            <pc:docMk/>
            <pc:sldMk cId="1523542908" sldId="523"/>
            <ac:spMk id="102" creationId="{494C39FB-CE26-4A6B-BC71-532964BED570}"/>
          </ac:spMkLst>
        </pc:spChg>
        <pc:spChg chg="mod">
          <ac:chgData name="Kanakubo Yuuka" userId="0125345b4684f247" providerId="LiveId" clId="{2F96E93E-20E0-4DA2-A832-8610A3A9D724}" dt="2022-03-23T04:58:54.109" v="1246"/>
          <ac:spMkLst>
            <pc:docMk/>
            <pc:sldMk cId="1523542908" sldId="523"/>
            <ac:spMk id="103" creationId="{70EA08C4-3A06-4C3A-93AC-F17D025B2C96}"/>
          </ac:spMkLst>
        </pc:spChg>
        <pc:spChg chg="mod">
          <ac:chgData name="Kanakubo Yuuka" userId="0125345b4684f247" providerId="LiveId" clId="{2F96E93E-20E0-4DA2-A832-8610A3A9D724}" dt="2022-03-23T04:58:54.109" v="1246"/>
          <ac:spMkLst>
            <pc:docMk/>
            <pc:sldMk cId="1523542908" sldId="523"/>
            <ac:spMk id="104" creationId="{747C6193-9542-4B46-8ABB-E9AA8A57AB1B}"/>
          </ac:spMkLst>
        </pc:spChg>
        <pc:spChg chg="mod">
          <ac:chgData name="Kanakubo Yuuka" userId="0125345b4684f247" providerId="LiveId" clId="{2F96E93E-20E0-4DA2-A832-8610A3A9D724}" dt="2022-03-23T04:58:54.109" v="1246"/>
          <ac:spMkLst>
            <pc:docMk/>
            <pc:sldMk cId="1523542908" sldId="523"/>
            <ac:spMk id="105" creationId="{AA4D2FFE-CEDA-4CD8-B8E0-7466631AD7B8}"/>
          </ac:spMkLst>
        </pc:spChg>
        <pc:spChg chg="mod">
          <ac:chgData name="Kanakubo Yuuka" userId="0125345b4684f247" providerId="LiveId" clId="{2F96E93E-20E0-4DA2-A832-8610A3A9D724}" dt="2022-03-23T04:58:54.109" v="1246"/>
          <ac:spMkLst>
            <pc:docMk/>
            <pc:sldMk cId="1523542908" sldId="523"/>
            <ac:spMk id="106" creationId="{50FBAA9D-2F42-4D3D-8A14-512D104741C4}"/>
          </ac:spMkLst>
        </pc:spChg>
        <pc:spChg chg="mod">
          <ac:chgData name="Kanakubo Yuuka" userId="0125345b4684f247" providerId="LiveId" clId="{2F96E93E-20E0-4DA2-A832-8610A3A9D724}" dt="2022-03-23T04:58:54.109" v="1246"/>
          <ac:spMkLst>
            <pc:docMk/>
            <pc:sldMk cId="1523542908" sldId="523"/>
            <ac:spMk id="107" creationId="{89A013EA-2CA9-4F73-B797-574735FCD93A}"/>
          </ac:spMkLst>
        </pc:spChg>
        <pc:spChg chg="mod">
          <ac:chgData name="Kanakubo Yuuka" userId="0125345b4684f247" providerId="LiveId" clId="{2F96E93E-20E0-4DA2-A832-8610A3A9D724}" dt="2022-03-23T04:58:54.109" v="1246"/>
          <ac:spMkLst>
            <pc:docMk/>
            <pc:sldMk cId="1523542908" sldId="523"/>
            <ac:spMk id="108" creationId="{687675C7-9EB8-4882-8174-84C389D17154}"/>
          </ac:spMkLst>
        </pc:spChg>
        <pc:spChg chg="mod">
          <ac:chgData name="Kanakubo Yuuka" userId="0125345b4684f247" providerId="LiveId" clId="{2F96E93E-20E0-4DA2-A832-8610A3A9D724}" dt="2022-03-23T04:58:54.109" v="1246"/>
          <ac:spMkLst>
            <pc:docMk/>
            <pc:sldMk cId="1523542908" sldId="523"/>
            <ac:spMk id="109" creationId="{96FDDBFC-F000-4D80-B27B-1F0B002F32A4}"/>
          </ac:spMkLst>
        </pc:spChg>
        <pc:spChg chg="mod">
          <ac:chgData name="Kanakubo Yuuka" userId="0125345b4684f247" providerId="LiveId" clId="{2F96E93E-20E0-4DA2-A832-8610A3A9D724}" dt="2022-03-23T04:58:54.109" v="1246"/>
          <ac:spMkLst>
            <pc:docMk/>
            <pc:sldMk cId="1523542908" sldId="523"/>
            <ac:spMk id="110" creationId="{BB86A6B8-3A28-4FB8-8C8E-12B533C3408D}"/>
          </ac:spMkLst>
        </pc:spChg>
        <pc:spChg chg="mod">
          <ac:chgData name="Kanakubo Yuuka" userId="0125345b4684f247" providerId="LiveId" clId="{2F96E93E-20E0-4DA2-A832-8610A3A9D724}" dt="2022-03-23T04:58:54.109" v="1246"/>
          <ac:spMkLst>
            <pc:docMk/>
            <pc:sldMk cId="1523542908" sldId="523"/>
            <ac:spMk id="111" creationId="{A02AB639-F780-4048-9B2B-146C3F35B346}"/>
          </ac:spMkLst>
        </pc:spChg>
        <pc:spChg chg="mod">
          <ac:chgData name="Kanakubo Yuuka" userId="0125345b4684f247" providerId="LiveId" clId="{2F96E93E-20E0-4DA2-A832-8610A3A9D724}" dt="2022-03-23T04:58:54.109" v="1246"/>
          <ac:spMkLst>
            <pc:docMk/>
            <pc:sldMk cId="1523542908" sldId="523"/>
            <ac:spMk id="112" creationId="{97319031-892E-4906-9740-30A258F6B0E4}"/>
          </ac:spMkLst>
        </pc:spChg>
        <pc:spChg chg="mod">
          <ac:chgData name="Kanakubo Yuuka" userId="0125345b4684f247" providerId="LiveId" clId="{2F96E93E-20E0-4DA2-A832-8610A3A9D724}" dt="2022-03-23T04:58:54.109" v="1246"/>
          <ac:spMkLst>
            <pc:docMk/>
            <pc:sldMk cId="1523542908" sldId="523"/>
            <ac:spMk id="113" creationId="{1D80EA2E-3859-46C9-AD29-F6A355A55F14}"/>
          </ac:spMkLst>
        </pc:spChg>
        <pc:spChg chg="mod">
          <ac:chgData name="Kanakubo Yuuka" userId="0125345b4684f247" providerId="LiveId" clId="{2F96E93E-20E0-4DA2-A832-8610A3A9D724}" dt="2022-03-23T04:58:54.109" v="1246"/>
          <ac:spMkLst>
            <pc:docMk/>
            <pc:sldMk cId="1523542908" sldId="523"/>
            <ac:spMk id="114" creationId="{79D69EC0-959D-4DB0-B2A4-908E6ED28BC5}"/>
          </ac:spMkLst>
        </pc:spChg>
        <pc:spChg chg="mod">
          <ac:chgData name="Kanakubo Yuuka" userId="0125345b4684f247" providerId="LiveId" clId="{2F96E93E-20E0-4DA2-A832-8610A3A9D724}" dt="2022-03-23T04:58:54.109" v="1246"/>
          <ac:spMkLst>
            <pc:docMk/>
            <pc:sldMk cId="1523542908" sldId="523"/>
            <ac:spMk id="115" creationId="{F64DCB6E-E488-4BB1-A1E8-2D8F1480A1E5}"/>
          </ac:spMkLst>
        </pc:spChg>
        <pc:spChg chg="mod">
          <ac:chgData name="Kanakubo Yuuka" userId="0125345b4684f247" providerId="LiveId" clId="{2F96E93E-20E0-4DA2-A832-8610A3A9D724}" dt="2022-03-23T04:58:54.109" v="1246"/>
          <ac:spMkLst>
            <pc:docMk/>
            <pc:sldMk cId="1523542908" sldId="523"/>
            <ac:spMk id="116" creationId="{B2E2410F-C5A2-40C9-81BD-B85CD487802C}"/>
          </ac:spMkLst>
        </pc:spChg>
        <pc:spChg chg="mod">
          <ac:chgData name="Kanakubo Yuuka" userId="0125345b4684f247" providerId="LiveId" clId="{2F96E93E-20E0-4DA2-A832-8610A3A9D724}" dt="2022-03-23T04:58:54.109" v="1246"/>
          <ac:spMkLst>
            <pc:docMk/>
            <pc:sldMk cId="1523542908" sldId="523"/>
            <ac:spMk id="117" creationId="{70B7CC95-C56A-4DC3-B86F-E1242F19DEBA}"/>
          </ac:spMkLst>
        </pc:spChg>
        <pc:spChg chg="mod">
          <ac:chgData name="Kanakubo Yuuka" userId="0125345b4684f247" providerId="LiveId" clId="{2F96E93E-20E0-4DA2-A832-8610A3A9D724}" dt="2022-03-23T04:58:54.109" v="1246"/>
          <ac:spMkLst>
            <pc:docMk/>
            <pc:sldMk cId="1523542908" sldId="523"/>
            <ac:spMk id="118" creationId="{A489629E-66ED-4AFA-8976-6563D664D98E}"/>
          </ac:spMkLst>
        </pc:spChg>
        <pc:spChg chg="mod">
          <ac:chgData name="Kanakubo Yuuka" userId="0125345b4684f247" providerId="LiveId" clId="{2F96E93E-20E0-4DA2-A832-8610A3A9D724}" dt="2022-03-23T04:58:54.109" v="1246"/>
          <ac:spMkLst>
            <pc:docMk/>
            <pc:sldMk cId="1523542908" sldId="523"/>
            <ac:spMk id="119" creationId="{D5572F2E-A4D0-4DEF-A89C-0B9F6B53D628}"/>
          </ac:spMkLst>
        </pc:spChg>
        <pc:spChg chg="mod">
          <ac:chgData name="Kanakubo Yuuka" userId="0125345b4684f247" providerId="LiveId" clId="{2F96E93E-20E0-4DA2-A832-8610A3A9D724}" dt="2022-03-23T04:58:54.109" v="1246"/>
          <ac:spMkLst>
            <pc:docMk/>
            <pc:sldMk cId="1523542908" sldId="523"/>
            <ac:spMk id="120" creationId="{856B86A5-388B-4321-8650-E2DA43214732}"/>
          </ac:spMkLst>
        </pc:spChg>
        <pc:spChg chg="mod">
          <ac:chgData name="Kanakubo Yuuka" userId="0125345b4684f247" providerId="LiveId" clId="{2F96E93E-20E0-4DA2-A832-8610A3A9D724}" dt="2022-03-23T04:58:54.109" v="1246"/>
          <ac:spMkLst>
            <pc:docMk/>
            <pc:sldMk cId="1523542908" sldId="523"/>
            <ac:spMk id="121" creationId="{8B4F2A06-7211-4BFA-AB40-9A98AF25475E}"/>
          </ac:spMkLst>
        </pc:spChg>
        <pc:spChg chg="mod">
          <ac:chgData name="Kanakubo Yuuka" userId="0125345b4684f247" providerId="LiveId" clId="{2F96E93E-20E0-4DA2-A832-8610A3A9D724}" dt="2022-03-23T04:58:54.109" v="1246"/>
          <ac:spMkLst>
            <pc:docMk/>
            <pc:sldMk cId="1523542908" sldId="523"/>
            <ac:spMk id="122" creationId="{3CE6F4AD-89F6-4575-8AAD-35E83630878C}"/>
          </ac:spMkLst>
        </pc:spChg>
        <pc:spChg chg="mod">
          <ac:chgData name="Kanakubo Yuuka" userId="0125345b4684f247" providerId="LiveId" clId="{2F96E93E-20E0-4DA2-A832-8610A3A9D724}" dt="2022-03-23T04:58:54.109" v="1246"/>
          <ac:spMkLst>
            <pc:docMk/>
            <pc:sldMk cId="1523542908" sldId="523"/>
            <ac:spMk id="123" creationId="{FE3A425E-577A-4B51-B00E-193E071AEE80}"/>
          </ac:spMkLst>
        </pc:spChg>
        <pc:spChg chg="mod">
          <ac:chgData name="Kanakubo Yuuka" userId="0125345b4684f247" providerId="LiveId" clId="{2F96E93E-20E0-4DA2-A832-8610A3A9D724}" dt="2022-03-23T04:58:54.109" v="1246"/>
          <ac:spMkLst>
            <pc:docMk/>
            <pc:sldMk cId="1523542908" sldId="523"/>
            <ac:spMk id="124" creationId="{D9DC927C-5BAA-449B-A50F-A8AF8D87B076}"/>
          </ac:spMkLst>
        </pc:spChg>
        <pc:spChg chg="mod">
          <ac:chgData name="Kanakubo Yuuka" userId="0125345b4684f247" providerId="LiveId" clId="{2F96E93E-20E0-4DA2-A832-8610A3A9D724}" dt="2022-03-23T04:58:54.109" v="1246"/>
          <ac:spMkLst>
            <pc:docMk/>
            <pc:sldMk cId="1523542908" sldId="523"/>
            <ac:spMk id="125" creationId="{4FE614A2-34CB-4AA6-B5B3-4F5B686BDB66}"/>
          </ac:spMkLst>
        </pc:spChg>
        <pc:spChg chg="mod">
          <ac:chgData name="Kanakubo Yuuka" userId="0125345b4684f247" providerId="LiveId" clId="{2F96E93E-20E0-4DA2-A832-8610A3A9D724}" dt="2022-03-23T04:58:54.109" v="1246"/>
          <ac:spMkLst>
            <pc:docMk/>
            <pc:sldMk cId="1523542908" sldId="523"/>
            <ac:spMk id="127" creationId="{94A82E9A-BDC2-49AA-9131-38D6799A9836}"/>
          </ac:spMkLst>
        </pc:spChg>
        <pc:spChg chg="mod">
          <ac:chgData name="Kanakubo Yuuka" userId="0125345b4684f247" providerId="LiveId" clId="{2F96E93E-20E0-4DA2-A832-8610A3A9D724}" dt="2022-03-23T04:58:54.109" v="1246"/>
          <ac:spMkLst>
            <pc:docMk/>
            <pc:sldMk cId="1523542908" sldId="523"/>
            <ac:spMk id="128" creationId="{91A8E272-120E-4921-ABBB-77BD3D709780}"/>
          </ac:spMkLst>
        </pc:spChg>
        <pc:spChg chg="mod">
          <ac:chgData name="Kanakubo Yuuka" userId="0125345b4684f247" providerId="LiveId" clId="{2F96E93E-20E0-4DA2-A832-8610A3A9D724}" dt="2022-03-23T04:58:54.109" v="1246"/>
          <ac:spMkLst>
            <pc:docMk/>
            <pc:sldMk cId="1523542908" sldId="523"/>
            <ac:spMk id="129" creationId="{71D22955-DF16-4151-844F-58B947E16CBB}"/>
          </ac:spMkLst>
        </pc:spChg>
        <pc:spChg chg="mod">
          <ac:chgData name="Kanakubo Yuuka" userId="0125345b4684f247" providerId="LiveId" clId="{2F96E93E-20E0-4DA2-A832-8610A3A9D724}" dt="2022-03-23T04:58:54.109" v="1246"/>
          <ac:spMkLst>
            <pc:docMk/>
            <pc:sldMk cId="1523542908" sldId="523"/>
            <ac:spMk id="130" creationId="{A008B867-7C61-49D1-B2D5-A5C4AAF21ED1}"/>
          </ac:spMkLst>
        </pc:spChg>
        <pc:spChg chg="mod">
          <ac:chgData name="Kanakubo Yuuka" userId="0125345b4684f247" providerId="LiveId" clId="{2F96E93E-20E0-4DA2-A832-8610A3A9D724}" dt="2022-03-23T04:58:54.109" v="1246"/>
          <ac:spMkLst>
            <pc:docMk/>
            <pc:sldMk cId="1523542908" sldId="523"/>
            <ac:spMk id="131" creationId="{03A9E6E8-5CC4-414C-AB86-46E61ECD9974}"/>
          </ac:spMkLst>
        </pc:spChg>
        <pc:spChg chg="mod">
          <ac:chgData name="Kanakubo Yuuka" userId="0125345b4684f247" providerId="LiveId" clId="{2F96E93E-20E0-4DA2-A832-8610A3A9D724}" dt="2022-03-23T04:58:54.109" v="1246"/>
          <ac:spMkLst>
            <pc:docMk/>
            <pc:sldMk cId="1523542908" sldId="523"/>
            <ac:spMk id="132" creationId="{4E3C52BF-B046-43F3-943B-853622D466D4}"/>
          </ac:spMkLst>
        </pc:spChg>
        <pc:spChg chg="mod">
          <ac:chgData name="Kanakubo Yuuka" userId="0125345b4684f247" providerId="LiveId" clId="{2F96E93E-20E0-4DA2-A832-8610A3A9D724}" dt="2022-03-23T04:58:54.109" v="1246"/>
          <ac:spMkLst>
            <pc:docMk/>
            <pc:sldMk cId="1523542908" sldId="523"/>
            <ac:spMk id="133" creationId="{D5DABBCB-9116-4ADC-B7E3-0115B331EB77}"/>
          </ac:spMkLst>
        </pc:spChg>
        <pc:spChg chg="mod">
          <ac:chgData name="Kanakubo Yuuka" userId="0125345b4684f247" providerId="LiveId" clId="{2F96E93E-20E0-4DA2-A832-8610A3A9D724}" dt="2022-03-23T04:58:54.109" v="1246"/>
          <ac:spMkLst>
            <pc:docMk/>
            <pc:sldMk cId="1523542908" sldId="523"/>
            <ac:spMk id="134" creationId="{FDE1298A-F4BF-4724-A40A-EC5DD403A6AC}"/>
          </ac:spMkLst>
        </pc:spChg>
        <pc:spChg chg="mod">
          <ac:chgData name="Kanakubo Yuuka" userId="0125345b4684f247" providerId="LiveId" clId="{2F96E93E-20E0-4DA2-A832-8610A3A9D724}" dt="2022-03-23T04:58:54.109" v="1246"/>
          <ac:spMkLst>
            <pc:docMk/>
            <pc:sldMk cId="1523542908" sldId="523"/>
            <ac:spMk id="135" creationId="{9B453AE3-718C-43DE-A56E-F18639E39B61}"/>
          </ac:spMkLst>
        </pc:spChg>
        <pc:spChg chg="mod">
          <ac:chgData name="Kanakubo Yuuka" userId="0125345b4684f247" providerId="LiveId" clId="{2F96E93E-20E0-4DA2-A832-8610A3A9D724}" dt="2022-03-23T04:58:54.109" v="1246"/>
          <ac:spMkLst>
            <pc:docMk/>
            <pc:sldMk cId="1523542908" sldId="523"/>
            <ac:spMk id="136" creationId="{E81841B0-397C-4C9B-A71D-DF8C2E7F93EA}"/>
          </ac:spMkLst>
        </pc:spChg>
        <pc:spChg chg="mod">
          <ac:chgData name="Kanakubo Yuuka" userId="0125345b4684f247" providerId="LiveId" clId="{2F96E93E-20E0-4DA2-A832-8610A3A9D724}" dt="2022-03-23T04:58:54.109" v="1246"/>
          <ac:spMkLst>
            <pc:docMk/>
            <pc:sldMk cId="1523542908" sldId="523"/>
            <ac:spMk id="137" creationId="{164829F5-DFC1-4775-8D2A-3FB2E6C29EDD}"/>
          </ac:spMkLst>
        </pc:spChg>
        <pc:spChg chg="mod">
          <ac:chgData name="Kanakubo Yuuka" userId="0125345b4684f247" providerId="LiveId" clId="{2F96E93E-20E0-4DA2-A832-8610A3A9D724}" dt="2022-03-23T04:58:54.109" v="1246"/>
          <ac:spMkLst>
            <pc:docMk/>
            <pc:sldMk cId="1523542908" sldId="523"/>
            <ac:spMk id="138" creationId="{61C0383F-0391-4896-9DDA-2105597C1814}"/>
          </ac:spMkLst>
        </pc:spChg>
        <pc:spChg chg="mod">
          <ac:chgData name="Kanakubo Yuuka" userId="0125345b4684f247" providerId="LiveId" clId="{2F96E93E-20E0-4DA2-A832-8610A3A9D724}" dt="2022-03-23T04:58:54.109" v="1246"/>
          <ac:spMkLst>
            <pc:docMk/>
            <pc:sldMk cId="1523542908" sldId="523"/>
            <ac:spMk id="139" creationId="{349C13FC-83E3-4B16-A99C-B8E6E3FEAD05}"/>
          </ac:spMkLst>
        </pc:spChg>
        <pc:spChg chg="mod">
          <ac:chgData name="Kanakubo Yuuka" userId="0125345b4684f247" providerId="LiveId" clId="{2F96E93E-20E0-4DA2-A832-8610A3A9D724}" dt="2022-03-23T04:58:54.109" v="1246"/>
          <ac:spMkLst>
            <pc:docMk/>
            <pc:sldMk cId="1523542908" sldId="523"/>
            <ac:spMk id="140" creationId="{0CD6089D-7FFF-4246-A0DB-6AC0E0455639}"/>
          </ac:spMkLst>
        </pc:spChg>
        <pc:spChg chg="mod">
          <ac:chgData name="Kanakubo Yuuka" userId="0125345b4684f247" providerId="LiveId" clId="{2F96E93E-20E0-4DA2-A832-8610A3A9D724}" dt="2022-03-23T04:58:54.109" v="1246"/>
          <ac:spMkLst>
            <pc:docMk/>
            <pc:sldMk cId="1523542908" sldId="523"/>
            <ac:spMk id="141" creationId="{9B54B6DF-5802-41EC-9C2D-7188C1D715D4}"/>
          </ac:spMkLst>
        </pc:spChg>
        <pc:spChg chg="mod">
          <ac:chgData name="Kanakubo Yuuka" userId="0125345b4684f247" providerId="LiveId" clId="{2F96E93E-20E0-4DA2-A832-8610A3A9D724}" dt="2022-03-23T04:58:54.109" v="1246"/>
          <ac:spMkLst>
            <pc:docMk/>
            <pc:sldMk cId="1523542908" sldId="523"/>
            <ac:spMk id="142" creationId="{5C2634B9-7441-4DF0-95FC-0A2278E91798}"/>
          </ac:spMkLst>
        </pc:spChg>
        <pc:spChg chg="mod">
          <ac:chgData name="Kanakubo Yuuka" userId="0125345b4684f247" providerId="LiveId" clId="{2F96E93E-20E0-4DA2-A832-8610A3A9D724}" dt="2022-03-23T04:58:54.109" v="1246"/>
          <ac:spMkLst>
            <pc:docMk/>
            <pc:sldMk cId="1523542908" sldId="523"/>
            <ac:spMk id="143" creationId="{D51A52DE-CF92-482A-8CA4-1C291BA87F40}"/>
          </ac:spMkLst>
        </pc:spChg>
        <pc:spChg chg="mod">
          <ac:chgData name="Kanakubo Yuuka" userId="0125345b4684f247" providerId="LiveId" clId="{2F96E93E-20E0-4DA2-A832-8610A3A9D724}" dt="2022-03-23T04:58:54.109" v="1246"/>
          <ac:spMkLst>
            <pc:docMk/>
            <pc:sldMk cId="1523542908" sldId="523"/>
            <ac:spMk id="144" creationId="{C808C0CC-A34C-4ED2-8563-71492B74D0FC}"/>
          </ac:spMkLst>
        </pc:spChg>
        <pc:spChg chg="mod">
          <ac:chgData name="Kanakubo Yuuka" userId="0125345b4684f247" providerId="LiveId" clId="{2F96E93E-20E0-4DA2-A832-8610A3A9D724}" dt="2022-03-23T04:58:54.109" v="1246"/>
          <ac:spMkLst>
            <pc:docMk/>
            <pc:sldMk cId="1523542908" sldId="523"/>
            <ac:spMk id="145" creationId="{FEF31592-2EDF-45D4-AFC7-32344099B974}"/>
          </ac:spMkLst>
        </pc:spChg>
        <pc:spChg chg="mod">
          <ac:chgData name="Kanakubo Yuuka" userId="0125345b4684f247" providerId="LiveId" clId="{2F96E93E-20E0-4DA2-A832-8610A3A9D724}" dt="2022-03-23T04:58:54.109" v="1246"/>
          <ac:spMkLst>
            <pc:docMk/>
            <pc:sldMk cId="1523542908" sldId="523"/>
            <ac:spMk id="146" creationId="{2D70D4AB-243C-4A1B-8FC0-AB8E72C15816}"/>
          </ac:spMkLst>
        </pc:spChg>
        <pc:spChg chg="mod">
          <ac:chgData name="Kanakubo Yuuka" userId="0125345b4684f247" providerId="LiveId" clId="{2F96E93E-20E0-4DA2-A832-8610A3A9D724}" dt="2022-03-23T04:58:54.109" v="1246"/>
          <ac:spMkLst>
            <pc:docMk/>
            <pc:sldMk cId="1523542908" sldId="523"/>
            <ac:spMk id="147" creationId="{B881CF78-19CB-4378-B23D-485733690094}"/>
          </ac:spMkLst>
        </pc:spChg>
        <pc:spChg chg="mod">
          <ac:chgData name="Kanakubo Yuuka" userId="0125345b4684f247" providerId="LiveId" clId="{2F96E93E-20E0-4DA2-A832-8610A3A9D724}" dt="2022-03-23T04:58:54.109" v="1246"/>
          <ac:spMkLst>
            <pc:docMk/>
            <pc:sldMk cId="1523542908" sldId="523"/>
            <ac:spMk id="148" creationId="{48F133DA-1602-4469-8756-2537FE324664}"/>
          </ac:spMkLst>
        </pc:spChg>
        <pc:spChg chg="mod">
          <ac:chgData name="Kanakubo Yuuka" userId="0125345b4684f247" providerId="LiveId" clId="{2F96E93E-20E0-4DA2-A832-8610A3A9D724}" dt="2022-03-23T04:58:54.109" v="1246"/>
          <ac:spMkLst>
            <pc:docMk/>
            <pc:sldMk cId="1523542908" sldId="523"/>
            <ac:spMk id="149" creationId="{8EEB0EA9-A33B-4ABA-89C9-9E5BF6EF1A08}"/>
          </ac:spMkLst>
        </pc:spChg>
        <pc:spChg chg="mod">
          <ac:chgData name="Kanakubo Yuuka" userId="0125345b4684f247" providerId="LiveId" clId="{2F96E93E-20E0-4DA2-A832-8610A3A9D724}" dt="2022-03-23T04:58:54.109" v="1246"/>
          <ac:spMkLst>
            <pc:docMk/>
            <pc:sldMk cId="1523542908" sldId="523"/>
            <ac:spMk id="150" creationId="{99384114-A397-4496-B3BD-8E16A280A335}"/>
          </ac:spMkLst>
        </pc:spChg>
        <pc:spChg chg="mod">
          <ac:chgData name="Kanakubo Yuuka" userId="0125345b4684f247" providerId="LiveId" clId="{2F96E93E-20E0-4DA2-A832-8610A3A9D724}" dt="2022-03-23T04:58:54.109" v="1246"/>
          <ac:spMkLst>
            <pc:docMk/>
            <pc:sldMk cId="1523542908" sldId="523"/>
            <ac:spMk id="151" creationId="{77E234D1-3536-4786-B153-42A41B2FC347}"/>
          </ac:spMkLst>
        </pc:spChg>
        <pc:spChg chg="mod">
          <ac:chgData name="Kanakubo Yuuka" userId="0125345b4684f247" providerId="LiveId" clId="{2F96E93E-20E0-4DA2-A832-8610A3A9D724}" dt="2022-03-23T04:58:54.109" v="1246"/>
          <ac:spMkLst>
            <pc:docMk/>
            <pc:sldMk cId="1523542908" sldId="523"/>
            <ac:spMk id="152" creationId="{F4D308FC-B9CB-464E-B712-39E7CFB2CF9D}"/>
          </ac:spMkLst>
        </pc:spChg>
        <pc:spChg chg="mod">
          <ac:chgData name="Kanakubo Yuuka" userId="0125345b4684f247" providerId="LiveId" clId="{2F96E93E-20E0-4DA2-A832-8610A3A9D724}" dt="2022-03-23T04:58:54.109" v="1246"/>
          <ac:spMkLst>
            <pc:docMk/>
            <pc:sldMk cId="1523542908" sldId="523"/>
            <ac:spMk id="153" creationId="{7A8E0A6C-2F7F-48E1-8CFC-034E0C02B47C}"/>
          </ac:spMkLst>
        </pc:spChg>
        <pc:spChg chg="mod">
          <ac:chgData name="Kanakubo Yuuka" userId="0125345b4684f247" providerId="LiveId" clId="{2F96E93E-20E0-4DA2-A832-8610A3A9D724}" dt="2022-03-23T04:58:54.109" v="1246"/>
          <ac:spMkLst>
            <pc:docMk/>
            <pc:sldMk cId="1523542908" sldId="523"/>
            <ac:spMk id="154" creationId="{D1FF7FE3-806E-48A0-83EC-75B886D31353}"/>
          </ac:spMkLst>
        </pc:spChg>
        <pc:spChg chg="mod">
          <ac:chgData name="Kanakubo Yuuka" userId="0125345b4684f247" providerId="LiveId" clId="{2F96E93E-20E0-4DA2-A832-8610A3A9D724}" dt="2022-03-23T04:58:54.109" v="1246"/>
          <ac:spMkLst>
            <pc:docMk/>
            <pc:sldMk cId="1523542908" sldId="523"/>
            <ac:spMk id="155" creationId="{5D94C69B-B316-4944-831B-A93C0F0952A5}"/>
          </ac:spMkLst>
        </pc:spChg>
        <pc:spChg chg="mod">
          <ac:chgData name="Kanakubo Yuuka" userId="0125345b4684f247" providerId="LiveId" clId="{2F96E93E-20E0-4DA2-A832-8610A3A9D724}" dt="2022-03-23T04:58:54.109" v="1246"/>
          <ac:spMkLst>
            <pc:docMk/>
            <pc:sldMk cId="1523542908" sldId="523"/>
            <ac:spMk id="156" creationId="{95564EB3-21E8-45EC-A37A-0EEF7F4971D0}"/>
          </ac:spMkLst>
        </pc:spChg>
        <pc:spChg chg="mod">
          <ac:chgData name="Kanakubo Yuuka" userId="0125345b4684f247" providerId="LiveId" clId="{2F96E93E-20E0-4DA2-A832-8610A3A9D724}" dt="2022-03-23T04:58:54.109" v="1246"/>
          <ac:spMkLst>
            <pc:docMk/>
            <pc:sldMk cId="1523542908" sldId="523"/>
            <ac:spMk id="157" creationId="{02AAAE83-304A-40AA-A040-C22A70F69AD3}"/>
          </ac:spMkLst>
        </pc:spChg>
        <pc:spChg chg="mod">
          <ac:chgData name="Kanakubo Yuuka" userId="0125345b4684f247" providerId="LiveId" clId="{2F96E93E-20E0-4DA2-A832-8610A3A9D724}" dt="2022-03-23T04:58:54.109" v="1246"/>
          <ac:spMkLst>
            <pc:docMk/>
            <pc:sldMk cId="1523542908" sldId="523"/>
            <ac:spMk id="158" creationId="{A5418605-422F-4627-AB6B-0F135D16CF5E}"/>
          </ac:spMkLst>
        </pc:spChg>
        <pc:spChg chg="mod">
          <ac:chgData name="Kanakubo Yuuka" userId="0125345b4684f247" providerId="LiveId" clId="{2F96E93E-20E0-4DA2-A832-8610A3A9D724}" dt="2022-03-23T04:58:54.109" v="1246"/>
          <ac:spMkLst>
            <pc:docMk/>
            <pc:sldMk cId="1523542908" sldId="523"/>
            <ac:spMk id="159" creationId="{253B31CB-46AF-48E7-B11F-2FE84BDFDE5E}"/>
          </ac:spMkLst>
        </pc:spChg>
        <pc:spChg chg="mod">
          <ac:chgData name="Kanakubo Yuuka" userId="0125345b4684f247" providerId="LiveId" clId="{2F96E93E-20E0-4DA2-A832-8610A3A9D724}" dt="2022-03-23T04:58:54.109" v="1246"/>
          <ac:spMkLst>
            <pc:docMk/>
            <pc:sldMk cId="1523542908" sldId="523"/>
            <ac:spMk id="160" creationId="{7A2D7BD6-9118-401F-A2D6-732B812238A1}"/>
          </ac:spMkLst>
        </pc:spChg>
        <pc:spChg chg="mod">
          <ac:chgData name="Kanakubo Yuuka" userId="0125345b4684f247" providerId="LiveId" clId="{2F96E93E-20E0-4DA2-A832-8610A3A9D724}" dt="2022-03-23T04:58:54.109" v="1246"/>
          <ac:spMkLst>
            <pc:docMk/>
            <pc:sldMk cId="1523542908" sldId="523"/>
            <ac:spMk id="161" creationId="{6540BEE6-BE52-4E91-8678-7278E63E4D77}"/>
          </ac:spMkLst>
        </pc:spChg>
        <pc:spChg chg="mod">
          <ac:chgData name="Kanakubo Yuuka" userId="0125345b4684f247" providerId="LiveId" clId="{2F96E93E-20E0-4DA2-A832-8610A3A9D724}" dt="2022-03-23T04:58:54.109" v="1246"/>
          <ac:spMkLst>
            <pc:docMk/>
            <pc:sldMk cId="1523542908" sldId="523"/>
            <ac:spMk id="162" creationId="{91166810-9B2B-4220-BBAC-3EF7EAEDE652}"/>
          </ac:spMkLst>
        </pc:spChg>
        <pc:spChg chg="mod">
          <ac:chgData name="Kanakubo Yuuka" userId="0125345b4684f247" providerId="LiveId" clId="{2F96E93E-20E0-4DA2-A832-8610A3A9D724}" dt="2022-03-23T04:58:54.109" v="1246"/>
          <ac:spMkLst>
            <pc:docMk/>
            <pc:sldMk cId="1523542908" sldId="523"/>
            <ac:spMk id="163" creationId="{8A46368A-24A1-41FD-89D7-072C3951B272}"/>
          </ac:spMkLst>
        </pc:spChg>
        <pc:spChg chg="mod">
          <ac:chgData name="Kanakubo Yuuka" userId="0125345b4684f247" providerId="LiveId" clId="{2F96E93E-20E0-4DA2-A832-8610A3A9D724}" dt="2022-03-23T04:58:54.109" v="1246"/>
          <ac:spMkLst>
            <pc:docMk/>
            <pc:sldMk cId="1523542908" sldId="523"/>
            <ac:spMk id="164" creationId="{72549982-4EA9-493F-9039-E9DC433950EB}"/>
          </ac:spMkLst>
        </pc:spChg>
        <pc:spChg chg="mod">
          <ac:chgData name="Kanakubo Yuuka" userId="0125345b4684f247" providerId="LiveId" clId="{2F96E93E-20E0-4DA2-A832-8610A3A9D724}" dt="2022-03-23T04:58:54.109" v="1246"/>
          <ac:spMkLst>
            <pc:docMk/>
            <pc:sldMk cId="1523542908" sldId="523"/>
            <ac:spMk id="165" creationId="{FD93DB7C-C5C0-47F3-A0FB-05E12C35F2D6}"/>
          </ac:spMkLst>
        </pc:spChg>
        <pc:spChg chg="mod">
          <ac:chgData name="Kanakubo Yuuka" userId="0125345b4684f247" providerId="LiveId" clId="{2F96E93E-20E0-4DA2-A832-8610A3A9D724}" dt="2022-03-23T04:58:54.109" v="1246"/>
          <ac:spMkLst>
            <pc:docMk/>
            <pc:sldMk cId="1523542908" sldId="523"/>
            <ac:spMk id="166" creationId="{3EEBE732-4C86-4B1A-8F3D-CBDD6427CF0D}"/>
          </ac:spMkLst>
        </pc:spChg>
        <pc:spChg chg="mod">
          <ac:chgData name="Kanakubo Yuuka" userId="0125345b4684f247" providerId="LiveId" clId="{2F96E93E-20E0-4DA2-A832-8610A3A9D724}" dt="2022-03-23T04:58:54.109" v="1246"/>
          <ac:spMkLst>
            <pc:docMk/>
            <pc:sldMk cId="1523542908" sldId="523"/>
            <ac:spMk id="167" creationId="{E5522133-C3A5-4EA9-8349-192ED64F6050}"/>
          </ac:spMkLst>
        </pc:spChg>
        <pc:spChg chg="mod">
          <ac:chgData name="Kanakubo Yuuka" userId="0125345b4684f247" providerId="LiveId" clId="{2F96E93E-20E0-4DA2-A832-8610A3A9D724}" dt="2022-03-23T04:58:54.109" v="1246"/>
          <ac:spMkLst>
            <pc:docMk/>
            <pc:sldMk cId="1523542908" sldId="523"/>
            <ac:spMk id="168" creationId="{D30BC144-FAAB-47E1-B76F-1351CF38CAC0}"/>
          </ac:spMkLst>
        </pc:spChg>
        <pc:spChg chg="mod">
          <ac:chgData name="Kanakubo Yuuka" userId="0125345b4684f247" providerId="LiveId" clId="{2F96E93E-20E0-4DA2-A832-8610A3A9D724}" dt="2022-03-23T04:58:54.109" v="1246"/>
          <ac:spMkLst>
            <pc:docMk/>
            <pc:sldMk cId="1523542908" sldId="523"/>
            <ac:spMk id="169" creationId="{79F00579-3E18-4C78-8CB7-16B0DF6D843C}"/>
          </ac:spMkLst>
        </pc:spChg>
        <pc:spChg chg="mod">
          <ac:chgData name="Kanakubo Yuuka" userId="0125345b4684f247" providerId="LiveId" clId="{2F96E93E-20E0-4DA2-A832-8610A3A9D724}" dt="2022-03-23T04:58:54.109" v="1246"/>
          <ac:spMkLst>
            <pc:docMk/>
            <pc:sldMk cId="1523542908" sldId="523"/>
            <ac:spMk id="170" creationId="{A0D9AAFB-FABE-454A-9499-185F662AFA27}"/>
          </ac:spMkLst>
        </pc:spChg>
        <pc:spChg chg="mod">
          <ac:chgData name="Kanakubo Yuuka" userId="0125345b4684f247" providerId="LiveId" clId="{2F96E93E-20E0-4DA2-A832-8610A3A9D724}" dt="2022-03-23T04:58:54.109" v="1246"/>
          <ac:spMkLst>
            <pc:docMk/>
            <pc:sldMk cId="1523542908" sldId="523"/>
            <ac:spMk id="171" creationId="{5C02B121-F93F-436E-BAE6-CC9BF7DED077}"/>
          </ac:spMkLst>
        </pc:spChg>
        <pc:spChg chg="mod">
          <ac:chgData name="Kanakubo Yuuka" userId="0125345b4684f247" providerId="LiveId" clId="{2F96E93E-20E0-4DA2-A832-8610A3A9D724}" dt="2022-03-23T04:58:54.109" v="1246"/>
          <ac:spMkLst>
            <pc:docMk/>
            <pc:sldMk cId="1523542908" sldId="523"/>
            <ac:spMk id="172" creationId="{831A4422-06EB-4552-A2FF-DDA24D765FCD}"/>
          </ac:spMkLst>
        </pc:spChg>
        <pc:spChg chg="mod">
          <ac:chgData name="Kanakubo Yuuka" userId="0125345b4684f247" providerId="LiveId" clId="{2F96E93E-20E0-4DA2-A832-8610A3A9D724}" dt="2022-03-23T04:58:54.109" v="1246"/>
          <ac:spMkLst>
            <pc:docMk/>
            <pc:sldMk cId="1523542908" sldId="523"/>
            <ac:spMk id="173" creationId="{3FA3683E-8D11-451D-9B66-A4E18E8EFF7A}"/>
          </ac:spMkLst>
        </pc:spChg>
        <pc:spChg chg="mod">
          <ac:chgData name="Kanakubo Yuuka" userId="0125345b4684f247" providerId="LiveId" clId="{2F96E93E-20E0-4DA2-A832-8610A3A9D724}" dt="2022-03-23T04:58:54.109" v="1246"/>
          <ac:spMkLst>
            <pc:docMk/>
            <pc:sldMk cId="1523542908" sldId="523"/>
            <ac:spMk id="174" creationId="{B7C49507-9A8D-4A30-BD10-033B1E33F3BD}"/>
          </ac:spMkLst>
        </pc:spChg>
        <pc:spChg chg="mod">
          <ac:chgData name="Kanakubo Yuuka" userId="0125345b4684f247" providerId="LiveId" clId="{2F96E93E-20E0-4DA2-A832-8610A3A9D724}" dt="2022-03-23T04:58:54.109" v="1246"/>
          <ac:spMkLst>
            <pc:docMk/>
            <pc:sldMk cId="1523542908" sldId="523"/>
            <ac:spMk id="175" creationId="{9E732192-6A1C-4237-839F-6278994C1DEB}"/>
          </ac:spMkLst>
        </pc:spChg>
        <pc:spChg chg="mod">
          <ac:chgData name="Kanakubo Yuuka" userId="0125345b4684f247" providerId="LiveId" clId="{2F96E93E-20E0-4DA2-A832-8610A3A9D724}" dt="2022-03-23T04:58:54.109" v="1246"/>
          <ac:spMkLst>
            <pc:docMk/>
            <pc:sldMk cId="1523542908" sldId="523"/>
            <ac:spMk id="176" creationId="{9897C4EC-24C7-48D8-93B8-9AE62B8F35C5}"/>
          </ac:spMkLst>
        </pc:spChg>
        <pc:spChg chg="add del mod">
          <ac:chgData name="Kanakubo Yuuka" userId="0125345b4684f247" providerId="LiveId" clId="{2F96E93E-20E0-4DA2-A832-8610A3A9D724}" dt="2022-03-23T05:06:49.611" v="1533" actId="478"/>
          <ac:spMkLst>
            <pc:docMk/>
            <pc:sldMk cId="1523542908" sldId="523"/>
            <ac:spMk id="178" creationId="{D518569C-A6A5-42F6-99E9-20D62579E484}"/>
          </ac:spMkLst>
        </pc:spChg>
        <pc:spChg chg="add mod">
          <ac:chgData name="Kanakubo Yuuka" userId="0125345b4684f247" providerId="LiveId" clId="{2F96E93E-20E0-4DA2-A832-8610A3A9D724}" dt="2022-03-23T05:06:30.079" v="1529" actId="1076"/>
          <ac:spMkLst>
            <pc:docMk/>
            <pc:sldMk cId="1523542908" sldId="523"/>
            <ac:spMk id="182" creationId="{ABA0FAAA-918C-4FD8-98C6-B721443E7712}"/>
          </ac:spMkLst>
        </pc:spChg>
        <pc:spChg chg="add mod">
          <ac:chgData name="Kanakubo Yuuka" userId="0125345b4684f247" providerId="LiveId" clId="{2F96E93E-20E0-4DA2-A832-8610A3A9D724}" dt="2022-03-23T05:06:35.548" v="1531" actId="1076"/>
          <ac:spMkLst>
            <pc:docMk/>
            <pc:sldMk cId="1523542908" sldId="523"/>
            <ac:spMk id="183" creationId="{F5FFB4DA-0C77-468C-AF5D-090250EC03B2}"/>
          </ac:spMkLst>
        </pc:spChg>
        <pc:spChg chg="add mod">
          <ac:chgData name="Kanakubo Yuuka" userId="0125345b4684f247" providerId="LiveId" clId="{2F96E93E-20E0-4DA2-A832-8610A3A9D724}" dt="2022-03-23T05:06:53.786" v="1534"/>
          <ac:spMkLst>
            <pc:docMk/>
            <pc:sldMk cId="1523542908" sldId="523"/>
            <ac:spMk id="184" creationId="{F6C003B2-6A4E-4AA8-9A01-576942F370C1}"/>
          </ac:spMkLst>
        </pc:spChg>
        <pc:spChg chg="del mod topLvl">
          <ac:chgData name="Kanakubo Yuuka" userId="0125345b4684f247" providerId="LiveId" clId="{2F96E93E-20E0-4DA2-A832-8610A3A9D724}" dt="2022-03-23T05:14:58.538" v="1613" actId="478"/>
          <ac:spMkLst>
            <pc:docMk/>
            <pc:sldMk cId="1523542908" sldId="523"/>
            <ac:spMk id="186" creationId="{65E5A1F0-FEDD-4E02-A82F-B037DF5147D3}"/>
          </ac:spMkLst>
        </pc:spChg>
        <pc:spChg chg="mod topLvl">
          <ac:chgData name="Kanakubo Yuuka" userId="0125345b4684f247" providerId="LiveId" clId="{2F96E93E-20E0-4DA2-A832-8610A3A9D724}" dt="2022-03-23T05:59:45.829" v="2512" actId="164"/>
          <ac:spMkLst>
            <pc:docMk/>
            <pc:sldMk cId="1523542908" sldId="523"/>
            <ac:spMk id="190" creationId="{5CD7AB2D-1B30-4A7E-817A-41CF5990D8FD}"/>
          </ac:spMkLst>
        </pc:spChg>
        <pc:spChg chg="del mod">
          <ac:chgData name="Kanakubo Yuuka" userId="0125345b4684f247" providerId="LiveId" clId="{2F96E93E-20E0-4DA2-A832-8610A3A9D724}" dt="2022-03-23T05:13:53.089" v="1600" actId="478"/>
          <ac:spMkLst>
            <pc:docMk/>
            <pc:sldMk cId="1523542908" sldId="523"/>
            <ac:spMk id="191" creationId="{62659535-29E7-4109-8C5E-7A37D913AED2}"/>
          </ac:spMkLst>
        </pc:spChg>
        <pc:spChg chg="mod topLvl">
          <ac:chgData name="Kanakubo Yuuka" userId="0125345b4684f247" providerId="LiveId" clId="{2F96E93E-20E0-4DA2-A832-8610A3A9D724}" dt="2022-03-23T05:59:45.829" v="2512" actId="164"/>
          <ac:spMkLst>
            <pc:docMk/>
            <pc:sldMk cId="1523542908" sldId="523"/>
            <ac:spMk id="192" creationId="{D08118BF-D6EB-4EA4-956A-40DD2B3A34CB}"/>
          </ac:spMkLst>
        </pc:spChg>
        <pc:spChg chg="add del mod">
          <ac:chgData name="Kanakubo Yuuka" userId="0125345b4684f247" providerId="LiveId" clId="{2F96E93E-20E0-4DA2-A832-8610A3A9D724}" dt="2022-03-23T05:14:34.239" v="1610" actId="21"/>
          <ac:spMkLst>
            <pc:docMk/>
            <pc:sldMk cId="1523542908" sldId="523"/>
            <ac:spMk id="194" creationId="{01CA44D1-6BE0-40F7-88F6-A5B1153FF972}"/>
          </ac:spMkLst>
        </pc:spChg>
        <pc:spChg chg="add mod topLvl">
          <ac:chgData name="Kanakubo Yuuka" userId="0125345b4684f247" providerId="LiveId" clId="{2F96E93E-20E0-4DA2-A832-8610A3A9D724}" dt="2022-03-23T05:59:45.829" v="2512" actId="164"/>
          <ac:spMkLst>
            <pc:docMk/>
            <pc:sldMk cId="1523542908" sldId="523"/>
            <ac:spMk id="195" creationId="{4743E8C0-ADE9-4D40-8C37-F34DBF627F51}"/>
          </ac:spMkLst>
        </pc:spChg>
        <pc:spChg chg="add del mod">
          <ac:chgData name="Kanakubo Yuuka" userId="0125345b4684f247" providerId="LiveId" clId="{2F96E93E-20E0-4DA2-A832-8610A3A9D724}" dt="2022-03-23T05:21:37.463" v="1757" actId="21"/>
          <ac:spMkLst>
            <pc:docMk/>
            <pc:sldMk cId="1523542908" sldId="523"/>
            <ac:spMk id="211" creationId="{1A5F3DED-1BF6-41BF-9A8E-9AA580F2C98D}"/>
          </ac:spMkLst>
        </pc:spChg>
        <pc:grpChg chg="add mod">
          <ac:chgData name="Kanakubo Yuuka" userId="0125345b4684f247" providerId="LiveId" clId="{2F96E93E-20E0-4DA2-A832-8610A3A9D724}" dt="2022-03-23T05:59:45.829" v="2512" actId="164"/>
          <ac:grpSpMkLst>
            <pc:docMk/>
            <pc:sldMk cId="1523542908" sldId="523"/>
            <ac:grpSpMk id="6" creationId="{48DA2DED-E02D-44BC-AA52-EED09682058E}"/>
          </ac:grpSpMkLst>
        </pc:grpChg>
        <pc:grpChg chg="add del mod">
          <ac:chgData name="Kanakubo Yuuka" userId="0125345b4684f247" providerId="LiveId" clId="{2F96E93E-20E0-4DA2-A832-8610A3A9D724}" dt="2022-03-23T04:59:02.037" v="1248" actId="478"/>
          <ac:grpSpMkLst>
            <pc:docMk/>
            <pc:sldMk cId="1523542908" sldId="523"/>
            <ac:grpSpMk id="36" creationId="{9E32BCAA-78F2-4495-AD31-65470249E1B8}"/>
          </ac:grpSpMkLst>
        </pc:grpChg>
        <pc:grpChg chg="mod">
          <ac:chgData name="Kanakubo Yuuka" userId="0125345b4684f247" providerId="LiveId" clId="{2F96E93E-20E0-4DA2-A832-8610A3A9D724}" dt="2022-03-23T04:58:54.109" v="1246"/>
          <ac:grpSpMkLst>
            <pc:docMk/>
            <pc:sldMk cId="1523542908" sldId="523"/>
            <ac:grpSpMk id="37" creationId="{44769731-5784-4C13-AD5E-B8D139941E52}"/>
          </ac:grpSpMkLst>
        </pc:grpChg>
        <pc:grpChg chg="add del mod">
          <ac:chgData name="Kanakubo Yuuka" userId="0125345b4684f247" providerId="LiveId" clId="{2F96E93E-20E0-4DA2-A832-8610A3A9D724}" dt="2022-03-23T04:59:02.037" v="1248" actId="478"/>
          <ac:grpSpMkLst>
            <pc:docMk/>
            <pc:sldMk cId="1523542908" sldId="523"/>
            <ac:grpSpMk id="52" creationId="{49FB9045-F0D8-47D6-94B1-7504EDBD535E}"/>
          </ac:grpSpMkLst>
        </pc:grpChg>
        <pc:grpChg chg="mod">
          <ac:chgData name="Kanakubo Yuuka" userId="0125345b4684f247" providerId="LiveId" clId="{2F96E93E-20E0-4DA2-A832-8610A3A9D724}" dt="2022-03-23T04:58:54.109" v="1246"/>
          <ac:grpSpMkLst>
            <pc:docMk/>
            <pc:sldMk cId="1523542908" sldId="523"/>
            <ac:grpSpMk id="126" creationId="{8036A3AA-6D7C-4597-A054-3300E9825A98}"/>
          </ac:grpSpMkLst>
        </pc:grpChg>
        <pc:grpChg chg="add del mod">
          <ac:chgData name="Kanakubo Yuuka" userId="0125345b4684f247" providerId="LiveId" clId="{2F96E93E-20E0-4DA2-A832-8610A3A9D724}" dt="2022-03-23T05:05:46.089" v="1519" actId="478"/>
          <ac:grpSpMkLst>
            <pc:docMk/>
            <pc:sldMk cId="1523542908" sldId="523"/>
            <ac:grpSpMk id="180" creationId="{CD252799-EA72-403A-B2BC-5E953728F954}"/>
          </ac:grpSpMkLst>
        </pc:grpChg>
        <pc:grpChg chg="add del mod">
          <ac:chgData name="Kanakubo Yuuka" userId="0125345b4684f247" providerId="LiveId" clId="{2F96E93E-20E0-4DA2-A832-8610A3A9D724}" dt="2022-03-23T05:14:58.538" v="1613" actId="478"/>
          <ac:grpSpMkLst>
            <pc:docMk/>
            <pc:sldMk cId="1523542908" sldId="523"/>
            <ac:grpSpMk id="185" creationId="{6572C967-B664-448B-9EA2-4E16C796D716}"/>
          </ac:grpSpMkLst>
        </pc:grpChg>
        <pc:grpChg chg="add del mod ord topLvl">
          <ac:chgData name="Kanakubo Yuuka" userId="0125345b4684f247" providerId="LiveId" clId="{2F96E93E-20E0-4DA2-A832-8610A3A9D724}" dt="2022-03-23T05:59:36.245" v="2511" actId="165"/>
          <ac:grpSpMkLst>
            <pc:docMk/>
            <pc:sldMk cId="1523542908" sldId="523"/>
            <ac:grpSpMk id="187" creationId="{44FF6691-50A1-4E6D-B703-9DB58E6BF448}"/>
          </ac:grpSpMkLst>
        </pc:grpChg>
        <pc:grpChg chg="add del mod">
          <ac:chgData name="Kanakubo Yuuka" userId="0125345b4684f247" providerId="LiveId" clId="{2F96E93E-20E0-4DA2-A832-8610A3A9D724}" dt="2022-03-23T05:59:19.282" v="2510" actId="165"/>
          <ac:grpSpMkLst>
            <pc:docMk/>
            <pc:sldMk cId="1523542908" sldId="523"/>
            <ac:grpSpMk id="196" creationId="{D5A23CBA-8856-4A6C-A051-540FAB450AB2}"/>
          </ac:grpSpMkLst>
        </pc:grpChg>
        <pc:grpChg chg="add mod">
          <ac:chgData name="Kanakubo Yuuka" userId="0125345b4684f247" providerId="LiveId" clId="{2F96E93E-20E0-4DA2-A832-8610A3A9D724}" dt="2022-03-23T05:20:43.689" v="1746" actId="1076"/>
          <ac:grpSpMkLst>
            <pc:docMk/>
            <pc:sldMk cId="1523542908" sldId="523"/>
            <ac:grpSpMk id="210" creationId="{D520FF15-E852-4784-8D9A-B30214F3AB93}"/>
          </ac:grpSpMkLst>
        </pc:grpChg>
        <pc:picChg chg="mod modCrop">
          <ac:chgData name="Kanakubo Yuuka" userId="0125345b4684f247" providerId="LiveId" clId="{2F96E93E-20E0-4DA2-A832-8610A3A9D724}" dt="2022-03-23T05:12:57.326" v="1589" actId="732"/>
          <ac:picMkLst>
            <pc:docMk/>
            <pc:sldMk cId="1523542908" sldId="523"/>
            <ac:picMk id="7" creationId="{72E27D21-1E25-405F-9208-67F4E9E7DE55}"/>
          </ac:picMkLst>
        </pc:picChg>
        <pc:picChg chg="mod">
          <ac:chgData name="Kanakubo Yuuka" userId="0125345b4684f247" providerId="LiveId" clId="{2F96E93E-20E0-4DA2-A832-8610A3A9D724}" dt="2022-03-23T04:54:20.088" v="1196" actId="1076"/>
          <ac:picMkLst>
            <pc:docMk/>
            <pc:sldMk cId="1523542908" sldId="523"/>
            <ac:picMk id="9" creationId="{E7A9B37A-3A82-47F4-8AF1-B65043CEB081}"/>
          </ac:picMkLst>
        </pc:picChg>
        <pc:picChg chg="add del mod">
          <ac:chgData name="Kanakubo Yuuka" userId="0125345b4684f247" providerId="LiveId" clId="{2F96E93E-20E0-4DA2-A832-8610A3A9D724}" dt="2022-03-23T04:57:23.811" v="1232" actId="478"/>
          <ac:picMkLst>
            <pc:docMk/>
            <pc:sldMk cId="1523542908" sldId="523"/>
            <ac:picMk id="23" creationId="{C17F3D75-4A40-4C9A-80CF-CC54B6714134}"/>
          </ac:picMkLst>
        </pc:picChg>
        <pc:picChg chg="add mod ord">
          <ac:chgData name="Kanakubo Yuuka" userId="0125345b4684f247" providerId="LiveId" clId="{2F96E93E-20E0-4DA2-A832-8610A3A9D724}" dt="2022-03-23T05:17:18.818" v="1666" actId="166"/>
          <ac:picMkLst>
            <pc:docMk/>
            <pc:sldMk cId="1523542908" sldId="523"/>
            <ac:picMk id="26" creationId="{66D7323B-A3BB-4760-BEDE-1CF3615C7A46}"/>
          </ac:picMkLst>
        </pc:picChg>
        <pc:picChg chg="add mod">
          <ac:chgData name="Kanakubo Yuuka" userId="0125345b4684f247" providerId="LiveId" clId="{2F96E93E-20E0-4DA2-A832-8610A3A9D724}" dt="2022-03-23T05:05:33.148" v="1516" actId="164"/>
          <ac:picMkLst>
            <pc:docMk/>
            <pc:sldMk cId="1523542908" sldId="523"/>
            <ac:picMk id="27" creationId="{511496F6-D3FF-4D45-8390-91B67BD2CD9F}"/>
          </ac:picMkLst>
        </pc:picChg>
        <pc:picChg chg="add mod">
          <ac:chgData name="Kanakubo Yuuka" userId="0125345b4684f247" providerId="LiveId" clId="{2F96E93E-20E0-4DA2-A832-8610A3A9D724}" dt="2022-03-23T05:17:14.073" v="1665" actId="1037"/>
          <ac:picMkLst>
            <pc:docMk/>
            <pc:sldMk cId="1523542908" sldId="523"/>
            <ac:picMk id="181" creationId="{3B58E957-7B7E-4EB9-A167-32A18BC6679D}"/>
          </ac:picMkLst>
        </pc:picChg>
        <pc:picChg chg="mod topLvl">
          <ac:chgData name="Kanakubo Yuuka" userId="0125345b4684f247" providerId="LiveId" clId="{2F96E93E-20E0-4DA2-A832-8610A3A9D724}" dt="2022-03-23T05:59:45.829" v="2512" actId="164"/>
          <ac:picMkLst>
            <pc:docMk/>
            <pc:sldMk cId="1523542908" sldId="523"/>
            <ac:picMk id="188" creationId="{6B6ED563-7F99-4C7F-BDF4-4A5205635FBF}"/>
          </ac:picMkLst>
        </pc:picChg>
        <pc:picChg chg="add mod modCrop">
          <ac:chgData name="Kanakubo Yuuka" userId="0125345b4684f247" providerId="LiveId" clId="{2F96E93E-20E0-4DA2-A832-8610A3A9D724}" dt="2022-03-23T05:13:19.235" v="1594" actId="1076"/>
          <ac:picMkLst>
            <pc:docMk/>
            <pc:sldMk cId="1523542908" sldId="523"/>
            <ac:picMk id="193" creationId="{3773E2DE-67D6-4F4B-9D65-2527AA6D8929}"/>
          </ac:picMkLst>
        </pc:picChg>
        <pc:cxnChg chg="add mod">
          <ac:chgData name="Kanakubo Yuuka" userId="0125345b4684f247" providerId="LiveId" clId="{2F96E93E-20E0-4DA2-A832-8610A3A9D724}" dt="2022-03-23T05:05:33.148" v="1516" actId="164"/>
          <ac:cxnSpMkLst>
            <pc:docMk/>
            <pc:sldMk cId="1523542908" sldId="523"/>
            <ac:cxnSpMk id="28" creationId="{FDD7B160-34DF-42B0-8406-811B2CCA5C9D}"/>
          </ac:cxnSpMkLst>
        </pc:cxnChg>
        <pc:cxnChg chg="add del mod">
          <ac:chgData name="Kanakubo Yuuka" userId="0125345b4684f247" providerId="LiveId" clId="{2F96E93E-20E0-4DA2-A832-8610A3A9D724}" dt="2022-03-23T05:03:00.112" v="1475" actId="478"/>
          <ac:cxnSpMkLst>
            <pc:docMk/>
            <pc:sldMk cId="1523542908" sldId="523"/>
            <ac:cxnSpMk id="31" creationId="{2B1E2BA9-F083-4D6D-987C-858DD1584DB3}"/>
          </ac:cxnSpMkLst>
        </pc:cxnChg>
        <pc:cxnChg chg="mod">
          <ac:chgData name="Kanakubo Yuuka" userId="0125345b4684f247" providerId="LiveId" clId="{2F96E93E-20E0-4DA2-A832-8610A3A9D724}" dt="2022-03-23T04:58:54.109" v="1246"/>
          <ac:cxnSpMkLst>
            <pc:docMk/>
            <pc:sldMk cId="1523542908" sldId="523"/>
            <ac:cxnSpMk id="79" creationId="{234B38AD-5779-40EE-B057-90137C1B24FC}"/>
          </ac:cxnSpMkLst>
        </pc:cxnChg>
        <pc:cxnChg chg="mod ord topLvl">
          <ac:chgData name="Kanakubo Yuuka" userId="0125345b4684f247" providerId="LiveId" clId="{2F96E93E-20E0-4DA2-A832-8610A3A9D724}" dt="2022-03-23T06:00:01.483" v="2515" actId="166"/>
          <ac:cxnSpMkLst>
            <pc:docMk/>
            <pc:sldMk cId="1523542908" sldId="523"/>
            <ac:cxnSpMk id="189" creationId="{31D84909-0849-47F4-937E-EF9D8B9B92FA}"/>
          </ac:cxnSpMkLst>
        </pc:cxnChg>
        <pc:cxnChg chg="add mod">
          <ac:chgData name="Kanakubo Yuuka" userId="0125345b4684f247" providerId="LiveId" clId="{2F96E93E-20E0-4DA2-A832-8610A3A9D724}" dt="2022-03-23T05:20:51.558" v="1747" actId="208"/>
          <ac:cxnSpMkLst>
            <pc:docMk/>
            <pc:sldMk cId="1523542908" sldId="523"/>
            <ac:cxnSpMk id="198" creationId="{8B239245-ECA8-4EA7-BBF8-AC7A5DEA2B7C}"/>
          </ac:cxnSpMkLst>
        </pc:cxnChg>
        <pc:cxnChg chg="add mod">
          <ac:chgData name="Kanakubo Yuuka" userId="0125345b4684f247" providerId="LiveId" clId="{2F96E93E-20E0-4DA2-A832-8610A3A9D724}" dt="2022-03-23T05:20:51.558" v="1747" actId="208"/>
          <ac:cxnSpMkLst>
            <pc:docMk/>
            <pc:sldMk cId="1523542908" sldId="523"/>
            <ac:cxnSpMk id="200" creationId="{688FF49F-0AFA-443D-A547-F32912B58917}"/>
          </ac:cxnSpMkLst>
        </pc:cxnChg>
        <pc:cxnChg chg="add mod">
          <ac:chgData name="Kanakubo Yuuka" userId="0125345b4684f247" providerId="LiveId" clId="{2F96E93E-20E0-4DA2-A832-8610A3A9D724}" dt="2022-03-23T05:20:51.558" v="1747" actId="208"/>
          <ac:cxnSpMkLst>
            <pc:docMk/>
            <pc:sldMk cId="1523542908" sldId="523"/>
            <ac:cxnSpMk id="203" creationId="{4814DACA-C1AB-4986-A847-606B9CC208FE}"/>
          </ac:cxnSpMkLst>
        </pc:cxnChg>
      </pc:sldChg>
      <pc:sldChg chg="addSp delSp modSp add del mod delAnim modAnim">
        <pc:chgData name="Kanakubo Yuuka" userId="0125345b4684f247" providerId="LiveId" clId="{2F96E93E-20E0-4DA2-A832-8610A3A9D724}" dt="2022-03-23T05:08:14.728" v="1550" actId="2696"/>
        <pc:sldMkLst>
          <pc:docMk/>
          <pc:sldMk cId="508317897" sldId="524"/>
        </pc:sldMkLst>
        <pc:spChg chg="add mod ord">
          <ac:chgData name="Kanakubo Yuuka" userId="0125345b4684f247" providerId="LiveId" clId="{2F96E93E-20E0-4DA2-A832-8610A3A9D724}" dt="2022-03-23T05:07:52.061" v="1546" actId="164"/>
          <ac:spMkLst>
            <pc:docMk/>
            <pc:sldMk cId="508317897" sldId="524"/>
            <ac:spMk id="6" creationId="{505A9399-658C-4F8D-8C96-4FA6BEE0E060}"/>
          </ac:spMkLst>
        </pc:spChg>
        <pc:grpChg chg="add mod">
          <ac:chgData name="Kanakubo Yuuka" userId="0125345b4684f247" providerId="LiveId" clId="{2F96E93E-20E0-4DA2-A832-8610A3A9D724}" dt="2022-03-23T05:07:52.061" v="1546" actId="164"/>
          <ac:grpSpMkLst>
            <pc:docMk/>
            <pc:sldMk cId="508317897" sldId="524"/>
            <ac:grpSpMk id="8" creationId="{F5BBB817-B6A7-44C0-AF20-770F17C4E4D8}"/>
          </ac:grpSpMkLst>
        </pc:grpChg>
        <pc:grpChg chg="mod">
          <ac:chgData name="Kanakubo Yuuka" userId="0125345b4684f247" providerId="LiveId" clId="{2F96E93E-20E0-4DA2-A832-8610A3A9D724}" dt="2022-03-23T05:07:52.061" v="1546" actId="164"/>
          <ac:grpSpMkLst>
            <pc:docMk/>
            <pc:sldMk cId="508317897" sldId="524"/>
            <ac:grpSpMk id="180" creationId="{CD252799-EA72-403A-B2BC-5E953728F954}"/>
          </ac:grpSpMkLst>
        </pc:grpChg>
        <pc:picChg chg="add mod">
          <ac:chgData name="Kanakubo Yuuka" userId="0125345b4684f247" providerId="LiveId" clId="{2F96E93E-20E0-4DA2-A832-8610A3A9D724}" dt="2022-03-23T05:07:04.048" v="1536"/>
          <ac:picMkLst>
            <pc:docMk/>
            <pc:sldMk cId="508317897" sldId="524"/>
            <ac:picMk id="21" creationId="{B1C29300-B940-4714-8C98-2E02D35F12FB}"/>
          </ac:picMkLst>
        </pc:picChg>
        <pc:picChg chg="del">
          <ac:chgData name="Kanakubo Yuuka" userId="0125345b4684f247" providerId="LiveId" clId="{2F96E93E-20E0-4DA2-A832-8610A3A9D724}" dt="2022-03-23T05:07:00.609" v="1535" actId="478"/>
          <ac:picMkLst>
            <pc:docMk/>
            <pc:sldMk cId="508317897" sldId="524"/>
            <ac:picMk id="26" creationId="{66D7323B-A3BB-4760-BEDE-1CF3615C7A46}"/>
          </ac:picMkLst>
        </pc:picChg>
      </pc:sldChg>
      <pc:sldChg chg="add del">
        <pc:chgData name="Kanakubo Yuuka" userId="0125345b4684f247" providerId="LiveId" clId="{2F96E93E-20E0-4DA2-A832-8610A3A9D724}" dt="2022-03-23T05:58:12.797" v="2505" actId="2696"/>
        <pc:sldMkLst>
          <pc:docMk/>
          <pc:sldMk cId="1934204172" sldId="524"/>
        </pc:sldMkLst>
      </pc:sldChg>
      <pc:sldChg chg="add del">
        <pc:chgData name="Kanakubo Yuuka" userId="0125345b4684f247" providerId="LiveId" clId="{2F96E93E-20E0-4DA2-A832-8610A3A9D724}" dt="2022-03-23T04:42:49.691" v="985" actId="2696"/>
        <pc:sldMkLst>
          <pc:docMk/>
          <pc:sldMk cId="2943357277" sldId="524"/>
        </pc:sldMkLst>
      </pc:sldChg>
      <pc:sldChg chg="addSp delSp modSp add mod ord setBg delAnim">
        <pc:chgData name="Kanakubo Yuuka" userId="0125345b4684f247" providerId="LiveId" clId="{2F96E93E-20E0-4DA2-A832-8610A3A9D724}" dt="2022-03-23T06:18:21.472" v="3030" actId="1076"/>
        <pc:sldMkLst>
          <pc:docMk/>
          <pc:sldMk cId="3065595008" sldId="524"/>
        </pc:sldMkLst>
        <pc:spChg chg="del">
          <ac:chgData name="Kanakubo Yuuka" userId="0125345b4684f247" providerId="LiveId" clId="{2F96E93E-20E0-4DA2-A832-8610A3A9D724}" dt="2022-03-23T06:16:14.291" v="3009" actId="478"/>
          <ac:spMkLst>
            <pc:docMk/>
            <pc:sldMk cId="3065595008" sldId="524"/>
            <ac:spMk id="2" creationId="{7E1BE875-1373-4CD0-BE83-14AEC257DFC4}"/>
          </ac:spMkLst>
        </pc:spChg>
        <pc:spChg chg="del">
          <ac:chgData name="Kanakubo Yuuka" userId="0125345b4684f247" providerId="LiveId" clId="{2F96E93E-20E0-4DA2-A832-8610A3A9D724}" dt="2022-03-23T06:11:51.625" v="2976" actId="478"/>
          <ac:spMkLst>
            <pc:docMk/>
            <pc:sldMk cId="3065595008" sldId="524"/>
            <ac:spMk id="7" creationId="{6FA82B9F-D33D-41CF-B3B4-E2ECA8DCCECA}"/>
          </ac:spMkLst>
        </pc:spChg>
        <pc:spChg chg="del">
          <ac:chgData name="Kanakubo Yuuka" userId="0125345b4684f247" providerId="LiveId" clId="{2F96E93E-20E0-4DA2-A832-8610A3A9D724}" dt="2022-03-23T06:11:50.226" v="2975" actId="478"/>
          <ac:spMkLst>
            <pc:docMk/>
            <pc:sldMk cId="3065595008" sldId="524"/>
            <ac:spMk id="10" creationId="{9D29CD5E-561A-4B6C-9DE3-A63F87792869}"/>
          </ac:spMkLst>
        </pc:spChg>
        <pc:spChg chg="del">
          <ac:chgData name="Kanakubo Yuuka" userId="0125345b4684f247" providerId="LiveId" clId="{2F96E93E-20E0-4DA2-A832-8610A3A9D724}" dt="2022-03-23T06:11:48.308" v="2974" actId="478"/>
          <ac:spMkLst>
            <pc:docMk/>
            <pc:sldMk cId="3065595008" sldId="524"/>
            <ac:spMk id="11" creationId="{DFA77D2B-C37E-41BE-810E-FEFE7FD4954B}"/>
          </ac:spMkLst>
        </pc:spChg>
        <pc:spChg chg="mod">
          <ac:chgData name="Kanakubo Yuuka" userId="0125345b4684f247" providerId="LiveId" clId="{2F96E93E-20E0-4DA2-A832-8610A3A9D724}" dt="2022-03-23T06:14:49.954" v="2995"/>
          <ac:spMkLst>
            <pc:docMk/>
            <pc:sldMk cId="3065595008" sldId="524"/>
            <ac:spMk id="13" creationId="{B3E20FCD-18C9-4B6E-A832-A3376828248C}"/>
          </ac:spMkLst>
        </pc:spChg>
        <pc:spChg chg="mod">
          <ac:chgData name="Kanakubo Yuuka" userId="0125345b4684f247" providerId="LiveId" clId="{2F96E93E-20E0-4DA2-A832-8610A3A9D724}" dt="2022-03-23T06:14:49.954" v="2995"/>
          <ac:spMkLst>
            <pc:docMk/>
            <pc:sldMk cId="3065595008" sldId="524"/>
            <ac:spMk id="14" creationId="{0E898BBC-2E8E-4F40-B34E-081AAC8463EC}"/>
          </ac:spMkLst>
        </pc:spChg>
        <pc:spChg chg="mod">
          <ac:chgData name="Kanakubo Yuuka" userId="0125345b4684f247" providerId="LiveId" clId="{2F96E93E-20E0-4DA2-A832-8610A3A9D724}" dt="2022-03-23T06:14:49.954" v="2995"/>
          <ac:spMkLst>
            <pc:docMk/>
            <pc:sldMk cId="3065595008" sldId="524"/>
            <ac:spMk id="15" creationId="{4110C381-415D-4085-B57A-D1F5EFC678C6}"/>
          </ac:spMkLst>
        </pc:spChg>
        <pc:spChg chg="mod">
          <ac:chgData name="Kanakubo Yuuka" userId="0125345b4684f247" providerId="LiveId" clId="{2F96E93E-20E0-4DA2-A832-8610A3A9D724}" dt="2022-03-23T06:14:49.954" v="2995"/>
          <ac:spMkLst>
            <pc:docMk/>
            <pc:sldMk cId="3065595008" sldId="524"/>
            <ac:spMk id="16" creationId="{D0C25A77-30A8-46EA-A4D6-0CB8492BB32C}"/>
          </ac:spMkLst>
        </pc:spChg>
        <pc:spChg chg="mod">
          <ac:chgData name="Kanakubo Yuuka" userId="0125345b4684f247" providerId="LiveId" clId="{2F96E93E-20E0-4DA2-A832-8610A3A9D724}" dt="2022-03-23T06:14:49.954" v="2995"/>
          <ac:spMkLst>
            <pc:docMk/>
            <pc:sldMk cId="3065595008" sldId="524"/>
            <ac:spMk id="17" creationId="{26C69D97-ED13-4FA6-B308-00EA979D3648}"/>
          </ac:spMkLst>
        </pc:spChg>
        <pc:spChg chg="mod">
          <ac:chgData name="Kanakubo Yuuka" userId="0125345b4684f247" providerId="LiveId" clId="{2F96E93E-20E0-4DA2-A832-8610A3A9D724}" dt="2022-03-23T06:14:49.954" v="2995"/>
          <ac:spMkLst>
            <pc:docMk/>
            <pc:sldMk cId="3065595008" sldId="524"/>
            <ac:spMk id="18" creationId="{7E8B0E52-A018-4466-83CE-8E8F0EF8AA72}"/>
          </ac:spMkLst>
        </pc:spChg>
        <pc:spChg chg="mod">
          <ac:chgData name="Kanakubo Yuuka" userId="0125345b4684f247" providerId="LiveId" clId="{2F96E93E-20E0-4DA2-A832-8610A3A9D724}" dt="2022-03-23T06:14:49.954" v="2995"/>
          <ac:spMkLst>
            <pc:docMk/>
            <pc:sldMk cId="3065595008" sldId="524"/>
            <ac:spMk id="19" creationId="{350E46E8-E389-4EAA-8879-B67D7F07A580}"/>
          </ac:spMkLst>
        </pc:spChg>
        <pc:spChg chg="mod">
          <ac:chgData name="Kanakubo Yuuka" userId="0125345b4684f247" providerId="LiveId" clId="{2F96E93E-20E0-4DA2-A832-8610A3A9D724}" dt="2022-03-23T06:14:49.954" v="2995"/>
          <ac:spMkLst>
            <pc:docMk/>
            <pc:sldMk cId="3065595008" sldId="524"/>
            <ac:spMk id="20" creationId="{00FCC860-E597-4FFA-A9E3-8CAB8D78B599}"/>
          </ac:spMkLst>
        </pc:spChg>
        <pc:spChg chg="del">
          <ac:chgData name="Kanakubo Yuuka" userId="0125345b4684f247" providerId="LiveId" clId="{2F96E93E-20E0-4DA2-A832-8610A3A9D724}" dt="2022-03-23T06:11:56.629" v="2978" actId="478"/>
          <ac:spMkLst>
            <pc:docMk/>
            <pc:sldMk cId="3065595008" sldId="524"/>
            <ac:spMk id="21" creationId="{6361DE5F-DDC4-4EE8-8DE7-C93C07F5501A}"/>
          </ac:spMkLst>
        </pc:spChg>
        <pc:spChg chg="mod">
          <ac:chgData name="Kanakubo Yuuka" userId="0125345b4684f247" providerId="LiveId" clId="{2F96E93E-20E0-4DA2-A832-8610A3A9D724}" dt="2022-03-23T06:14:49.954" v="2995"/>
          <ac:spMkLst>
            <pc:docMk/>
            <pc:sldMk cId="3065595008" sldId="524"/>
            <ac:spMk id="22" creationId="{D5BDEFE5-5717-47CE-9122-BD201C059D2A}"/>
          </ac:spMkLst>
        </pc:spChg>
        <pc:spChg chg="mod">
          <ac:chgData name="Kanakubo Yuuka" userId="0125345b4684f247" providerId="LiveId" clId="{2F96E93E-20E0-4DA2-A832-8610A3A9D724}" dt="2022-03-23T06:14:49.954" v="2995"/>
          <ac:spMkLst>
            <pc:docMk/>
            <pc:sldMk cId="3065595008" sldId="524"/>
            <ac:spMk id="23" creationId="{AFBD2BAC-F17A-4712-88B3-E7B18A3C3892}"/>
          </ac:spMkLst>
        </pc:spChg>
        <pc:spChg chg="mod">
          <ac:chgData name="Kanakubo Yuuka" userId="0125345b4684f247" providerId="LiveId" clId="{2F96E93E-20E0-4DA2-A832-8610A3A9D724}" dt="2022-03-23T06:14:49.954" v="2995"/>
          <ac:spMkLst>
            <pc:docMk/>
            <pc:sldMk cId="3065595008" sldId="524"/>
            <ac:spMk id="24" creationId="{B997E40E-E1CF-42CE-A692-EE1937E97472}"/>
          </ac:spMkLst>
        </pc:spChg>
        <pc:spChg chg="mod">
          <ac:chgData name="Kanakubo Yuuka" userId="0125345b4684f247" providerId="LiveId" clId="{2F96E93E-20E0-4DA2-A832-8610A3A9D724}" dt="2022-03-23T06:14:49.954" v="2995"/>
          <ac:spMkLst>
            <pc:docMk/>
            <pc:sldMk cId="3065595008" sldId="524"/>
            <ac:spMk id="25" creationId="{C6B74E81-15E4-4E56-85F5-D5732E2E03A2}"/>
          </ac:spMkLst>
        </pc:spChg>
        <pc:spChg chg="mod">
          <ac:chgData name="Kanakubo Yuuka" userId="0125345b4684f247" providerId="LiveId" clId="{2F96E93E-20E0-4DA2-A832-8610A3A9D724}" dt="2022-03-23T06:14:49.954" v="2995"/>
          <ac:spMkLst>
            <pc:docMk/>
            <pc:sldMk cId="3065595008" sldId="524"/>
            <ac:spMk id="26" creationId="{916C8AC8-312E-4DC3-A3B4-D1E3280B5A5E}"/>
          </ac:spMkLst>
        </pc:spChg>
        <pc:spChg chg="mod">
          <ac:chgData name="Kanakubo Yuuka" userId="0125345b4684f247" providerId="LiveId" clId="{2F96E93E-20E0-4DA2-A832-8610A3A9D724}" dt="2022-03-23T06:14:49.954" v="2995"/>
          <ac:spMkLst>
            <pc:docMk/>
            <pc:sldMk cId="3065595008" sldId="524"/>
            <ac:spMk id="27" creationId="{87F5B565-3612-4951-9982-F34D1A54EBC0}"/>
          </ac:spMkLst>
        </pc:spChg>
        <pc:spChg chg="mod">
          <ac:chgData name="Kanakubo Yuuka" userId="0125345b4684f247" providerId="LiveId" clId="{2F96E93E-20E0-4DA2-A832-8610A3A9D724}" dt="2022-03-23T06:14:49.954" v="2995"/>
          <ac:spMkLst>
            <pc:docMk/>
            <pc:sldMk cId="3065595008" sldId="524"/>
            <ac:spMk id="28" creationId="{C698F0E6-A477-4A50-AA19-BD43634A6E71}"/>
          </ac:spMkLst>
        </pc:spChg>
        <pc:spChg chg="mod">
          <ac:chgData name="Kanakubo Yuuka" userId="0125345b4684f247" providerId="LiveId" clId="{2F96E93E-20E0-4DA2-A832-8610A3A9D724}" dt="2022-03-23T06:14:49.954" v="2995"/>
          <ac:spMkLst>
            <pc:docMk/>
            <pc:sldMk cId="3065595008" sldId="524"/>
            <ac:spMk id="29" creationId="{3D46A229-0EA3-41B2-BDD7-F8A13A9EEF6F}"/>
          </ac:spMkLst>
        </pc:spChg>
        <pc:spChg chg="mod">
          <ac:chgData name="Kanakubo Yuuka" userId="0125345b4684f247" providerId="LiveId" clId="{2F96E93E-20E0-4DA2-A832-8610A3A9D724}" dt="2022-03-23T06:14:49.954" v="2995"/>
          <ac:spMkLst>
            <pc:docMk/>
            <pc:sldMk cId="3065595008" sldId="524"/>
            <ac:spMk id="30" creationId="{526A1E9B-C09B-46B7-B6B1-F0686F56BD80}"/>
          </ac:spMkLst>
        </pc:spChg>
        <pc:spChg chg="mod">
          <ac:chgData name="Kanakubo Yuuka" userId="0125345b4684f247" providerId="LiveId" clId="{2F96E93E-20E0-4DA2-A832-8610A3A9D724}" dt="2022-03-23T06:14:49.954" v="2995"/>
          <ac:spMkLst>
            <pc:docMk/>
            <pc:sldMk cId="3065595008" sldId="524"/>
            <ac:spMk id="31" creationId="{9D1A64BC-D0FB-411E-9109-C769E90ECF97}"/>
          </ac:spMkLst>
        </pc:spChg>
        <pc:spChg chg="mod">
          <ac:chgData name="Kanakubo Yuuka" userId="0125345b4684f247" providerId="LiveId" clId="{2F96E93E-20E0-4DA2-A832-8610A3A9D724}" dt="2022-03-23T06:14:49.954" v="2995"/>
          <ac:spMkLst>
            <pc:docMk/>
            <pc:sldMk cId="3065595008" sldId="524"/>
            <ac:spMk id="32" creationId="{40376D08-503B-4383-9DC6-B9A0A7228AC4}"/>
          </ac:spMkLst>
        </pc:spChg>
        <pc:spChg chg="mod">
          <ac:chgData name="Kanakubo Yuuka" userId="0125345b4684f247" providerId="LiveId" clId="{2F96E93E-20E0-4DA2-A832-8610A3A9D724}" dt="2022-03-23T06:14:49.954" v="2995"/>
          <ac:spMkLst>
            <pc:docMk/>
            <pc:sldMk cId="3065595008" sldId="524"/>
            <ac:spMk id="33" creationId="{56FC993C-FF86-4D56-9D87-643C76EB621C}"/>
          </ac:spMkLst>
        </pc:spChg>
        <pc:spChg chg="mod">
          <ac:chgData name="Kanakubo Yuuka" userId="0125345b4684f247" providerId="LiveId" clId="{2F96E93E-20E0-4DA2-A832-8610A3A9D724}" dt="2022-03-23T06:14:49.954" v="2995"/>
          <ac:spMkLst>
            <pc:docMk/>
            <pc:sldMk cId="3065595008" sldId="524"/>
            <ac:spMk id="34" creationId="{89379A96-6ABA-4B84-AA09-367167F200C7}"/>
          </ac:spMkLst>
        </pc:spChg>
        <pc:spChg chg="mod">
          <ac:chgData name="Kanakubo Yuuka" userId="0125345b4684f247" providerId="LiveId" clId="{2F96E93E-20E0-4DA2-A832-8610A3A9D724}" dt="2022-03-23T06:14:49.954" v="2995"/>
          <ac:spMkLst>
            <pc:docMk/>
            <pc:sldMk cId="3065595008" sldId="524"/>
            <ac:spMk id="35" creationId="{3814D715-75AE-4F10-BAAB-2E64B7660B53}"/>
          </ac:spMkLst>
        </pc:spChg>
        <pc:spChg chg="mod">
          <ac:chgData name="Kanakubo Yuuka" userId="0125345b4684f247" providerId="LiveId" clId="{2F96E93E-20E0-4DA2-A832-8610A3A9D724}" dt="2022-03-23T06:14:49.954" v="2995"/>
          <ac:spMkLst>
            <pc:docMk/>
            <pc:sldMk cId="3065595008" sldId="524"/>
            <ac:spMk id="36" creationId="{5AC2DC37-7B45-416B-94E1-22703CC3018C}"/>
          </ac:spMkLst>
        </pc:spChg>
        <pc:spChg chg="mod">
          <ac:chgData name="Kanakubo Yuuka" userId="0125345b4684f247" providerId="LiveId" clId="{2F96E93E-20E0-4DA2-A832-8610A3A9D724}" dt="2022-03-23T06:14:49.954" v="2995"/>
          <ac:spMkLst>
            <pc:docMk/>
            <pc:sldMk cId="3065595008" sldId="524"/>
            <ac:spMk id="37" creationId="{33D67EA4-C896-4726-8CE7-8D743DB3A928}"/>
          </ac:spMkLst>
        </pc:spChg>
        <pc:spChg chg="mod">
          <ac:chgData name="Kanakubo Yuuka" userId="0125345b4684f247" providerId="LiveId" clId="{2F96E93E-20E0-4DA2-A832-8610A3A9D724}" dt="2022-03-23T06:14:49.954" v="2995"/>
          <ac:spMkLst>
            <pc:docMk/>
            <pc:sldMk cId="3065595008" sldId="524"/>
            <ac:spMk id="39" creationId="{DE75239A-A10E-43A8-ABE8-8958C0FC1306}"/>
          </ac:spMkLst>
        </pc:spChg>
        <pc:spChg chg="mod">
          <ac:chgData name="Kanakubo Yuuka" userId="0125345b4684f247" providerId="LiveId" clId="{2F96E93E-20E0-4DA2-A832-8610A3A9D724}" dt="2022-03-23T06:14:49.954" v="2995"/>
          <ac:spMkLst>
            <pc:docMk/>
            <pc:sldMk cId="3065595008" sldId="524"/>
            <ac:spMk id="40" creationId="{9BB3D5F8-4B19-4A08-8B45-C4DDA5D2D814}"/>
          </ac:spMkLst>
        </pc:spChg>
        <pc:spChg chg="mod">
          <ac:chgData name="Kanakubo Yuuka" userId="0125345b4684f247" providerId="LiveId" clId="{2F96E93E-20E0-4DA2-A832-8610A3A9D724}" dt="2022-03-23T06:14:49.954" v="2995"/>
          <ac:spMkLst>
            <pc:docMk/>
            <pc:sldMk cId="3065595008" sldId="524"/>
            <ac:spMk id="41" creationId="{75960084-563F-4804-9583-0D00B4B1F2DC}"/>
          </ac:spMkLst>
        </pc:spChg>
        <pc:spChg chg="mod">
          <ac:chgData name="Kanakubo Yuuka" userId="0125345b4684f247" providerId="LiveId" clId="{2F96E93E-20E0-4DA2-A832-8610A3A9D724}" dt="2022-03-23T06:14:49.954" v="2995"/>
          <ac:spMkLst>
            <pc:docMk/>
            <pc:sldMk cId="3065595008" sldId="524"/>
            <ac:spMk id="42" creationId="{6D023409-3DC8-4F28-A25D-7DE0C4707D37}"/>
          </ac:spMkLst>
        </pc:spChg>
        <pc:spChg chg="mod">
          <ac:chgData name="Kanakubo Yuuka" userId="0125345b4684f247" providerId="LiveId" clId="{2F96E93E-20E0-4DA2-A832-8610A3A9D724}" dt="2022-03-23T06:14:49.954" v="2995"/>
          <ac:spMkLst>
            <pc:docMk/>
            <pc:sldMk cId="3065595008" sldId="524"/>
            <ac:spMk id="43" creationId="{979B06E8-8B09-426B-B791-2230E3C91756}"/>
          </ac:spMkLst>
        </pc:spChg>
        <pc:spChg chg="mod">
          <ac:chgData name="Kanakubo Yuuka" userId="0125345b4684f247" providerId="LiveId" clId="{2F96E93E-20E0-4DA2-A832-8610A3A9D724}" dt="2022-03-23T06:14:49.954" v="2995"/>
          <ac:spMkLst>
            <pc:docMk/>
            <pc:sldMk cId="3065595008" sldId="524"/>
            <ac:spMk id="44" creationId="{EBF3E8FA-2BD5-4081-BF36-B836E0965D1C}"/>
          </ac:spMkLst>
        </pc:spChg>
        <pc:spChg chg="mod">
          <ac:chgData name="Kanakubo Yuuka" userId="0125345b4684f247" providerId="LiveId" clId="{2F96E93E-20E0-4DA2-A832-8610A3A9D724}" dt="2022-03-23T06:14:49.954" v="2995"/>
          <ac:spMkLst>
            <pc:docMk/>
            <pc:sldMk cId="3065595008" sldId="524"/>
            <ac:spMk id="45" creationId="{B524A1CF-7F9B-4AA3-A1EE-A4BB8A0420AC}"/>
          </ac:spMkLst>
        </pc:spChg>
        <pc:spChg chg="mod">
          <ac:chgData name="Kanakubo Yuuka" userId="0125345b4684f247" providerId="LiveId" clId="{2F96E93E-20E0-4DA2-A832-8610A3A9D724}" dt="2022-03-23T06:14:49.954" v="2995"/>
          <ac:spMkLst>
            <pc:docMk/>
            <pc:sldMk cId="3065595008" sldId="524"/>
            <ac:spMk id="46" creationId="{C9C7A642-A14E-47AB-BE60-CF4B695721D4}"/>
          </ac:spMkLst>
        </pc:spChg>
        <pc:spChg chg="mod">
          <ac:chgData name="Kanakubo Yuuka" userId="0125345b4684f247" providerId="LiveId" clId="{2F96E93E-20E0-4DA2-A832-8610A3A9D724}" dt="2022-03-23T06:14:49.954" v="2995"/>
          <ac:spMkLst>
            <pc:docMk/>
            <pc:sldMk cId="3065595008" sldId="524"/>
            <ac:spMk id="47" creationId="{8699B116-3B77-4F14-9B61-17B824303944}"/>
          </ac:spMkLst>
        </pc:spChg>
        <pc:spChg chg="mod">
          <ac:chgData name="Kanakubo Yuuka" userId="0125345b4684f247" providerId="LiveId" clId="{2F96E93E-20E0-4DA2-A832-8610A3A9D724}" dt="2022-03-23T06:14:49.954" v="2995"/>
          <ac:spMkLst>
            <pc:docMk/>
            <pc:sldMk cId="3065595008" sldId="524"/>
            <ac:spMk id="48" creationId="{AC893770-5F05-4211-9449-C0459F929321}"/>
          </ac:spMkLst>
        </pc:spChg>
        <pc:spChg chg="mod">
          <ac:chgData name="Kanakubo Yuuka" userId="0125345b4684f247" providerId="LiveId" clId="{2F96E93E-20E0-4DA2-A832-8610A3A9D724}" dt="2022-03-23T06:14:49.954" v="2995"/>
          <ac:spMkLst>
            <pc:docMk/>
            <pc:sldMk cId="3065595008" sldId="524"/>
            <ac:spMk id="49" creationId="{AA41CF12-BC2A-409D-BA69-04700F201361}"/>
          </ac:spMkLst>
        </pc:spChg>
        <pc:spChg chg="mod">
          <ac:chgData name="Kanakubo Yuuka" userId="0125345b4684f247" providerId="LiveId" clId="{2F96E93E-20E0-4DA2-A832-8610A3A9D724}" dt="2022-03-23T06:14:49.954" v="2995"/>
          <ac:spMkLst>
            <pc:docMk/>
            <pc:sldMk cId="3065595008" sldId="524"/>
            <ac:spMk id="50" creationId="{628244B9-C4DC-4C50-837C-E9F40CF1ED2D}"/>
          </ac:spMkLst>
        </pc:spChg>
        <pc:spChg chg="mod">
          <ac:chgData name="Kanakubo Yuuka" userId="0125345b4684f247" providerId="LiveId" clId="{2F96E93E-20E0-4DA2-A832-8610A3A9D724}" dt="2022-03-23T06:14:49.954" v="2995"/>
          <ac:spMkLst>
            <pc:docMk/>
            <pc:sldMk cId="3065595008" sldId="524"/>
            <ac:spMk id="51" creationId="{BDDBF909-EB1A-4BD0-81D2-F0D3846EB03A}"/>
          </ac:spMkLst>
        </pc:spChg>
        <pc:spChg chg="mod">
          <ac:chgData name="Kanakubo Yuuka" userId="0125345b4684f247" providerId="LiveId" clId="{2F96E93E-20E0-4DA2-A832-8610A3A9D724}" dt="2022-03-23T06:14:49.954" v="2995"/>
          <ac:spMkLst>
            <pc:docMk/>
            <pc:sldMk cId="3065595008" sldId="524"/>
            <ac:spMk id="52" creationId="{E12D9C08-7BD7-4B35-BED8-9E5DE6A39939}"/>
          </ac:spMkLst>
        </pc:spChg>
        <pc:spChg chg="mod">
          <ac:chgData name="Kanakubo Yuuka" userId="0125345b4684f247" providerId="LiveId" clId="{2F96E93E-20E0-4DA2-A832-8610A3A9D724}" dt="2022-03-23T06:14:49.954" v="2995"/>
          <ac:spMkLst>
            <pc:docMk/>
            <pc:sldMk cId="3065595008" sldId="524"/>
            <ac:spMk id="53" creationId="{957BACC9-B422-44F1-98C1-FB8B9DD51099}"/>
          </ac:spMkLst>
        </pc:spChg>
        <pc:spChg chg="mod">
          <ac:chgData name="Kanakubo Yuuka" userId="0125345b4684f247" providerId="LiveId" clId="{2F96E93E-20E0-4DA2-A832-8610A3A9D724}" dt="2022-03-23T06:14:49.954" v="2995"/>
          <ac:spMkLst>
            <pc:docMk/>
            <pc:sldMk cId="3065595008" sldId="524"/>
            <ac:spMk id="54" creationId="{954BB76A-5447-42CC-9A35-E0EE39930543}"/>
          </ac:spMkLst>
        </pc:spChg>
        <pc:spChg chg="mod">
          <ac:chgData name="Kanakubo Yuuka" userId="0125345b4684f247" providerId="LiveId" clId="{2F96E93E-20E0-4DA2-A832-8610A3A9D724}" dt="2022-03-23T06:14:49.954" v="2995"/>
          <ac:spMkLst>
            <pc:docMk/>
            <pc:sldMk cId="3065595008" sldId="524"/>
            <ac:spMk id="55" creationId="{70E80DC5-58EB-4BFE-BE0B-B8A5FA54779D}"/>
          </ac:spMkLst>
        </pc:spChg>
        <pc:spChg chg="mod">
          <ac:chgData name="Kanakubo Yuuka" userId="0125345b4684f247" providerId="LiveId" clId="{2F96E93E-20E0-4DA2-A832-8610A3A9D724}" dt="2022-03-23T06:14:49.954" v="2995"/>
          <ac:spMkLst>
            <pc:docMk/>
            <pc:sldMk cId="3065595008" sldId="524"/>
            <ac:spMk id="56" creationId="{1B7D6AB2-21F2-4FD9-8171-76573D73B846}"/>
          </ac:spMkLst>
        </pc:spChg>
        <pc:spChg chg="mod">
          <ac:chgData name="Kanakubo Yuuka" userId="0125345b4684f247" providerId="LiveId" clId="{2F96E93E-20E0-4DA2-A832-8610A3A9D724}" dt="2022-03-23T06:14:49.954" v="2995"/>
          <ac:spMkLst>
            <pc:docMk/>
            <pc:sldMk cId="3065595008" sldId="524"/>
            <ac:spMk id="57" creationId="{EC2E0707-EDCF-4B2B-BE6E-2B19C84E9BAF}"/>
          </ac:spMkLst>
        </pc:spChg>
        <pc:spChg chg="mod">
          <ac:chgData name="Kanakubo Yuuka" userId="0125345b4684f247" providerId="LiveId" clId="{2F96E93E-20E0-4DA2-A832-8610A3A9D724}" dt="2022-03-23T06:14:49.954" v="2995"/>
          <ac:spMkLst>
            <pc:docMk/>
            <pc:sldMk cId="3065595008" sldId="524"/>
            <ac:spMk id="58" creationId="{407A283A-50EF-4F36-9E10-83B0256D8E2F}"/>
          </ac:spMkLst>
        </pc:spChg>
        <pc:spChg chg="mod">
          <ac:chgData name="Kanakubo Yuuka" userId="0125345b4684f247" providerId="LiveId" clId="{2F96E93E-20E0-4DA2-A832-8610A3A9D724}" dt="2022-03-23T06:14:49.954" v="2995"/>
          <ac:spMkLst>
            <pc:docMk/>
            <pc:sldMk cId="3065595008" sldId="524"/>
            <ac:spMk id="59" creationId="{9F7E84D6-1499-434E-922C-83E774373D45}"/>
          </ac:spMkLst>
        </pc:spChg>
        <pc:spChg chg="mod">
          <ac:chgData name="Kanakubo Yuuka" userId="0125345b4684f247" providerId="LiveId" clId="{2F96E93E-20E0-4DA2-A832-8610A3A9D724}" dt="2022-03-23T06:14:49.954" v="2995"/>
          <ac:spMkLst>
            <pc:docMk/>
            <pc:sldMk cId="3065595008" sldId="524"/>
            <ac:spMk id="60" creationId="{A4FEAD26-E327-4989-8A57-079CC9B7CB9D}"/>
          </ac:spMkLst>
        </pc:spChg>
        <pc:spChg chg="mod">
          <ac:chgData name="Kanakubo Yuuka" userId="0125345b4684f247" providerId="LiveId" clId="{2F96E93E-20E0-4DA2-A832-8610A3A9D724}" dt="2022-03-23T06:14:49.954" v="2995"/>
          <ac:spMkLst>
            <pc:docMk/>
            <pc:sldMk cId="3065595008" sldId="524"/>
            <ac:spMk id="61" creationId="{5C47FD33-1E1B-4D82-86EA-2B4D4E9542CA}"/>
          </ac:spMkLst>
        </pc:spChg>
        <pc:spChg chg="mod">
          <ac:chgData name="Kanakubo Yuuka" userId="0125345b4684f247" providerId="LiveId" clId="{2F96E93E-20E0-4DA2-A832-8610A3A9D724}" dt="2022-03-23T06:14:49.954" v="2995"/>
          <ac:spMkLst>
            <pc:docMk/>
            <pc:sldMk cId="3065595008" sldId="524"/>
            <ac:spMk id="62" creationId="{18ACD53D-1D45-4FAA-864B-A450E2294493}"/>
          </ac:spMkLst>
        </pc:spChg>
        <pc:spChg chg="mod">
          <ac:chgData name="Kanakubo Yuuka" userId="0125345b4684f247" providerId="LiveId" clId="{2F96E93E-20E0-4DA2-A832-8610A3A9D724}" dt="2022-03-23T06:14:49.954" v="2995"/>
          <ac:spMkLst>
            <pc:docMk/>
            <pc:sldMk cId="3065595008" sldId="524"/>
            <ac:spMk id="63" creationId="{B0404D63-4F6D-4896-B8D6-E7D90F869490}"/>
          </ac:spMkLst>
        </pc:spChg>
        <pc:spChg chg="mod">
          <ac:chgData name="Kanakubo Yuuka" userId="0125345b4684f247" providerId="LiveId" clId="{2F96E93E-20E0-4DA2-A832-8610A3A9D724}" dt="2022-03-23T06:14:49.954" v="2995"/>
          <ac:spMkLst>
            <pc:docMk/>
            <pc:sldMk cId="3065595008" sldId="524"/>
            <ac:spMk id="64" creationId="{A20D54F0-BD81-46C8-BA9A-786A2E8AF038}"/>
          </ac:spMkLst>
        </pc:spChg>
        <pc:spChg chg="mod">
          <ac:chgData name="Kanakubo Yuuka" userId="0125345b4684f247" providerId="LiveId" clId="{2F96E93E-20E0-4DA2-A832-8610A3A9D724}" dt="2022-03-23T06:14:49.954" v="2995"/>
          <ac:spMkLst>
            <pc:docMk/>
            <pc:sldMk cId="3065595008" sldId="524"/>
            <ac:spMk id="66" creationId="{69D2CAFD-AE9C-42AD-9D0C-501327C227DB}"/>
          </ac:spMkLst>
        </pc:spChg>
        <pc:spChg chg="mod">
          <ac:chgData name="Kanakubo Yuuka" userId="0125345b4684f247" providerId="LiveId" clId="{2F96E93E-20E0-4DA2-A832-8610A3A9D724}" dt="2022-03-23T06:14:49.954" v="2995"/>
          <ac:spMkLst>
            <pc:docMk/>
            <pc:sldMk cId="3065595008" sldId="524"/>
            <ac:spMk id="67" creationId="{F3004749-F4EC-4933-8668-5D445C135954}"/>
          </ac:spMkLst>
        </pc:spChg>
        <pc:spChg chg="mod">
          <ac:chgData name="Kanakubo Yuuka" userId="0125345b4684f247" providerId="LiveId" clId="{2F96E93E-20E0-4DA2-A832-8610A3A9D724}" dt="2022-03-23T06:14:49.954" v="2995"/>
          <ac:spMkLst>
            <pc:docMk/>
            <pc:sldMk cId="3065595008" sldId="524"/>
            <ac:spMk id="68" creationId="{40A690BF-A4AE-41FC-A73C-D11745F1A986}"/>
          </ac:spMkLst>
        </pc:spChg>
        <pc:spChg chg="mod">
          <ac:chgData name="Kanakubo Yuuka" userId="0125345b4684f247" providerId="LiveId" clId="{2F96E93E-20E0-4DA2-A832-8610A3A9D724}" dt="2022-03-23T06:14:49.954" v="2995"/>
          <ac:spMkLst>
            <pc:docMk/>
            <pc:sldMk cId="3065595008" sldId="524"/>
            <ac:spMk id="69" creationId="{038A58F9-DF47-4179-B89E-EA0451C4ADB6}"/>
          </ac:spMkLst>
        </pc:spChg>
        <pc:spChg chg="mod">
          <ac:chgData name="Kanakubo Yuuka" userId="0125345b4684f247" providerId="LiveId" clId="{2F96E93E-20E0-4DA2-A832-8610A3A9D724}" dt="2022-03-23T06:14:49.954" v="2995"/>
          <ac:spMkLst>
            <pc:docMk/>
            <pc:sldMk cId="3065595008" sldId="524"/>
            <ac:spMk id="70" creationId="{0D6FB55C-429B-4488-9E13-DB3A281A9DD5}"/>
          </ac:spMkLst>
        </pc:spChg>
        <pc:spChg chg="mod">
          <ac:chgData name="Kanakubo Yuuka" userId="0125345b4684f247" providerId="LiveId" clId="{2F96E93E-20E0-4DA2-A832-8610A3A9D724}" dt="2022-03-23T06:14:49.954" v="2995"/>
          <ac:spMkLst>
            <pc:docMk/>
            <pc:sldMk cId="3065595008" sldId="524"/>
            <ac:spMk id="71" creationId="{13D4E922-DB14-4366-B71C-E6C84F4F3BC4}"/>
          </ac:spMkLst>
        </pc:spChg>
        <pc:spChg chg="mod">
          <ac:chgData name="Kanakubo Yuuka" userId="0125345b4684f247" providerId="LiveId" clId="{2F96E93E-20E0-4DA2-A832-8610A3A9D724}" dt="2022-03-23T06:14:49.954" v="2995"/>
          <ac:spMkLst>
            <pc:docMk/>
            <pc:sldMk cId="3065595008" sldId="524"/>
            <ac:spMk id="72" creationId="{B50C0574-C628-472D-95E1-3975B049738E}"/>
          </ac:spMkLst>
        </pc:spChg>
        <pc:spChg chg="mod">
          <ac:chgData name="Kanakubo Yuuka" userId="0125345b4684f247" providerId="LiveId" clId="{2F96E93E-20E0-4DA2-A832-8610A3A9D724}" dt="2022-03-23T06:14:49.954" v="2995"/>
          <ac:spMkLst>
            <pc:docMk/>
            <pc:sldMk cId="3065595008" sldId="524"/>
            <ac:spMk id="73" creationId="{18E4875F-7AF0-4AF0-BC99-6A5FD5E6BA7F}"/>
          </ac:spMkLst>
        </pc:spChg>
        <pc:spChg chg="mod">
          <ac:chgData name="Kanakubo Yuuka" userId="0125345b4684f247" providerId="LiveId" clId="{2F96E93E-20E0-4DA2-A832-8610A3A9D724}" dt="2022-03-23T06:14:49.954" v="2995"/>
          <ac:spMkLst>
            <pc:docMk/>
            <pc:sldMk cId="3065595008" sldId="524"/>
            <ac:spMk id="74" creationId="{8FAF1C5E-F51C-499D-94B1-7AE371D0B5AF}"/>
          </ac:spMkLst>
        </pc:spChg>
        <pc:spChg chg="mod">
          <ac:chgData name="Kanakubo Yuuka" userId="0125345b4684f247" providerId="LiveId" clId="{2F96E93E-20E0-4DA2-A832-8610A3A9D724}" dt="2022-03-23T06:14:49.954" v="2995"/>
          <ac:spMkLst>
            <pc:docMk/>
            <pc:sldMk cId="3065595008" sldId="524"/>
            <ac:spMk id="75" creationId="{D5F66595-4036-40E1-82CC-4E2DD5714FC9}"/>
          </ac:spMkLst>
        </pc:spChg>
        <pc:spChg chg="mod">
          <ac:chgData name="Kanakubo Yuuka" userId="0125345b4684f247" providerId="LiveId" clId="{2F96E93E-20E0-4DA2-A832-8610A3A9D724}" dt="2022-03-23T06:14:49.954" v="2995"/>
          <ac:spMkLst>
            <pc:docMk/>
            <pc:sldMk cId="3065595008" sldId="524"/>
            <ac:spMk id="76" creationId="{249882E9-A660-40B9-B132-216512620946}"/>
          </ac:spMkLst>
        </pc:spChg>
        <pc:spChg chg="mod">
          <ac:chgData name="Kanakubo Yuuka" userId="0125345b4684f247" providerId="LiveId" clId="{2F96E93E-20E0-4DA2-A832-8610A3A9D724}" dt="2022-03-23T06:14:49.954" v="2995"/>
          <ac:spMkLst>
            <pc:docMk/>
            <pc:sldMk cId="3065595008" sldId="524"/>
            <ac:spMk id="77" creationId="{4DF9C537-70BB-4330-A4CF-67DEC96A99C6}"/>
          </ac:spMkLst>
        </pc:spChg>
        <pc:spChg chg="mod">
          <ac:chgData name="Kanakubo Yuuka" userId="0125345b4684f247" providerId="LiveId" clId="{2F96E93E-20E0-4DA2-A832-8610A3A9D724}" dt="2022-03-23T06:14:49.954" v="2995"/>
          <ac:spMkLst>
            <pc:docMk/>
            <pc:sldMk cId="3065595008" sldId="524"/>
            <ac:spMk id="78" creationId="{5B48D331-2144-4171-9B3C-34BB0235B5C4}"/>
          </ac:spMkLst>
        </pc:spChg>
        <pc:spChg chg="mod">
          <ac:chgData name="Kanakubo Yuuka" userId="0125345b4684f247" providerId="LiveId" clId="{2F96E93E-20E0-4DA2-A832-8610A3A9D724}" dt="2022-03-23T06:14:49.954" v="2995"/>
          <ac:spMkLst>
            <pc:docMk/>
            <pc:sldMk cId="3065595008" sldId="524"/>
            <ac:spMk id="79" creationId="{1E9545D9-187A-4E1C-9884-F2107654A425}"/>
          </ac:spMkLst>
        </pc:spChg>
        <pc:spChg chg="mod">
          <ac:chgData name="Kanakubo Yuuka" userId="0125345b4684f247" providerId="LiveId" clId="{2F96E93E-20E0-4DA2-A832-8610A3A9D724}" dt="2022-03-23T06:14:49.954" v="2995"/>
          <ac:spMkLst>
            <pc:docMk/>
            <pc:sldMk cId="3065595008" sldId="524"/>
            <ac:spMk id="80" creationId="{0B95CFF6-7B5C-4D8B-AF1C-C6F714A303A6}"/>
          </ac:spMkLst>
        </pc:spChg>
        <pc:spChg chg="mod">
          <ac:chgData name="Kanakubo Yuuka" userId="0125345b4684f247" providerId="LiveId" clId="{2F96E93E-20E0-4DA2-A832-8610A3A9D724}" dt="2022-03-23T06:14:49.954" v="2995"/>
          <ac:spMkLst>
            <pc:docMk/>
            <pc:sldMk cId="3065595008" sldId="524"/>
            <ac:spMk id="81" creationId="{B7667772-8FAD-48A7-AA08-C2BADB57B9B4}"/>
          </ac:spMkLst>
        </pc:spChg>
        <pc:spChg chg="mod">
          <ac:chgData name="Kanakubo Yuuka" userId="0125345b4684f247" providerId="LiveId" clId="{2F96E93E-20E0-4DA2-A832-8610A3A9D724}" dt="2022-03-23T06:14:49.954" v="2995"/>
          <ac:spMkLst>
            <pc:docMk/>
            <pc:sldMk cId="3065595008" sldId="524"/>
            <ac:spMk id="82" creationId="{72158E71-E6D6-4AE5-899D-F5B4C3CBA41A}"/>
          </ac:spMkLst>
        </pc:spChg>
        <pc:spChg chg="mod">
          <ac:chgData name="Kanakubo Yuuka" userId="0125345b4684f247" providerId="LiveId" clId="{2F96E93E-20E0-4DA2-A832-8610A3A9D724}" dt="2022-03-23T06:14:49.954" v="2995"/>
          <ac:spMkLst>
            <pc:docMk/>
            <pc:sldMk cId="3065595008" sldId="524"/>
            <ac:spMk id="83" creationId="{BEB45EED-BEE9-4BE0-965F-714D1140D9D2}"/>
          </ac:spMkLst>
        </pc:spChg>
        <pc:spChg chg="mod">
          <ac:chgData name="Kanakubo Yuuka" userId="0125345b4684f247" providerId="LiveId" clId="{2F96E93E-20E0-4DA2-A832-8610A3A9D724}" dt="2022-03-23T06:14:49.954" v="2995"/>
          <ac:spMkLst>
            <pc:docMk/>
            <pc:sldMk cId="3065595008" sldId="524"/>
            <ac:spMk id="84" creationId="{21ABD6F2-005C-48F2-9FAD-54721C6D2C06}"/>
          </ac:spMkLst>
        </pc:spChg>
        <pc:spChg chg="mod">
          <ac:chgData name="Kanakubo Yuuka" userId="0125345b4684f247" providerId="LiveId" clId="{2F96E93E-20E0-4DA2-A832-8610A3A9D724}" dt="2022-03-23T06:14:49.954" v="2995"/>
          <ac:spMkLst>
            <pc:docMk/>
            <pc:sldMk cId="3065595008" sldId="524"/>
            <ac:spMk id="85" creationId="{B69BCDC3-B422-4E1A-AE25-1CA7537406EE}"/>
          </ac:spMkLst>
        </pc:spChg>
        <pc:spChg chg="mod">
          <ac:chgData name="Kanakubo Yuuka" userId="0125345b4684f247" providerId="LiveId" clId="{2F96E93E-20E0-4DA2-A832-8610A3A9D724}" dt="2022-03-23T06:14:49.954" v="2995"/>
          <ac:spMkLst>
            <pc:docMk/>
            <pc:sldMk cId="3065595008" sldId="524"/>
            <ac:spMk id="86" creationId="{E8D84043-F7E2-4A07-819A-5F0DC49228F0}"/>
          </ac:spMkLst>
        </pc:spChg>
        <pc:spChg chg="mod">
          <ac:chgData name="Kanakubo Yuuka" userId="0125345b4684f247" providerId="LiveId" clId="{2F96E93E-20E0-4DA2-A832-8610A3A9D724}" dt="2022-03-23T06:14:49.954" v="2995"/>
          <ac:spMkLst>
            <pc:docMk/>
            <pc:sldMk cId="3065595008" sldId="524"/>
            <ac:spMk id="87" creationId="{95F10662-5399-4986-A39B-3E7C9A8B1419}"/>
          </ac:spMkLst>
        </pc:spChg>
        <pc:spChg chg="mod">
          <ac:chgData name="Kanakubo Yuuka" userId="0125345b4684f247" providerId="LiveId" clId="{2F96E93E-20E0-4DA2-A832-8610A3A9D724}" dt="2022-03-23T06:14:49.954" v="2995"/>
          <ac:spMkLst>
            <pc:docMk/>
            <pc:sldMk cId="3065595008" sldId="524"/>
            <ac:spMk id="88" creationId="{14205C3E-A267-4FF3-8D2A-8054041A6B45}"/>
          </ac:spMkLst>
        </pc:spChg>
        <pc:spChg chg="mod">
          <ac:chgData name="Kanakubo Yuuka" userId="0125345b4684f247" providerId="LiveId" clId="{2F96E93E-20E0-4DA2-A832-8610A3A9D724}" dt="2022-03-23T06:14:49.954" v="2995"/>
          <ac:spMkLst>
            <pc:docMk/>
            <pc:sldMk cId="3065595008" sldId="524"/>
            <ac:spMk id="89" creationId="{CA8EA0B5-C58A-4ACE-AAF6-396872333B4B}"/>
          </ac:spMkLst>
        </pc:spChg>
        <pc:spChg chg="mod">
          <ac:chgData name="Kanakubo Yuuka" userId="0125345b4684f247" providerId="LiveId" clId="{2F96E93E-20E0-4DA2-A832-8610A3A9D724}" dt="2022-03-23T06:14:49.954" v="2995"/>
          <ac:spMkLst>
            <pc:docMk/>
            <pc:sldMk cId="3065595008" sldId="524"/>
            <ac:spMk id="90" creationId="{7B5C0D0E-FB9A-4CD0-B9D5-B4FE7B58769C}"/>
          </ac:spMkLst>
        </pc:spChg>
        <pc:spChg chg="mod">
          <ac:chgData name="Kanakubo Yuuka" userId="0125345b4684f247" providerId="LiveId" clId="{2F96E93E-20E0-4DA2-A832-8610A3A9D724}" dt="2022-03-23T06:14:49.954" v="2995"/>
          <ac:spMkLst>
            <pc:docMk/>
            <pc:sldMk cId="3065595008" sldId="524"/>
            <ac:spMk id="91" creationId="{0374ACB3-91F8-4083-912F-1B247473816B}"/>
          </ac:spMkLst>
        </pc:spChg>
        <pc:spChg chg="mod">
          <ac:chgData name="Kanakubo Yuuka" userId="0125345b4684f247" providerId="LiveId" clId="{2F96E93E-20E0-4DA2-A832-8610A3A9D724}" dt="2022-03-23T06:14:49.954" v="2995"/>
          <ac:spMkLst>
            <pc:docMk/>
            <pc:sldMk cId="3065595008" sldId="524"/>
            <ac:spMk id="92" creationId="{C8CE56EA-904B-4DE9-B5D1-07A7F697E841}"/>
          </ac:spMkLst>
        </pc:spChg>
        <pc:spChg chg="mod">
          <ac:chgData name="Kanakubo Yuuka" userId="0125345b4684f247" providerId="LiveId" clId="{2F96E93E-20E0-4DA2-A832-8610A3A9D724}" dt="2022-03-23T06:14:49.954" v="2995"/>
          <ac:spMkLst>
            <pc:docMk/>
            <pc:sldMk cId="3065595008" sldId="524"/>
            <ac:spMk id="93" creationId="{78C33C36-808D-4CBB-A7D0-3F997910A873}"/>
          </ac:spMkLst>
        </pc:spChg>
        <pc:spChg chg="mod">
          <ac:chgData name="Kanakubo Yuuka" userId="0125345b4684f247" providerId="LiveId" clId="{2F96E93E-20E0-4DA2-A832-8610A3A9D724}" dt="2022-03-23T06:14:49.954" v="2995"/>
          <ac:spMkLst>
            <pc:docMk/>
            <pc:sldMk cId="3065595008" sldId="524"/>
            <ac:spMk id="94" creationId="{4CBBC6DC-E4F7-4A6E-B89A-3EECA20CBF91}"/>
          </ac:spMkLst>
        </pc:spChg>
        <pc:spChg chg="mod">
          <ac:chgData name="Kanakubo Yuuka" userId="0125345b4684f247" providerId="LiveId" clId="{2F96E93E-20E0-4DA2-A832-8610A3A9D724}" dt="2022-03-23T06:14:49.954" v="2995"/>
          <ac:spMkLst>
            <pc:docMk/>
            <pc:sldMk cId="3065595008" sldId="524"/>
            <ac:spMk id="95" creationId="{BE549D88-2604-4EDF-9750-7516A5ACD5AB}"/>
          </ac:spMkLst>
        </pc:spChg>
        <pc:spChg chg="mod">
          <ac:chgData name="Kanakubo Yuuka" userId="0125345b4684f247" providerId="LiveId" clId="{2F96E93E-20E0-4DA2-A832-8610A3A9D724}" dt="2022-03-23T06:14:49.954" v="2995"/>
          <ac:spMkLst>
            <pc:docMk/>
            <pc:sldMk cId="3065595008" sldId="524"/>
            <ac:spMk id="96" creationId="{5FD085DB-D405-44DC-919B-52882292115A}"/>
          </ac:spMkLst>
        </pc:spChg>
        <pc:spChg chg="mod">
          <ac:chgData name="Kanakubo Yuuka" userId="0125345b4684f247" providerId="LiveId" clId="{2F96E93E-20E0-4DA2-A832-8610A3A9D724}" dt="2022-03-23T06:14:49.954" v="2995"/>
          <ac:spMkLst>
            <pc:docMk/>
            <pc:sldMk cId="3065595008" sldId="524"/>
            <ac:spMk id="97" creationId="{6BACB59C-8B4F-448D-9265-07ADF383B6C7}"/>
          </ac:spMkLst>
        </pc:spChg>
        <pc:spChg chg="mod">
          <ac:chgData name="Kanakubo Yuuka" userId="0125345b4684f247" providerId="LiveId" clId="{2F96E93E-20E0-4DA2-A832-8610A3A9D724}" dt="2022-03-23T06:14:49.954" v="2995"/>
          <ac:spMkLst>
            <pc:docMk/>
            <pc:sldMk cId="3065595008" sldId="524"/>
            <ac:spMk id="98" creationId="{0E9E87FB-7BB1-4615-B2B7-18FCB7588ABC}"/>
          </ac:spMkLst>
        </pc:spChg>
        <pc:spChg chg="mod">
          <ac:chgData name="Kanakubo Yuuka" userId="0125345b4684f247" providerId="LiveId" clId="{2F96E93E-20E0-4DA2-A832-8610A3A9D724}" dt="2022-03-23T06:14:49.954" v="2995"/>
          <ac:spMkLst>
            <pc:docMk/>
            <pc:sldMk cId="3065595008" sldId="524"/>
            <ac:spMk id="99" creationId="{6371B46E-D665-4EF9-9B57-4A730262EF2A}"/>
          </ac:spMkLst>
        </pc:spChg>
        <pc:spChg chg="mod">
          <ac:chgData name="Kanakubo Yuuka" userId="0125345b4684f247" providerId="LiveId" clId="{2F96E93E-20E0-4DA2-A832-8610A3A9D724}" dt="2022-03-23T06:14:49.954" v="2995"/>
          <ac:spMkLst>
            <pc:docMk/>
            <pc:sldMk cId="3065595008" sldId="524"/>
            <ac:spMk id="100" creationId="{4C3ACE7A-2096-45DA-A245-8005E60C77F4}"/>
          </ac:spMkLst>
        </pc:spChg>
        <pc:spChg chg="mod">
          <ac:chgData name="Kanakubo Yuuka" userId="0125345b4684f247" providerId="LiveId" clId="{2F96E93E-20E0-4DA2-A832-8610A3A9D724}" dt="2022-03-23T06:14:49.954" v="2995"/>
          <ac:spMkLst>
            <pc:docMk/>
            <pc:sldMk cId="3065595008" sldId="524"/>
            <ac:spMk id="101" creationId="{D101E3DE-4E91-4B06-B084-E3310EA48586}"/>
          </ac:spMkLst>
        </pc:spChg>
        <pc:spChg chg="mod">
          <ac:chgData name="Kanakubo Yuuka" userId="0125345b4684f247" providerId="LiveId" clId="{2F96E93E-20E0-4DA2-A832-8610A3A9D724}" dt="2022-03-23T06:14:49.954" v="2995"/>
          <ac:spMkLst>
            <pc:docMk/>
            <pc:sldMk cId="3065595008" sldId="524"/>
            <ac:spMk id="102" creationId="{D22F595B-1461-4592-A289-1133C219CA4B}"/>
          </ac:spMkLst>
        </pc:spChg>
        <pc:spChg chg="mod">
          <ac:chgData name="Kanakubo Yuuka" userId="0125345b4684f247" providerId="LiveId" clId="{2F96E93E-20E0-4DA2-A832-8610A3A9D724}" dt="2022-03-23T06:14:49.954" v="2995"/>
          <ac:spMkLst>
            <pc:docMk/>
            <pc:sldMk cId="3065595008" sldId="524"/>
            <ac:spMk id="103" creationId="{121C507B-B4F8-45D5-B19C-C0BA14E747B2}"/>
          </ac:spMkLst>
        </pc:spChg>
        <pc:spChg chg="mod">
          <ac:chgData name="Kanakubo Yuuka" userId="0125345b4684f247" providerId="LiveId" clId="{2F96E93E-20E0-4DA2-A832-8610A3A9D724}" dt="2022-03-23T06:14:49.954" v="2995"/>
          <ac:spMkLst>
            <pc:docMk/>
            <pc:sldMk cId="3065595008" sldId="524"/>
            <ac:spMk id="104" creationId="{33108195-E86B-4FB1-A563-4A03FADD78F3}"/>
          </ac:spMkLst>
        </pc:spChg>
        <pc:spChg chg="mod">
          <ac:chgData name="Kanakubo Yuuka" userId="0125345b4684f247" providerId="LiveId" clId="{2F96E93E-20E0-4DA2-A832-8610A3A9D724}" dt="2022-03-23T06:14:49.954" v="2995"/>
          <ac:spMkLst>
            <pc:docMk/>
            <pc:sldMk cId="3065595008" sldId="524"/>
            <ac:spMk id="105" creationId="{62613102-0602-4426-A8F3-8CEAE45DD36D}"/>
          </ac:spMkLst>
        </pc:spChg>
        <pc:spChg chg="mod">
          <ac:chgData name="Kanakubo Yuuka" userId="0125345b4684f247" providerId="LiveId" clId="{2F96E93E-20E0-4DA2-A832-8610A3A9D724}" dt="2022-03-23T06:14:49.954" v="2995"/>
          <ac:spMkLst>
            <pc:docMk/>
            <pc:sldMk cId="3065595008" sldId="524"/>
            <ac:spMk id="106" creationId="{464453F4-F37D-4A28-B206-06958936D582}"/>
          </ac:spMkLst>
        </pc:spChg>
        <pc:spChg chg="mod">
          <ac:chgData name="Kanakubo Yuuka" userId="0125345b4684f247" providerId="LiveId" clId="{2F96E93E-20E0-4DA2-A832-8610A3A9D724}" dt="2022-03-23T06:14:49.954" v="2995"/>
          <ac:spMkLst>
            <pc:docMk/>
            <pc:sldMk cId="3065595008" sldId="524"/>
            <ac:spMk id="107" creationId="{F690D182-895E-4F13-A3D5-C8FE1B97899A}"/>
          </ac:spMkLst>
        </pc:spChg>
        <pc:spChg chg="mod">
          <ac:chgData name="Kanakubo Yuuka" userId="0125345b4684f247" providerId="LiveId" clId="{2F96E93E-20E0-4DA2-A832-8610A3A9D724}" dt="2022-03-23T06:14:49.954" v="2995"/>
          <ac:spMkLst>
            <pc:docMk/>
            <pc:sldMk cId="3065595008" sldId="524"/>
            <ac:spMk id="108" creationId="{31288A88-03A3-42FD-A4D4-1C5BA1AFB42A}"/>
          </ac:spMkLst>
        </pc:spChg>
        <pc:spChg chg="mod">
          <ac:chgData name="Kanakubo Yuuka" userId="0125345b4684f247" providerId="LiveId" clId="{2F96E93E-20E0-4DA2-A832-8610A3A9D724}" dt="2022-03-23T06:14:49.954" v="2995"/>
          <ac:spMkLst>
            <pc:docMk/>
            <pc:sldMk cId="3065595008" sldId="524"/>
            <ac:spMk id="109" creationId="{6FE9B1EF-DD71-4728-98F8-38D82A351F99}"/>
          </ac:spMkLst>
        </pc:spChg>
        <pc:spChg chg="mod">
          <ac:chgData name="Kanakubo Yuuka" userId="0125345b4684f247" providerId="LiveId" clId="{2F96E93E-20E0-4DA2-A832-8610A3A9D724}" dt="2022-03-23T06:14:49.954" v="2995"/>
          <ac:spMkLst>
            <pc:docMk/>
            <pc:sldMk cId="3065595008" sldId="524"/>
            <ac:spMk id="110" creationId="{ACB1125A-58E8-488A-AD9C-D5ADF97DE3F8}"/>
          </ac:spMkLst>
        </pc:spChg>
        <pc:spChg chg="mod">
          <ac:chgData name="Kanakubo Yuuka" userId="0125345b4684f247" providerId="LiveId" clId="{2F96E93E-20E0-4DA2-A832-8610A3A9D724}" dt="2022-03-23T06:14:49.954" v="2995"/>
          <ac:spMkLst>
            <pc:docMk/>
            <pc:sldMk cId="3065595008" sldId="524"/>
            <ac:spMk id="111" creationId="{5DC45406-C7F6-4456-B248-58D57CD73BF2}"/>
          </ac:spMkLst>
        </pc:spChg>
        <pc:spChg chg="mod">
          <ac:chgData name="Kanakubo Yuuka" userId="0125345b4684f247" providerId="LiveId" clId="{2F96E93E-20E0-4DA2-A832-8610A3A9D724}" dt="2022-03-23T06:14:49.954" v="2995"/>
          <ac:spMkLst>
            <pc:docMk/>
            <pc:sldMk cId="3065595008" sldId="524"/>
            <ac:spMk id="113" creationId="{5D3B6BE4-14E3-4C8A-9E28-6893FBCF57BA}"/>
          </ac:spMkLst>
        </pc:spChg>
        <pc:spChg chg="mod">
          <ac:chgData name="Kanakubo Yuuka" userId="0125345b4684f247" providerId="LiveId" clId="{2F96E93E-20E0-4DA2-A832-8610A3A9D724}" dt="2022-03-23T06:14:49.954" v="2995"/>
          <ac:spMkLst>
            <pc:docMk/>
            <pc:sldMk cId="3065595008" sldId="524"/>
            <ac:spMk id="114" creationId="{5A2A5242-C194-446B-9077-9703E742CA40}"/>
          </ac:spMkLst>
        </pc:spChg>
        <pc:spChg chg="mod">
          <ac:chgData name="Kanakubo Yuuka" userId="0125345b4684f247" providerId="LiveId" clId="{2F96E93E-20E0-4DA2-A832-8610A3A9D724}" dt="2022-03-23T06:14:49.954" v="2995"/>
          <ac:spMkLst>
            <pc:docMk/>
            <pc:sldMk cId="3065595008" sldId="524"/>
            <ac:spMk id="115" creationId="{100CAC31-3E73-4A60-BE4A-8CDA97B3E7DC}"/>
          </ac:spMkLst>
        </pc:spChg>
        <pc:spChg chg="mod">
          <ac:chgData name="Kanakubo Yuuka" userId="0125345b4684f247" providerId="LiveId" clId="{2F96E93E-20E0-4DA2-A832-8610A3A9D724}" dt="2022-03-23T06:14:49.954" v="2995"/>
          <ac:spMkLst>
            <pc:docMk/>
            <pc:sldMk cId="3065595008" sldId="524"/>
            <ac:spMk id="116" creationId="{5066AA9A-8F5A-4407-86BF-A0B55F9F5D8D}"/>
          </ac:spMkLst>
        </pc:spChg>
        <pc:spChg chg="mod">
          <ac:chgData name="Kanakubo Yuuka" userId="0125345b4684f247" providerId="LiveId" clId="{2F96E93E-20E0-4DA2-A832-8610A3A9D724}" dt="2022-03-23T06:14:49.954" v="2995"/>
          <ac:spMkLst>
            <pc:docMk/>
            <pc:sldMk cId="3065595008" sldId="524"/>
            <ac:spMk id="117" creationId="{1C80B761-6FBD-4A9B-A3D9-8FBF13075604}"/>
          </ac:spMkLst>
        </pc:spChg>
        <pc:spChg chg="mod">
          <ac:chgData name="Kanakubo Yuuka" userId="0125345b4684f247" providerId="LiveId" clId="{2F96E93E-20E0-4DA2-A832-8610A3A9D724}" dt="2022-03-23T06:14:49.954" v="2995"/>
          <ac:spMkLst>
            <pc:docMk/>
            <pc:sldMk cId="3065595008" sldId="524"/>
            <ac:spMk id="118" creationId="{3050AD71-6CAA-40C4-87A0-ACB2B2CF6712}"/>
          </ac:spMkLst>
        </pc:spChg>
        <pc:spChg chg="mod">
          <ac:chgData name="Kanakubo Yuuka" userId="0125345b4684f247" providerId="LiveId" clId="{2F96E93E-20E0-4DA2-A832-8610A3A9D724}" dt="2022-03-23T06:14:49.954" v="2995"/>
          <ac:spMkLst>
            <pc:docMk/>
            <pc:sldMk cId="3065595008" sldId="524"/>
            <ac:spMk id="119" creationId="{B32CD0EB-BE1E-4FEC-A96A-D66559D78FE4}"/>
          </ac:spMkLst>
        </pc:spChg>
        <pc:spChg chg="mod">
          <ac:chgData name="Kanakubo Yuuka" userId="0125345b4684f247" providerId="LiveId" clId="{2F96E93E-20E0-4DA2-A832-8610A3A9D724}" dt="2022-03-23T06:14:49.954" v="2995"/>
          <ac:spMkLst>
            <pc:docMk/>
            <pc:sldMk cId="3065595008" sldId="524"/>
            <ac:spMk id="120" creationId="{C8B6AB96-C7EB-4E26-96D7-0545467486FC}"/>
          </ac:spMkLst>
        </pc:spChg>
        <pc:spChg chg="mod">
          <ac:chgData name="Kanakubo Yuuka" userId="0125345b4684f247" providerId="LiveId" clId="{2F96E93E-20E0-4DA2-A832-8610A3A9D724}" dt="2022-03-23T06:14:49.954" v="2995"/>
          <ac:spMkLst>
            <pc:docMk/>
            <pc:sldMk cId="3065595008" sldId="524"/>
            <ac:spMk id="121" creationId="{4A36D744-2C3D-4AF3-934C-6F8116951224}"/>
          </ac:spMkLst>
        </pc:spChg>
        <pc:spChg chg="mod">
          <ac:chgData name="Kanakubo Yuuka" userId="0125345b4684f247" providerId="LiveId" clId="{2F96E93E-20E0-4DA2-A832-8610A3A9D724}" dt="2022-03-23T06:14:49.954" v="2995"/>
          <ac:spMkLst>
            <pc:docMk/>
            <pc:sldMk cId="3065595008" sldId="524"/>
            <ac:spMk id="122" creationId="{CEF55376-B33F-4CAA-AB57-D8BEE4D2976D}"/>
          </ac:spMkLst>
        </pc:spChg>
        <pc:spChg chg="mod">
          <ac:chgData name="Kanakubo Yuuka" userId="0125345b4684f247" providerId="LiveId" clId="{2F96E93E-20E0-4DA2-A832-8610A3A9D724}" dt="2022-03-23T06:14:49.954" v="2995"/>
          <ac:spMkLst>
            <pc:docMk/>
            <pc:sldMk cId="3065595008" sldId="524"/>
            <ac:spMk id="123" creationId="{423D7163-7389-4159-A6CF-6FD843BAC853}"/>
          </ac:spMkLst>
        </pc:spChg>
        <pc:spChg chg="mod">
          <ac:chgData name="Kanakubo Yuuka" userId="0125345b4684f247" providerId="LiveId" clId="{2F96E93E-20E0-4DA2-A832-8610A3A9D724}" dt="2022-03-23T06:14:49.954" v="2995"/>
          <ac:spMkLst>
            <pc:docMk/>
            <pc:sldMk cId="3065595008" sldId="524"/>
            <ac:spMk id="124" creationId="{1A1B3D9C-C9EB-4B3F-94B6-1DF20686D5C6}"/>
          </ac:spMkLst>
        </pc:spChg>
        <pc:spChg chg="mod">
          <ac:chgData name="Kanakubo Yuuka" userId="0125345b4684f247" providerId="LiveId" clId="{2F96E93E-20E0-4DA2-A832-8610A3A9D724}" dt="2022-03-23T06:14:49.954" v="2995"/>
          <ac:spMkLst>
            <pc:docMk/>
            <pc:sldMk cId="3065595008" sldId="524"/>
            <ac:spMk id="125" creationId="{121C0F19-7082-41F6-9451-3798167FDC8B}"/>
          </ac:spMkLst>
        </pc:spChg>
        <pc:spChg chg="mod">
          <ac:chgData name="Kanakubo Yuuka" userId="0125345b4684f247" providerId="LiveId" clId="{2F96E93E-20E0-4DA2-A832-8610A3A9D724}" dt="2022-03-23T06:14:49.954" v="2995"/>
          <ac:spMkLst>
            <pc:docMk/>
            <pc:sldMk cId="3065595008" sldId="524"/>
            <ac:spMk id="126" creationId="{F4BD6170-226B-45FC-8B58-7893F2B17A0E}"/>
          </ac:spMkLst>
        </pc:spChg>
        <pc:spChg chg="mod">
          <ac:chgData name="Kanakubo Yuuka" userId="0125345b4684f247" providerId="LiveId" clId="{2F96E93E-20E0-4DA2-A832-8610A3A9D724}" dt="2022-03-23T06:14:49.954" v="2995"/>
          <ac:spMkLst>
            <pc:docMk/>
            <pc:sldMk cId="3065595008" sldId="524"/>
            <ac:spMk id="127" creationId="{7603A52E-1C05-4CEB-8981-6FE5C6AB3C8E}"/>
          </ac:spMkLst>
        </pc:spChg>
        <pc:spChg chg="mod">
          <ac:chgData name="Kanakubo Yuuka" userId="0125345b4684f247" providerId="LiveId" clId="{2F96E93E-20E0-4DA2-A832-8610A3A9D724}" dt="2022-03-23T06:14:49.954" v="2995"/>
          <ac:spMkLst>
            <pc:docMk/>
            <pc:sldMk cId="3065595008" sldId="524"/>
            <ac:spMk id="128" creationId="{173C4A07-526F-41D4-BDB0-EF126447C82D}"/>
          </ac:spMkLst>
        </pc:spChg>
        <pc:spChg chg="mod">
          <ac:chgData name="Kanakubo Yuuka" userId="0125345b4684f247" providerId="LiveId" clId="{2F96E93E-20E0-4DA2-A832-8610A3A9D724}" dt="2022-03-23T06:14:49.954" v="2995"/>
          <ac:spMkLst>
            <pc:docMk/>
            <pc:sldMk cId="3065595008" sldId="524"/>
            <ac:spMk id="129" creationId="{D4912A1A-654D-4AC9-9EA7-B6CE4640342C}"/>
          </ac:spMkLst>
        </pc:spChg>
        <pc:spChg chg="mod">
          <ac:chgData name="Kanakubo Yuuka" userId="0125345b4684f247" providerId="LiveId" clId="{2F96E93E-20E0-4DA2-A832-8610A3A9D724}" dt="2022-03-23T06:14:49.954" v="2995"/>
          <ac:spMkLst>
            <pc:docMk/>
            <pc:sldMk cId="3065595008" sldId="524"/>
            <ac:spMk id="130" creationId="{C7BF2846-89AA-4E1D-8A14-0BAE4202C525}"/>
          </ac:spMkLst>
        </pc:spChg>
        <pc:spChg chg="mod">
          <ac:chgData name="Kanakubo Yuuka" userId="0125345b4684f247" providerId="LiveId" clId="{2F96E93E-20E0-4DA2-A832-8610A3A9D724}" dt="2022-03-23T06:14:49.954" v="2995"/>
          <ac:spMkLst>
            <pc:docMk/>
            <pc:sldMk cId="3065595008" sldId="524"/>
            <ac:spMk id="131" creationId="{0571F83B-331E-4161-8A30-840EA5C06A10}"/>
          </ac:spMkLst>
        </pc:spChg>
        <pc:spChg chg="mod">
          <ac:chgData name="Kanakubo Yuuka" userId="0125345b4684f247" providerId="LiveId" clId="{2F96E93E-20E0-4DA2-A832-8610A3A9D724}" dt="2022-03-23T06:14:49.954" v="2995"/>
          <ac:spMkLst>
            <pc:docMk/>
            <pc:sldMk cId="3065595008" sldId="524"/>
            <ac:spMk id="132" creationId="{2FA82C06-4279-4439-A547-26B8EEC3C784}"/>
          </ac:spMkLst>
        </pc:spChg>
        <pc:spChg chg="mod">
          <ac:chgData name="Kanakubo Yuuka" userId="0125345b4684f247" providerId="LiveId" clId="{2F96E93E-20E0-4DA2-A832-8610A3A9D724}" dt="2022-03-23T06:14:49.954" v="2995"/>
          <ac:spMkLst>
            <pc:docMk/>
            <pc:sldMk cId="3065595008" sldId="524"/>
            <ac:spMk id="133" creationId="{6BF1CD89-F1C2-4FDE-9BEC-CA6EB2997371}"/>
          </ac:spMkLst>
        </pc:spChg>
        <pc:spChg chg="mod">
          <ac:chgData name="Kanakubo Yuuka" userId="0125345b4684f247" providerId="LiveId" clId="{2F96E93E-20E0-4DA2-A832-8610A3A9D724}" dt="2022-03-23T06:14:49.954" v="2995"/>
          <ac:spMkLst>
            <pc:docMk/>
            <pc:sldMk cId="3065595008" sldId="524"/>
            <ac:spMk id="134" creationId="{4712B5D1-C077-4F06-A686-42166560010D}"/>
          </ac:spMkLst>
        </pc:spChg>
        <pc:spChg chg="mod">
          <ac:chgData name="Kanakubo Yuuka" userId="0125345b4684f247" providerId="LiveId" clId="{2F96E93E-20E0-4DA2-A832-8610A3A9D724}" dt="2022-03-23T06:14:49.954" v="2995"/>
          <ac:spMkLst>
            <pc:docMk/>
            <pc:sldMk cId="3065595008" sldId="524"/>
            <ac:spMk id="135" creationId="{0561FAB4-482E-4859-A9A4-980DFF39A0CB}"/>
          </ac:spMkLst>
        </pc:spChg>
        <pc:spChg chg="mod">
          <ac:chgData name="Kanakubo Yuuka" userId="0125345b4684f247" providerId="LiveId" clId="{2F96E93E-20E0-4DA2-A832-8610A3A9D724}" dt="2022-03-23T06:14:49.954" v="2995"/>
          <ac:spMkLst>
            <pc:docMk/>
            <pc:sldMk cId="3065595008" sldId="524"/>
            <ac:spMk id="136" creationId="{6AD12E1F-7DD3-473E-B679-EB33BF152984}"/>
          </ac:spMkLst>
        </pc:spChg>
        <pc:spChg chg="mod">
          <ac:chgData name="Kanakubo Yuuka" userId="0125345b4684f247" providerId="LiveId" clId="{2F96E93E-20E0-4DA2-A832-8610A3A9D724}" dt="2022-03-23T06:14:49.954" v="2995"/>
          <ac:spMkLst>
            <pc:docMk/>
            <pc:sldMk cId="3065595008" sldId="524"/>
            <ac:spMk id="137" creationId="{8D2DEE9B-E20F-4ACA-918C-4FC3D760D475}"/>
          </ac:spMkLst>
        </pc:spChg>
        <pc:spChg chg="mod">
          <ac:chgData name="Kanakubo Yuuka" userId="0125345b4684f247" providerId="LiveId" clId="{2F96E93E-20E0-4DA2-A832-8610A3A9D724}" dt="2022-03-23T06:14:49.954" v="2995"/>
          <ac:spMkLst>
            <pc:docMk/>
            <pc:sldMk cId="3065595008" sldId="524"/>
            <ac:spMk id="138" creationId="{723DE7C8-A755-4233-8678-A1239F58FAE6}"/>
          </ac:spMkLst>
        </pc:spChg>
        <pc:spChg chg="mod">
          <ac:chgData name="Kanakubo Yuuka" userId="0125345b4684f247" providerId="LiveId" clId="{2F96E93E-20E0-4DA2-A832-8610A3A9D724}" dt="2022-03-23T06:14:49.954" v="2995"/>
          <ac:spMkLst>
            <pc:docMk/>
            <pc:sldMk cId="3065595008" sldId="524"/>
            <ac:spMk id="139" creationId="{1471496F-31E8-40AC-8003-60F623D38780}"/>
          </ac:spMkLst>
        </pc:spChg>
        <pc:spChg chg="mod">
          <ac:chgData name="Kanakubo Yuuka" userId="0125345b4684f247" providerId="LiveId" clId="{2F96E93E-20E0-4DA2-A832-8610A3A9D724}" dt="2022-03-23T06:14:49.954" v="2995"/>
          <ac:spMkLst>
            <pc:docMk/>
            <pc:sldMk cId="3065595008" sldId="524"/>
            <ac:spMk id="140" creationId="{EB6F1B99-C7AA-4476-89EC-EB0013E2A033}"/>
          </ac:spMkLst>
        </pc:spChg>
        <pc:spChg chg="mod">
          <ac:chgData name="Kanakubo Yuuka" userId="0125345b4684f247" providerId="LiveId" clId="{2F96E93E-20E0-4DA2-A832-8610A3A9D724}" dt="2022-03-23T06:14:49.954" v="2995"/>
          <ac:spMkLst>
            <pc:docMk/>
            <pc:sldMk cId="3065595008" sldId="524"/>
            <ac:spMk id="141" creationId="{593897B0-528E-4819-B163-CB66D8AE2C8F}"/>
          </ac:spMkLst>
        </pc:spChg>
        <pc:spChg chg="mod">
          <ac:chgData name="Kanakubo Yuuka" userId="0125345b4684f247" providerId="LiveId" clId="{2F96E93E-20E0-4DA2-A832-8610A3A9D724}" dt="2022-03-23T06:14:49.954" v="2995"/>
          <ac:spMkLst>
            <pc:docMk/>
            <pc:sldMk cId="3065595008" sldId="524"/>
            <ac:spMk id="142" creationId="{A41CBBB8-0AAA-4C31-BD13-E39ECF8B052B}"/>
          </ac:spMkLst>
        </pc:spChg>
        <pc:spChg chg="mod">
          <ac:chgData name="Kanakubo Yuuka" userId="0125345b4684f247" providerId="LiveId" clId="{2F96E93E-20E0-4DA2-A832-8610A3A9D724}" dt="2022-03-23T06:14:49.954" v="2995"/>
          <ac:spMkLst>
            <pc:docMk/>
            <pc:sldMk cId="3065595008" sldId="524"/>
            <ac:spMk id="143" creationId="{F74DA06E-FC14-459B-B964-54C81E46249B}"/>
          </ac:spMkLst>
        </pc:spChg>
        <pc:spChg chg="mod">
          <ac:chgData name="Kanakubo Yuuka" userId="0125345b4684f247" providerId="LiveId" clId="{2F96E93E-20E0-4DA2-A832-8610A3A9D724}" dt="2022-03-23T06:14:49.954" v="2995"/>
          <ac:spMkLst>
            <pc:docMk/>
            <pc:sldMk cId="3065595008" sldId="524"/>
            <ac:spMk id="144" creationId="{4B4C5F28-7E5C-4FE9-921C-A952900AC81B}"/>
          </ac:spMkLst>
        </pc:spChg>
        <pc:spChg chg="mod">
          <ac:chgData name="Kanakubo Yuuka" userId="0125345b4684f247" providerId="LiveId" clId="{2F96E93E-20E0-4DA2-A832-8610A3A9D724}" dt="2022-03-23T06:14:49.954" v="2995"/>
          <ac:spMkLst>
            <pc:docMk/>
            <pc:sldMk cId="3065595008" sldId="524"/>
            <ac:spMk id="145" creationId="{2604802F-EACB-41C8-B6C3-0C8897A2C85B}"/>
          </ac:spMkLst>
        </pc:spChg>
        <pc:spChg chg="mod">
          <ac:chgData name="Kanakubo Yuuka" userId="0125345b4684f247" providerId="LiveId" clId="{2F96E93E-20E0-4DA2-A832-8610A3A9D724}" dt="2022-03-23T06:14:49.954" v="2995"/>
          <ac:spMkLst>
            <pc:docMk/>
            <pc:sldMk cId="3065595008" sldId="524"/>
            <ac:spMk id="146" creationId="{3E003CB0-5226-4BEA-ADDA-792C5280E57F}"/>
          </ac:spMkLst>
        </pc:spChg>
        <pc:spChg chg="mod">
          <ac:chgData name="Kanakubo Yuuka" userId="0125345b4684f247" providerId="LiveId" clId="{2F96E93E-20E0-4DA2-A832-8610A3A9D724}" dt="2022-03-23T06:14:49.954" v="2995"/>
          <ac:spMkLst>
            <pc:docMk/>
            <pc:sldMk cId="3065595008" sldId="524"/>
            <ac:spMk id="147" creationId="{0528BB18-8FB0-4AC5-AC36-D624EC1E9988}"/>
          </ac:spMkLst>
        </pc:spChg>
        <pc:spChg chg="mod">
          <ac:chgData name="Kanakubo Yuuka" userId="0125345b4684f247" providerId="LiveId" clId="{2F96E93E-20E0-4DA2-A832-8610A3A9D724}" dt="2022-03-23T06:14:49.954" v="2995"/>
          <ac:spMkLst>
            <pc:docMk/>
            <pc:sldMk cId="3065595008" sldId="524"/>
            <ac:spMk id="148" creationId="{F68ED155-3DA3-464F-A910-0648158AF702}"/>
          </ac:spMkLst>
        </pc:spChg>
        <pc:spChg chg="mod">
          <ac:chgData name="Kanakubo Yuuka" userId="0125345b4684f247" providerId="LiveId" clId="{2F96E93E-20E0-4DA2-A832-8610A3A9D724}" dt="2022-03-23T06:14:49.954" v="2995"/>
          <ac:spMkLst>
            <pc:docMk/>
            <pc:sldMk cId="3065595008" sldId="524"/>
            <ac:spMk id="149" creationId="{3D4F2E46-81D9-4492-89D7-7733581753C2}"/>
          </ac:spMkLst>
        </pc:spChg>
        <pc:spChg chg="mod">
          <ac:chgData name="Kanakubo Yuuka" userId="0125345b4684f247" providerId="LiveId" clId="{2F96E93E-20E0-4DA2-A832-8610A3A9D724}" dt="2022-03-23T06:14:49.954" v="2995"/>
          <ac:spMkLst>
            <pc:docMk/>
            <pc:sldMk cId="3065595008" sldId="524"/>
            <ac:spMk id="150" creationId="{E806A283-6E2C-485B-8845-A9E9F28AC0AA}"/>
          </ac:spMkLst>
        </pc:spChg>
        <pc:spChg chg="mod">
          <ac:chgData name="Kanakubo Yuuka" userId="0125345b4684f247" providerId="LiveId" clId="{2F96E93E-20E0-4DA2-A832-8610A3A9D724}" dt="2022-03-23T06:14:49.954" v="2995"/>
          <ac:spMkLst>
            <pc:docMk/>
            <pc:sldMk cId="3065595008" sldId="524"/>
            <ac:spMk id="151" creationId="{765ECAB9-308E-47B1-A808-6C3797B4777B}"/>
          </ac:spMkLst>
        </pc:spChg>
        <pc:spChg chg="mod">
          <ac:chgData name="Kanakubo Yuuka" userId="0125345b4684f247" providerId="LiveId" clId="{2F96E93E-20E0-4DA2-A832-8610A3A9D724}" dt="2022-03-23T06:14:49.954" v="2995"/>
          <ac:spMkLst>
            <pc:docMk/>
            <pc:sldMk cId="3065595008" sldId="524"/>
            <ac:spMk id="152" creationId="{6E62715E-C458-4D7D-B68F-EF994135F4A9}"/>
          </ac:spMkLst>
        </pc:spChg>
        <pc:spChg chg="mod">
          <ac:chgData name="Kanakubo Yuuka" userId="0125345b4684f247" providerId="LiveId" clId="{2F96E93E-20E0-4DA2-A832-8610A3A9D724}" dt="2022-03-23T06:14:49.954" v="2995"/>
          <ac:spMkLst>
            <pc:docMk/>
            <pc:sldMk cId="3065595008" sldId="524"/>
            <ac:spMk id="153" creationId="{20305DA8-1966-4FD4-92A6-B6BF26B87A74}"/>
          </ac:spMkLst>
        </pc:spChg>
        <pc:spChg chg="mod">
          <ac:chgData name="Kanakubo Yuuka" userId="0125345b4684f247" providerId="LiveId" clId="{2F96E93E-20E0-4DA2-A832-8610A3A9D724}" dt="2022-03-23T06:14:49.954" v="2995"/>
          <ac:spMkLst>
            <pc:docMk/>
            <pc:sldMk cId="3065595008" sldId="524"/>
            <ac:spMk id="154" creationId="{FFAF4D30-86C3-4912-88E4-66DD7AC0173D}"/>
          </ac:spMkLst>
        </pc:spChg>
        <pc:spChg chg="mod">
          <ac:chgData name="Kanakubo Yuuka" userId="0125345b4684f247" providerId="LiveId" clId="{2F96E93E-20E0-4DA2-A832-8610A3A9D724}" dt="2022-03-23T06:14:49.954" v="2995"/>
          <ac:spMkLst>
            <pc:docMk/>
            <pc:sldMk cId="3065595008" sldId="524"/>
            <ac:spMk id="155" creationId="{5A7A31DA-4236-4D4E-B031-0C4F296DEC90}"/>
          </ac:spMkLst>
        </pc:spChg>
        <pc:spChg chg="mod">
          <ac:chgData name="Kanakubo Yuuka" userId="0125345b4684f247" providerId="LiveId" clId="{2F96E93E-20E0-4DA2-A832-8610A3A9D724}" dt="2022-03-23T06:14:49.954" v="2995"/>
          <ac:spMkLst>
            <pc:docMk/>
            <pc:sldMk cId="3065595008" sldId="524"/>
            <ac:spMk id="156" creationId="{BE6D17B5-626F-441F-AECB-D5AA22B6ADCD}"/>
          </ac:spMkLst>
        </pc:spChg>
        <pc:spChg chg="mod">
          <ac:chgData name="Kanakubo Yuuka" userId="0125345b4684f247" providerId="LiveId" clId="{2F96E93E-20E0-4DA2-A832-8610A3A9D724}" dt="2022-03-23T06:14:49.954" v="2995"/>
          <ac:spMkLst>
            <pc:docMk/>
            <pc:sldMk cId="3065595008" sldId="524"/>
            <ac:spMk id="157" creationId="{D12D95DA-8391-49A4-B28D-CD492A290A35}"/>
          </ac:spMkLst>
        </pc:spChg>
        <pc:spChg chg="mod">
          <ac:chgData name="Kanakubo Yuuka" userId="0125345b4684f247" providerId="LiveId" clId="{2F96E93E-20E0-4DA2-A832-8610A3A9D724}" dt="2022-03-23T06:14:49.954" v="2995"/>
          <ac:spMkLst>
            <pc:docMk/>
            <pc:sldMk cId="3065595008" sldId="524"/>
            <ac:spMk id="158" creationId="{C9F0BCF2-6FA5-44ED-AB49-C7420FA30D5A}"/>
          </ac:spMkLst>
        </pc:spChg>
        <pc:spChg chg="mod">
          <ac:chgData name="Kanakubo Yuuka" userId="0125345b4684f247" providerId="LiveId" clId="{2F96E93E-20E0-4DA2-A832-8610A3A9D724}" dt="2022-03-23T06:14:49.954" v="2995"/>
          <ac:spMkLst>
            <pc:docMk/>
            <pc:sldMk cId="3065595008" sldId="524"/>
            <ac:spMk id="159" creationId="{8F108CCF-7F53-47BD-B6A3-5C1BDB24752E}"/>
          </ac:spMkLst>
        </pc:spChg>
        <pc:spChg chg="mod">
          <ac:chgData name="Kanakubo Yuuka" userId="0125345b4684f247" providerId="LiveId" clId="{2F96E93E-20E0-4DA2-A832-8610A3A9D724}" dt="2022-03-23T06:14:49.954" v="2995"/>
          <ac:spMkLst>
            <pc:docMk/>
            <pc:sldMk cId="3065595008" sldId="524"/>
            <ac:spMk id="160" creationId="{6290791E-D975-4F50-BBC6-DC6EC706F77B}"/>
          </ac:spMkLst>
        </pc:spChg>
        <pc:spChg chg="mod">
          <ac:chgData name="Kanakubo Yuuka" userId="0125345b4684f247" providerId="LiveId" clId="{2F96E93E-20E0-4DA2-A832-8610A3A9D724}" dt="2022-03-23T06:14:49.954" v="2995"/>
          <ac:spMkLst>
            <pc:docMk/>
            <pc:sldMk cId="3065595008" sldId="524"/>
            <ac:spMk id="161" creationId="{9B208A3D-2E7B-487A-968D-C1A634F76E0A}"/>
          </ac:spMkLst>
        </pc:spChg>
        <pc:spChg chg="mod">
          <ac:chgData name="Kanakubo Yuuka" userId="0125345b4684f247" providerId="LiveId" clId="{2F96E93E-20E0-4DA2-A832-8610A3A9D724}" dt="2022-03-23T06:14:49.954" v="2995"/>
          <ac:spMkLst>
            <pc:docMk/>
            <pc:sldMk cId="3065595008" sldId="524"/>
            <ac:spMk id="162" creationId="{C6B26F44-F824-47A0-B57C-2D4D6AABB193}"/>
          </ac:spMkLst>
        </pc:spChg>
        <pc:spChg chg="add del mod">
          <ac:chgData name="Kanakubo Yuuka" userId="0125345b4684f247" providerId="LiveId" clId="{2F96E93E-20E0-4DA2-A832-8610A3A9D724}" dt="2022-03-23T06:16:15.655" v="3010" actId="478"/>
          <ac:spMkLst>
            <pc:docMk/>
            <pc:sldMk cId="3065595008" sldId="524"/>
            <ac:spMk id="163" creationId="{9C897452-8C33-4B36-B518-DFD8F8929DE3}"/>
          </ac:spMkLst>
        </pc:spChg>
        <pc:grpChg chg="add del mod">
          <ac:chgData name="Kanakubo Yuuka" userId="0125345b4684f247" providerId="LiveId" clId="{2F96E93E-20E0-4DA2-A832-8610A3A9D724}" dt="2022-03-23T06:17:11.528" v="3016" actId="478"/>
          <ac:grpSpMkLst>
            <pc:docMk/>
            <pc:sldMk cId="3065595008" sldId="524"/>
            <ac:grpSpMk id="12" creationId="{A36560CC-5E2F-4569-89F0-E7165E22BE78}"/>
          </ac:grpSpMkLst>
        </pc:grpChg>
        <pc:grpChg chg="add del mod">
          <ac:chgData name="Kanakubo Yuuka" userId="0125345b4684f247" providerId="LiveId" clId="{2F96E93E-20E0-4DA2-A832-8610A3A9D724}" dt="2022-03-23T06:17:10.208" v="3015" actId="478"/>
          <ac:grpSpMkLst>
            <pc:docMk/>
            <pc:sldMk cId="3065595008" sldId="524"/>
            <ac:grpSpMk id="38" creationId="{3C97416C-F69B-408B-8FFA-7531288376CE}"/>
          </ac:grpSpMkLst>
        </pc:grpChg>
        <pc:grpChg chg="mod">
          <ac:chgData name="Kanakubo Yuuka" userId="0125345b4684f247" providerId="LiveId" clId="{2F96E93E-20E0-4DA2-A832-8610A3A9D724}" dt="2022-03-23T06:14:49.954" v="2995"/>
          <ac:grpSpMkLst>
            <pc:docMk/>
            <pc:sldMk cId="3065595008" sldId="524"/>
            <ac:grpSpMk id="112" creationId="{EFB7589C-EEB6-4297-8A0C-2DC4DE7261F6}"/>
          </ac:grpSpMkLst>
        </pc:grpChg>
        <pc:picChg chg="del">
          <ac:chgData name="Kanakubo Yuuka" userId="0125345b4684f247" providerId="LiveId" clId="{2F96E93E-20E0-4DA2-A832-8610A3A9D724}" dt="2022-03-23T06:11:55.118" v="2977" actId="478"/>
          <ac:picMkLst>
            <pc:docMk/>
            <pc:sldMk cId="3065595008" sldId="524"/>
            <ac:picMk id="4" creationId="{1224FA93-4DB7-41D2-866D-AB520BD36A3B}"/>
          </ac:picMkLst>
        </pc:picChg>
        <pc:picChg chg="mod">
          <ac:chgData name="Kanakubo Yuuka" userId="0125345b4684f247" providerId="LiveId" clId="{2F96E93E-20E0-4DA2-A832-8610A3A9D724}" dt="2022-03-23T06:18:16.514" v="3028" actId="1076"/>
          <ac:picMkLst>
            <pc:docMk/>
            <pc:sldMk cId="3065595008" sldId="524"/>
            <ac:picMk id="6" creationId="{B2B11BF2-E292-4B02-A2FA-73A6194DC9E5}"/>
          </ac:picMkLst>
        </pc:picChg>
        <pc:picChg chg="add mod">
          <ac:chgData name="Kanakubo Yuuka" userId="0125345b4684f247" providerId="LiveId" clId="{2F96E93E-20E0-4DA2-A832-8610A3A9D724}" dt="2022-03-23T06:18:17.598" v="3029" actId="1076"/>
          <ac:picMkLst>
            <pc:docMk/>
            <pc:sldMk cId="3065595008" sldId="524"/>
            <ac:picMk id="9" creationId="{E19B789B-B043-4096-9257-FCCFC52BB4C0}"/>
          </ac:picMkLst>
        </pc:picChg>
        <pc:picChg chg="add mod">
          <ac:chgData name="Kanakubo Yuuka" userId="0125345b4684f247" providerId="LiveId" clId="{2F96E93E-20E0-4DA2-A832-8610A3A9D724}" dt="2022-03-23T06:18:21.472" v="3030" actId="1076"/>
          <ac:picMkLst>
            <pc:docMk/>
            <pc:sldMk cId="3065595008" sldId="524"/>
            <ac:picMk id="164" creationId="{D23A3681-229B-488B-8B6A-9C7B98425FB7}"/>
          </ac:picMkLst>
        </pc:picChg>
        <pc:picChg chg="add mod">
          <ac:chgData name="Kanakubo Yuuka" userId="0125345b4684f247" providerId="LiveId" clId="{2F96E93E-20E0-4DA2-A832-8610A3A9D724}" dt="2022-03-23T06:18:15.349" v="3027" actId="1076"/>
          <ac:picMkLst>
            <pc:docMk/>
            <pc:sldMk cId="3065595008" sldId="524"/>
            <ac:picMk id="165" creationId="{8DF7FDB3-064D-4B64-825B-64E616E7CB13}"/>
          </ac:picMkLst>
        </pc:picChg>
        <pc:cxnChg chg="mod">
          <ac:chgData name="Kanakubo Yuuka" userId="0125345b4684f247" providerId="LiveId" clId="{2F96E93E-20E0-4DA2-A832-8610A3A9D724}" dt="2022-03-23T06:14:49.954" v="2995"/>
          <ac:cxnSpMkLst>
            <pc:docMk/>
            <pc:sldMk cId="3065595008" sldId="524"/>
            <ac:cxnSpMk id="65" creationId="{CAE3821A-8543-4FD7-A2A8-2621EA6F3636}"/>
          </ac:cxnSpMkLst>
        </pc:cxnChg>
      </pc:sldChg>
      <pc:sldChg chg="add del">
        <pc:chgData name="Kanakubo Yuuka" userId="0125345b4684f247" providerId="LiveId" clId="{2F96E93E-20E0-4DA2-A832-8610A3A9D724}" dt="2022-03-23T04:43:04.741" v="987" actId="2696"/>
        <pc:sldMkLst>
          <pc:docMk/>
          <pc:sldMk cId="3837287808" sldId="524"/>
        </pc:sldMkLst>
      </pc:sldChg>
      <pc:sldChg chg="addSp delSp modSp add del mod delAnim modAnim">
        <pc:chgData name="Kanakubo Yuuka" userId="0125345b4684f247" providerId="LiveId" clId="{2F96E93E-20E0-4DA2-A832-8610A3A9D724}" dt="2022-03-23T05:58:12.797" v="2505" actId="2696"/>
        <pc:sldMkLst>
          <pc:docMk/>
          <pc:sldMk cId="119266948" sldId="525"/>
        </pc:sldMkLst>
        <pc:spChg chg="add mod">
          <ac:chgData name="Kanakubo Yuuka" userId="0125345b4684f247" providerId="LiveId" clId="{2F96E93E-20E0-4DA2-A832-8610A3A9D724}" dt="2022-03-23T05:55:40.224" v="2494" actId="164"/>
          <ac:spMkLst>
            <pc:docMk/>
            <pc:sldMk cId="119266948" sldId="525"/>
            <ac:spMk id="7" creationId="{77128A0E-6D13-4844-B2D0-E9A232E62CBF}"/>
          </ac:spMkLst>
        </pc:spChg>
        <pc:spChg chg="add mod">
          <ac:chgData name="Kanakubo Yuuka" userId="0125345b4684f247" providerId="LiveId" clId="{2F96E93E-20E0-4DA2-A832-8610A3A9D724}" dt="2022-03-23T05:55:40.224" v="2494" actId="164"/>
          <ac:spMkLst>
            <pc:docMk/>
            <pc:sldMk cId="119266948" sldId="525"/>
            <ac:spMk id="8" creationId="{40CCC3BB-8D00-445C-8EB1-3DD19548D45A}"/>
          </ac:spMkLst>
        </pc:spChg>
        <pc:spChg chg="mod">
          <ac:chgData name="Kanakubo Yuuka" userId="0125345b4684f247" providerId="LiveId" clId="{2F96E93E-20E0-4DA2-A832-8610A3A9D724}" dt="2022-03-23T05:55:35.833" v="2493" actId="164"/>
          <ac:spMkLst>
            <pc:docMk/>
            <pc:sldMk cId="119266948" sldId="525"/>
            <ac:spMk id="30" creationId="{8879014F-C654-4867-914F-7C8FAC626571}"/>
          </ac:spMkLst>
        </pc:spChg>
        <pc:spChg chg="add mod">
          <ac:chgData name="Kanakubo Yuuka" userId="0125345b4684f247" providerId="LiveId" clId="{2F96E93E-20E0-4DA2-A832-8610A3A9D724}" dt="2022-03-23T05:55:35.833" v="2493" actId="164"/>
          <ac:spMkLst>
            <pc:docMk/>
            <pc:sldMk cId="119266948" sldId="525"/>
            <ac:spMk id="32" creationId="{6F5E25EB-C522-4785-AAB4-676AE1FAF7EA}"/>
          </ac:spMkLst>
        </pc:spChg>
        <pc:spChg chg="add del mod">
          <ac:chgData name="Kanakubo Yuuka" userId="0125345b4684f247" providerId="LiveId" clId="{2F96E93E-20E0-4DA2-A832-8610A3A9D724}" dt="2022-03-23T05:44:40.474" v="2102" actId="478"/>
          <ac:spMkLst>
            <pc:docMk/>
            <pc:sldMk cId="119266948" sldId="525"/>
            <ac:spMk id="33" creationId="{6701332E-87BE-40D7-822F-5C16D6D1B651}"/>
          </ac:spMkLst>
        </pc:spChg>
        <pc:spChg chg="add mod">
          <ac:chgData name="Kanakubo Yuuka" userId="0125345b4684f247" providerId="LiveId" clId="{2F96E93E-20E0-4DA2-A832-8610A3A9D724}" dt="2022-03-23T05:55:35.833" v="2493" actId="164"/>
          <ac:spMkLst>
            <pc:docMk/>
            <pc:sldMk cId="119266948" sldId="525"/>
            <ac:spMk id="34" creationId="{B4117D0C-79AD-4DB2-9564-3BB6B4938948}"/>
          </ac:spMkLst>
        </pc:spChg>
        <pc:spChg chg="add del mod ord">
          <ac:chgData name="Kanakubo Yuuka" userId="0125345b4684f247" providerId="LiveId" clId="{2F96E93E-20E0-4DA2-A832-8610A3A9D724}" dt="2022-03-23T05:47:28.783" v="2116" actId="478"/>
          <ac:spMkLst>
            <pc:docMk/>
            <pc:sldMk cId="119266948" sldId="525"/>
            <ac:spMk id="35" creationId="{8F98A949-583F-45B0-ABE6-DF2AE536539C}"/>
          </ac:spMkLst>
        </pc:spChg>
        <pc:spChg chg="add del mod ord">
          <ac:chgData name="Kanakubo Yuuka" userId="0125345b4684f247" providerId="LiveId" clId="{2F96E93E-20E0-4DA2-A832-8610A3A9D724}" dt="2022-03-23T05:47:30.831" v="2117" actId="478"/>
          <ac:spMkLst>
            <pc:docMk/>
            <pc:sldMk cId="119266948" sldId="525"/>
            <ac:spMk id="36" creationId="{80E7DACC-B7F9-418C-A20A-687994E0212E}"/>
          </ac:spMkLst>
        </pc:spChg>
        <pc:spChg chg="add mod">
          <ac:chgData name="Kanakubo Yuuka" userId="0125345b4684f247" providerId="LiveId" clId="{2F96E93E-20E0-4DA2-A832-8610A3A9D724}" dt="2022-03-23T05:55:35.833" v="2493" actId="164"/>
          <ac:spMkLst>
            <pc:docMk/>
            <pc:sldMk cId="119266948" sldId="525"/>
            <ac:spMk id="42" creationId="{E0E31AB3-A5E3-4063-8B5F-9B2AF19A1E9E}"/>
          </ac:spMkLst>
        </pc:spChg>
        <pc:grpChg chg="add mod">
          <ac:chgData name="Kanakubo Yuuka" userId="0125345b4684f247" providerId="LiveId" clId="{2F96E93E-20E0-4DA2-A832-8610A3A9D724}" dt="2022-03-23T05:55:40.224" v="2494" actId="164"/>
          <ac:grpSpMkLst>
            <pc:docMk/>
            <pc:sldMk cId="119266948" sldId="525"/>
            <ac:grpSpMk id="2" creationId="{5EFAA799-56D4-4794-8B70-4A3313B12181}"/>
          </ac:grpSpMkLst>
        </pc:grpChg>
        <pc:grpChg chg="del">
          <ac:chgData name="Kanakubo Yuuka" userId="0125345b4684f247" providerId="LiveId" clId="{2F96E93E-20E0-4DA2-A832-8610A3A9D724}" dt="2022-03-23T05:55:09.626" v="2487" actId="21"/>
          <ac:grpSpMkLst>
            <pc:docMk/>
            <pc:sldMk cId="119266948" sldId="525"/>
            <ac:grpSpMk id="13" creationId="{8ED4126D-7C07-4609-B102-71AA826376DD}"/>
          </ac:grpSpMkLst>
        </pc:grpChg>
        <pc:grpChg chg="add mod">
          <ac:chgData name="Kanakubo Yuuka" userId="0125345b4684f247" providerId="LiveId" clId="{2F96E93E-20E0-4DA2-A832-8610A3A9D724}" dt="2022-03-23T05:55:40.224" v="2494" actId="164"/>
          <ac:grpSpMkLst>
            <pc:docMk/>
            <pc:sldMk cId="119266948" sldId="525"/>
            <ac:grpSpMk id="24" creationId="{696A1286-4AE9-4ABE-939B-09C32961E3AC}"/>
          </ac:grpSpMkLst>
        </pc:grpChg>
        <pc:grpChg chg="add del mod">
          <ac:chgData name="Kanakubo Yuuka" userId="0125345b4684f247" providerId="LiveId" clId="{2F96E93E-20E0-4DA2-A832-8610A3A9D724}" dt="2022-03-23T05:55:35.833" v="2493" actId="164"/>
          <ac:grpSpMkLst>
            <pc:docMk/>
            <pc:sldMk cId="119266948" sldId="525"/>
            <ac:grpSpMk id="43" creationId="{08B0B330-38E5-4DA7-8D90-4CA19C3B5443}"/>
          </ac:grpSpMkLst>
        </pc:grpChg>
        <pc:grpChg chg="add mod">
          <ac:chgData name="Kanakubo Yuuka" userId="0125345b4684f247" providerId="LiveId" clId="{2F96E93E-20E0-4DA2-A832-8610A3A9D724}" dt="2022-03-23T05:55:40.224" v="2494" actId="164"/>
          <ac:grpSpMkLst>
            <pc:docMk/>
            <pc:sldMk cId="119266948" sldId="525"/>
            <ac:grpSpMk id="44" creationId="{3F338EDE-9F05-43C9-A1B2-E2409425E823}"/>
          </ac:grpSpMkLst>
        </pc:grpChg>
        <pc:picChg chg="mod">
          <ac:chgData name="Kanakubo Yuuka" userId="0125345b4684f247" providerId="LiveId" clId="{2F96E93E-20E0-4DA2-A832-8610A3A9D724}" dt="2022-03-23T05:55:35.833" v="2493" actId="164"/>
          <ac:picMkLst>
            <pc:docMk/>
            <pc:sldMk cId="119266948" sldId="525"/>
            <ac:picMk id="6" creationId="{25662CBC-712F-4671-BA83-25ECE0055B6E}"/>
          </ac:picMkLst>
        </pc:picChg>
        <pc:picChg chg="del">
          <ac:chgData name="Kanakubo Yuuka" userId="0125345b4684f247" providerId="LiveId" clId="{2F96E93E-20E0-4DA2-A832-8610A3A9D724}" dt="2022-03-23T05:38:24.555" v="1934" actId="478"/>
          <ac:picMkLst>
            <pc:docMk/>
            <pc:sldMk cId="119266948" sldId="525"/>
            <ac:picMk id="31" creationId="{6CDDE97D-11A6-4ADD-8D43-01B850E7F8E9}"/>
          </ac:picMkLst>
        </pc:picChg>
        <pc:cxnChg chg="add mod">
          <ac:chgData name="Kanakubo Yuuka" userId="0125345b4684f247" providerId="LiveId" clId="{2F96E93E-20E0-4DA2-A832-8610A3A9D724}" dt="2022-03-23T05:55:35.833" v="2493" actId="164"/>
          <ac:cxnSpMkLst>
            <pc:docMk/>
            <pc:sldMk cId="119266948" sldId="525"/>
            <ac:cxnSpMk id="16" creationId="{485534D5-6DD3-4198-91E6-D2F58479B7DC}"/>
          </ac:cxnSpMkLst>
        </pc:cxnChg>
        <pc:cxnChg chg="add mod">
          <ac:chgData name="Kanakubo Yuuka" userId="0125345b4684f247" providerId="LiveId" clId="{2F96E93E-20E0-4DA2-A832-8610A3A9D724}" dt="2022-03-23T05:55:35.833" v="2493" actId="164"/>
          <ac:cxnSpMkLst>
            <pc:docMk/>
            <pc:sldMk cId="119266948" sldId="525"/>
            <ac:cxnSpMk id="37" creationId="{ED7C98AD-160F-4A8E-B225-1E2B3BCD29A9}"/>
          </ac:cxnSpMkLst>
        </pc:cxnChg>
        <pc:cxnChg chg="add mod">
          <ac:chgData name="Kanakubo Yuuka" userId="0125345b4684f247" providerId="LiveId" clId="{2F96E93E-20E0-4DA2-A832-8610A3A9D724}" dt="2022-03-23T05:55:35.833" v="2493" actId="164"/>
          <ac:cxnSpMkLst>
            <pc:docMk/>
            <pc:sldMk cId="119266948" sldId="525"/>
            <ac:cxnSpMk id="38" creationId="{DCA5068D-758C-496B-A645-02FB44D7655A}"/>
          </ac:cxnSpMkLst>
        </pc:cxnChg>
        <pc:cxnChg chg="add mod">
          <ac:chgData name="Kanakubo Yuuka" userId="0125345b4684f247" providerId="LiveId" clId="{2F96E93E-20E0-4DA2-A832-8610A3A9D724}" dt="2022-03-23T05:55:35.833" v="2493" actId="164"/>
          <ac:cxnSpMkLst>
            <pc:docMk/>
            <pc:sldMk cId="119266948" sldId="525"/>
            <ac:cxnSpMk id="39" creationId="{55E2FCCF-51CD-46F1-AA4E-F374D84381F9}"/>
          </ac:cxnSpMkLst>
        </pc:cxnChg>
        <pc:cxnChg chg="add del mod">
          <ac:chgData name="Kanakubo Yuuka" userId="0125345b4684f247" providerId="LiveId" clId="{2F96E93E-20E0-4DA2-A832-8610A3A9D724}" dt="2022-03-23T05:48:34.572" v="2146"/>
          <ac:cxnSpMkLst>
            <pc:docMk/>
            <pc:sldMk cId="119266948" sldId="525"/>
            <ac:cxnSpMk id="40" creationId="{6BD9444B-5F03-404C-984E-2736BFB22566}"/>
          </ac:cxnSpMkLst>
        </pc:cxnChg>
        <pc:cxnChg chg="add del mod">
          <ac:chgData name="Kanakubo Yuuka" userId="0125345b4684f247" providerId="LiveId" clId="{2F96E93E-20E0-4DA2-A832-8610A3A9D724}" dt="2022-03-23T05:48:34.572" v="2146"/>
          <ac:cxnSpMkLst>
            <pc:docMk/>
            <pc:sldMk cId="119266948" sldId="525"/>
            <ac:cxnSpMk id="41" creationId="{EFA53E2C-F197-4CC2-8FD3-B215A62ADA76}"/>
          </ac:cxnSpMkLst>
        </pc:cxnChg>
      </pc:sldChg>
      <pc:sldChg chg="delSp modSp add ord modAnim">
        <pc:chgData name="Kanakubo Yuuka" userId="0125345b4684f247" providerId="LiveId" clId="{2F96E93E-20E0-4DA2-A832-8610A3A9D724}" dt="2022-03-23T06:14:42.082" v="2994" actId="165"/>
        <pc:sldMkLst>
          <pc:docMk/>
          <pc:sldMk cId="2237657821" sldId="525"/>
        </pc:sldMkLst>
        <pc:spChg chg="mod topLvl">
          <ac:chgData name="Kanakubo Yuuka" userId="0125345b4684f247" providerId="LiveId" clId="{2F96E93E-20E0-4DA2-A832-8610A3A9D724}" dt="2022-03-23T06:14:42.082" v="2994" actId="165"/>
          <ac:spMkLst>
            <pc:docMk/>
            <pc:sldMk cId="2237657821" sldId="525"/>
            <ac:spMk id="1108" creationId="{FDEC0983-5BDB-4B54-A2F2-E0E4DAB6C546}"/>
          </ac:spMkLst>
        </pc:spChg>
        <pc:spChg chg="mod topLvl">
          <ac:chgData name="Kanakubo Yuuka" userId="0125345b4684f247" providerId="LiveId" clId="{2F96E93E-20E0-4DA2-A832-8610A3A9D724}" dt="2022-03-23T06:14:42.082" v="2994" actId="165"/>
          <ac:spMkLst>
            <pc:docMk/>
            <pc:sldMk cId="2237657821" sldId="525"/>
            <ac:spMk id="1109" creationId="{C3C199BA-3DC5-47FA-A0E4-438C5A184489}"/>
          </ac:spMkLst>
        </pc:spChg>
        <pc:spChg chg="mod topLvl">
          <ac:chgData name="Kanakubo Yuuka" userId="0125345b4684f247" providerId="LiveId" clId="{2F96E93E-20E0-4DA2-A832-8610A3A9D724}" dt="2022-03-23T06:14:42.082" v="2994" actId="165"/>
          <ac:spMkLst>
            <pc:docMk/>
            <pc:sldMk cId="2237657821" sldId="525"/>
            <ac:spMk id="1111" creationId="{67837F6E-DADE-4671-8C19-2AB4C26F8AB7}"/>
          </ac:spMkLst>
        </pc:spChg>
        <pc:spChg chg="mod topLvl">
          <ac:chgData name="Kanakubo Yuuka" userId="0125345b4684f247" providerId="LiveId" clId="{2F96E93E-20E0-4DA2-A832-8610A3A9D724}" dt="2022-03-23T06:14:42.082" v="2994" actId="165"/>
          <ac:spMkLst>
            <pc:docMk/>
            <pc:sldMk cId="2237657821" sldId="525"/>
            <ac:spMk id="1112" creationId="{C51C3DE8-6633-4D50-AA57-A98BC8A5D049}"/>
          </ac:spMkLst>
        </pc:spChg>
        <pc:spChg chg="mod">
          <ac:chgData name="Kanakubo Yuuka" userId="0125345b4684f247" providerId="LiveId" clId="{2F96E93E-20E0-4DA2-A832-8610A3A9D724}" dt="2022-03-23T06:14:42.082" v="2994" actId="165"/>
          <ac:spMkLst>
            <pc:docMk/>
            <pc:sldMk cId="2237657821" sldId="525"/>
            <ac:spMk id="1115" creationId="{FC298236-8416-4BB5-ABE8-79ED8BB5FF58}"/>
          </ac:spMkLst>
        </pc:spChg>
        <pc:spChg chg="mod">
          <ac:chgData name="Kanakubo Yuuka" userId="0125345b4684f247" providerId="LiveId" clId="{2F96E93E-20E0-4DA2-A832-8610A3A9D724}" dt="2022-03-23T06:14:42.082" v="2994" actId="165"/>
          <ac:spMkLst>
            <pc:docMk/>
            <pc:sldMk cId="2237657821" sldId="525"/>
            <ac:spMk id="1116" creationId="{673C1BF3-5132-4E54-88A9-461EA8D9A93B}"/>
          </ac:spMkLst>
        </pc:spChg>
        <pc:spChg chg="mod">
          <ac:chgData name="Kanakubo Yuuka" userId="0125345b4684f247" providerId="LiveId" clId="{2F96E93E-20E0-4DA2-A832-8610A3A9D724}" dt="2022-03-23T06:14:42.082" v="2994" actId="165"/>
          <ac:spMkLst>
            <pc:docMk/>
            <pc:sldMk cId="2237657821" sldId="525"/>
            <ac:spMk id="1117" creationId="{FDB01756-7383-43AE-8B5E-C3159218CA24}"/>
          </ac:spMkLst>
        </pc:spChg>
        <pc:spChg chg="mod">
          <ac:chgData name="Kanakubo Yuuka" userId="0125345b4684f247" providerId="LiveId" clId="{2F96E93E-20E0-4DA2-A832-8610A3A9D724}" dt="2022-03-23T06:14:42.082" v="2994" actId="165"/>
          <ac:spMkLst>
            <pc:docMk/>
            <pc:sldMk cId="2237657821" sldId="525"/>
            <ac:spMk id="1118" creationId="{83767443-A5E0-4B2D-9B46-AEB3584B40C4}"/>
          </ac:spMkLst>
        </pc:spChg>
        <pc:spChg chg="mod">
          <ac:chgData name="Kanakubo Yuuka" userId="0125345b4684f247" providerId="LiveId" clId="{2F96E93E-20E0-4DA2-A832-8610A3A9D724}" dt="2022-03-23T06:14:42.082" v="2994" actId="165"/>
          <ac:spMkLst>
            <pc:docMk/>
            <pc:sldMk cId="2237657821" sldId="525"/>
            <ac:spMk id="1119" creationId="{4613B896-AD6C-44B1-80B9-A316BC4BFE8C}"/>
          </ac:spMkLst>
        </pc:spChg>
        <pc:spChg chg="mod">
          <ac:chgData name="Kanakubo Yuuka" userId="0125345b4684f247" providerId="LiveId" clId="{2F96E93E-20E0-4DA2-A832-8610A3A9D724}" dt="2022-03-23T06:14:42.082" v="2994" actId="165"/>
          <ac:spMkLst>
            <pc:docMk/>
            <pc:sldMk cId="2237657821" sldId="525"/>
            <ac:spMk id="1120" creationId="{CC8521C2-BFE5-44DB-BE9E-17C6ADD0DE5F}"/>
          </ac:spMkLst>
        </pc:spChg>
        <pc:spChg chg="mod">
          <ac:chgData name="Kanakubo Yuuka" userId="0125345b4684f247" providerId="LiveId" clId="{2F96E93E-20E0-4DA2-A832-8610A3A9D724}" dt="2022-03-23T06:14:42.082" v="2994" actId="165"/>
          <ac:spMkLst>
            <pc:docMk/>
            <pc:sldMk cId="2237657821" sldId="525"/>
            <ac:spMk id="1121" creationId="{EA9E7179-670B-45AC-8815-C0226646805A}"/>
          </ac:spMkLst>
        </pc:spChg>
        <pc:spChg chg="mod">
          <ac:chgData name="Kanakubo Yuuka" userId="0125345b4684f247" providerId="LiveId" clId="{2F96E93E-20E0-4DA2-A832-8610A3A9D724}" dt="2022-03-23T06:14:42.082" v="2994" actId="165"/>
          <ac:spMkLst>
            <pc:docMk/>
            <pc:sldMk cId="2237657821" sldId="525"/>
            <ac:spMk id="1122" creationId="{BC5FE22B-11D5-46C9-A29E-690C8419209E}"/>
          </ac:spMkLst>
        </pc:spChg>
        <pc:spChg chg="mod">
          <ac:chgData name="Kanakubo Yuuka" userId="0125345b4684f247" providerId="LiveId" clId="{2F96E93E-20E0-4DA2-A832-8610A3A9D724}" dt="2022-03-23T06:14:42.082" v="2994" actId="165"/>
          <ac:spMkLst>
            <pc:docMk/>
            <pc:sldMk cId="2237657821" sldId="525"/>
            <ac:spMk id="1123" creationId="{F9CFA428-FA52-4569-8F71-907C4F7036AF}"/>
          </ac:spMkLst>
        </pc:spChg>
        <pc:spChg chg="mod">
          <ac:chgData name="Kanakubo Yuuka" userId="0125345b4684f247" providerId="LiveId" clId="{2F96E93E-20E0-4DA2-A832-8610A3A9D724}" dt="2022-03-23T06:14:42.082" v="2994" actId="165"/>
          <ac:spMkLst>
            <pc:docMk/>
            <pc:sldMk cId="2237657821" sldId="525"/>
            <ac:spMk id="1124" creationId="{5FEBA527-5847-499C-94A0-BF6157F44E4B}"/>
          </ac:spMkLst>
        </pc:spChg>
        <pc:spChg chg="mod">
          <ac:chgData name="Kanakubo Yuuka" userId="0125345b4684f247" providerId="LiveId" clId="{2F96E93E-20E0-4DA2-A832-8610A3A9D724}" dt="2022-03-23T06:14:42.082" v="2994" actId="165"/>
          <ac:spMkLst>
            <pc:docMk/>
            <pc:sldMk cId="2237657821" sldId="525"/>
            <ac:spMk id="1125" creationId="{3E3914B6-7864-4860-BF16-C41CE8246172}"/>
          </ac:spMkLst>
        </pc:spChg>
        <pc:spChg chg="mod">
          <ac:chgData name="Kanakubo Yuuka" userId="0125345b4684f247" providerId="LiveId" clId="{2F96E93E-20E0-4DA2-A832-8610A3A9D724}" dt="2022-03-23T06:14:42.082" v="2994" actId="165"/>
          <ac:spMkLst>
            <pc:docMk/>
            <pc:sldMk cId="2237657821" sldId="525"/>
            <ac:spMk id="1126" creationId="{95604A27-F15A-4E72-BC21-358CD5F6503B}"/>
          </ac:spMkLst>
        </pc:spChg>
        <pc:spChg chg="mod">
          <ac:chgData name="Kanakubo Yuuka" userId="0125345b4684f247" providerId="LiveId" clId="{2F96E93E-20E0-4DA2-A832-8610A3A9D724}" dt="2022-03-23T06:14:42.082" v="2994" actId="165"/>
          <ac:spMkLst>
            <pc:docMk/>
            <pc:sldMk cId="2237657821" sldId="525"/>
            <ac:spMk id="1127" creationId="{81E7B865-62BF-4726-A13D-2F4CF751FD1F}"/>
          </ac:spMkLst>
        </pc:spChg>
        <pc:spChg chg="mod">
          <ac:chgData name="Kanakubo Yuuka" userId="0125345b4684f247" providerId="LiveId" clId="{2F96E93E-20E0-4DA2-A832-8610A3A9D724}" dt="2022-03-23T06:14:42.082" v="2994" actId="165"/>
          <ac:spMkLst>
            <pc:docMk/>
            <pc:sldMk cId="2237657821" sldId="525"/>
            <ac:spMk id="1128" creationId="{697F01E2-EB9A-4FFB-9D44-7B04AD48C22F}"/>
          </ac:spMkLst>
        </pc:spChg>
        <pc:spChg chg="mod">
          <ac:chgData name="Kanakubo Yuuka" userId="0125345b4684f247" providerId="LiveId" clId="{2F96E93E-20E0-4DA2-A832-8610A3A9D724}" dt="2022-03-23T06:14:42.082" v="2994" actId="165"/>
          <ac:spMkLst>
            <pc:docMk/>
            <pc:sldMk cId="2237657821" sldId="525"/>
            <ac:spMk id="1129" creationId="{3D91F151-D9F4-4355-B96A-9695AA1EDCEA}"/>
          </ac:spMkLst>
        </pc:spChg>
        <pc:spChg chg="mod">
          <ac:chgData name="Kanakubo Yuuka" userId="0125345b4684f247" providerId="LiveId" clId="{2F96E93E-20E0-4DA2-A832-8610A3A9D724}" dt="2022-03-23T06:14:42.082" v="2994" actId="165"/>
          <ac:spMkLst>
            <pc:docMk/>
            <pc:sldMk cId="2237657821" sldId="525"/>
            <ac:spMk id="1130" creationId="{6C057E15-DC82-4A4B-A4F8-105E879BDBC9}"/>
          </ac:spMkLst>
        </pc:spChg>
        <pc:spChg chg="mod">
          <ac:chgData name="Kanakubo Yuuka" userId="0125345b4684f247" providerId="LiveId" clId="{2F96E93E-20E0-4DA2-A832-8610A3A9D724}" dt="2022-03-23T06:14:42.082" v="2994" actId="165"/>
          <ac:spMkLst>
            <pc:docMk/>
            <pc:sldMk cId="2237657821" sldId="525"/>
            <ac:spMk id="1131" creationId="{06FCD5F7-B6A0-43A1-9468-9F3BA827A35C}"/>
          </ac:spMkLst>
        </pc:spChg>
        <pc:spChg chg="mod">
          <ac:chgData name="Kanakubo Yuuka" userId="0125345b4684f247" providerId="LiveId" clId="{2F96E93E-20E0-4DA2-A832-8610A3A9D724}" dt="2022-03-23T06:14:42.082" v="2994" actId="165"/>
          <ac:spMkLst>
            <pc:docMk/>
            <pc:sldMk cId="2237657821" sldId="525"/>
            <ac:spMk id="1132" creationId="{9E43CCAB-7395-4970-BC06-9B630D5F7049}"/>
          </ac:spMkLst>
        </pc:spChg>
        <pc:spChg chg="mod">
          <ac:chgData name="Kanakubo Yuuka" userId="0125345b4684f247" providerId="LiveId" clId="{2F96E93E-20E0-4DA2-A832-8610A3A9D724}" dt="2022-03-23T06:14:42.082" v="2994" actId="165"/>
          <ac:spMkLst>
            <pc:docMk/>
            <pc:sldMk cId="2237657821" sldId="525"/>
            <ac:spMk id="1133" creationId="{B3624B16-4E10-44E6-9EFF-743F746BE50F}"/>
          </ac:spMkLst>
        </pc:spChg>
        <pc:spChg chg="mod">
          <ac:chgData name="Kanakubo Yuuka" userId="0125345b4684f247" providerId="LiveId" clId="{2F96E93E-20E0-4DA2-A832-8610A3A9D724}" dt="2022-03-23T06:14:42.082" v="2994" actId="165"/>
          <ac:spMkLst>
            <pc:docMk/>
            <pc:sldMk cId="2237657821" sldId="525"/>
            <ac:spMk id="1134" creationId="{8DC32172-BC45-45F3-812C-74B4CE9C7FED}"/>
          </ac:spMkLst>
        </pc:spChg>
        <pc:spChg chg="mod">
          <ac:chgData name="Kanakubo Yuuka" userId="0125345b4684f247" providerId="LiveId" clId="{2F96E93E-20E0-4DA2-A832-8610A3A9D724}" dt="2022-03-23T06:14:42.082" v="2994" actId="165"/>
          <ac:spMkLst>
            <pc:docMk/>
            <pc:sldMk cId="2237657821" sldId="525"/>
            <ac:spMk id="1135" creationId="{613528E1-4364-4F0D-8F71-0D206EB30B5F}"/>
          </ac:spMkLst>
        </pc:spChg>
        <pc:spChg chg="mod">
          <ac:chgData name="Kanakubo Yuuka" userId="0125345b4684f247" providerId="LiveId" clId="{2F96E93E-20E0-4DA2-A832-8610A3A9D724}" dt="2022-03-23T06:14:42.082" v="2994" actId="165"/>
          <ac:spMkLst>
            <pc:docMk/>
            <pc:sldMk cId="2237657821" sldId="525"/>
            <ac:spMk id="1136" creationId="{8C585C8F-460F-4EAC-9BF5-3A56752E5B3E}"/>
          </ac:spMkLst>
        </pc:spChg>
        <pc:spChg chg="mod">
          <ac:chgData name="Kanakubo Yuuka" userId="0125345b4684f247" providerId="LiveId" clId="{2F96E93E-20E0-4DA2-A832-8610A3A9D724}" dt="2022-03-23T06:14:42.082" v="2994" actId="165"/>
          <ac:spMkLst>
            <pc:docMk/>
            <pc:sldMk cId="2237657821" sldId="525"/>
            <ac:spMk id="1137" creationId="{BCAA75CB-83D5-4ABA-A71E-377F634A8CD2}"/>
          </ac:spMkLst>
        </pc:spChg>
        <pc:spChg chg="mod">
          <ac:chgData name="Kanakubo Yuuka" userId="0125345b4684f247" providerId="LiveId" clId="{2F96E93E-20E0-4DA2-A832-8610A3A9D724}" dt="2022-03-23T06:14:42.082" v="2994" actId="165"/>
          <ac:spMkLst>
            <pc:docMk/>
            <pc:sldMk cId="2237657821" sldId="525"/>
            <ac:spMk id="1138" creationId="{07D17166-ACE8-461E-BCC7-1A3D94501822}"/>
          </ac:spMkLst>
        </pc:spChg>
        <pc:spChg chg="mod">
          <ac:chgData name="Kanakubo Yuuka" userId="0125345b4684f247" providerId="LiveId" clId="{2F96E93E-20E0-4DA2-A832-8610A3A9D724}" dt="2022-03-23T06:14:42.082" v="2994" actId="165"/>
          <ac:spMkLst>
            <pc:docMk/>
            <pc:sldMk cId="2237657821" sldId="525"/>
            <ac:spMk id="1139" creationId="{927AB5D3-E742-470C-A32D-FF7F13BE26B9}"/>
          </ac:spMkLst>
        </pc:spChg>
        <pc:spChg chg="mod">
          <ac:chgData name="Kanakubo Yuuka" userId="0125345b4684f247" providerId="LiveId" clId="{2F96E93E-20E0-4DA2-A832-8610A3A9D724}" dt="2022-03-23T06:14:42.082" v="2994" actId="165"/>
          <ac:spMkLst>
            <pc:docMk/>
            <pc:sldMk cId="2237657821" sldId="525"/>
            <ac:spMk id="1140" creationId="{C7C4BBEC-F8A0-48B6-B63D-19BA123B3735}"/>
          </ac:spMkLst>
        </pc:spChg>
        <pc:spChg chg="mod">
          <ac:chgData name="Kanakubo Yuuka" userId="0125345b4684f247" providerId="LiveId" clId="{2F96E93E-20E0-4DA2-A832-8610A3A9D724}" dt="2022-03-23T06:14:42.082" v="2994" actId="165"/>
          <ac:spMkLst>
            <pc:docMk/>
            <pc:sldMk cId="2237657821" sldId="525"/>
            <ac:spMk id="1142" creationId="{3DE5EE26-DE8E-4DB2-9B8B-F59C39171B89}"/>
          </ac:spMkLst>
        </pc:spChg>
        <pc:spChg chg="mod">
          <ac:chgData name="Kanakubo Yuuka" userId="0125345b4684f247" providerId="LiveId" clId="{2F96E93E-20E0-4DA2-A832-8610A3A9D724}" dt="2022-03-23T06:14:42.082" v="2994" actId="165"/>
          <ac:spMkLst>
            <pc:docMk/>
            <pc:sldMk cId="2237657821" sldId="525"/>
            <ac:spMk id="1143" creationId="{98CBB224-C1D5-484A-9AA8-AE7AD7140579}"/>
          </ac:spMkLst>
        </pc:spChg>
        <pc:spChg chg="mod">
          <ac:chgData name="Kanakubo Yuuka" userId="0125345b4684f247" providerId="LiveId" clId="{2F96E93E-20E0-4DA2-A832-8610A3A9D724}" dt="2022-03-23T06:14:42.082" v="2994" actId="165"/>
          <ac:spMkLst>
            <pc:docMk/>
            <pc:sldMk cId="2237657821" sldId="525"/>
            <ac:spMk id="1144" creationId="{08306EDE-2900-490F-8776-2282F408A07C}"/>
          </ac:spMkLst>
        </pc:spChg>
        <pc:spChg chg="mod">
          <ac:chgData name="Kanakubo Yuuka" userId="0125345b4684f247" providerId="LiveId" clId="{2F96E93E-20E0-4DA2-A832-8610A3A9D724}" dt="2022-03-23T06:14:42.082" v="2994" actId="165"/>
          <ac:spMkLst>
            <pc:docMk/>
            <pc:sldMk cId="2237657821" sldId="525"/>
            <ac:spMk id="1145" creationId="{A0637F96-05CA-4BD4-8511-C25D8C2AE35D}"/>
          </ac:spMkLst>
        </pc:spChg>
        <pc:spChg chg="mod">
          <ac:chgData name="Kanakubo Yuuka" userId="0125345b4684f247" providerId="LiveId" clId="{2F96E93E-20E0-4DA2-A832-8610A3A9D724}" dt="2022-03-23T06:14:42.082" v="2994" actId="165"/>
          <ac:spMkLst>
            <pc:docMk/>
            <pc:sldMk cId="2237657821" sldId="525"/>
            <ac:spMk id="1146" creationId="{D32D4746-6D01-498D-8210-C109AB469E7D}"/>
          </ac:spMkLst>
        </pc:spChg>
        <pc:spChg chg="mod">
          <ac:chgData name="Kanakubo Yuuka" userId="0125345b4684f247" providerId="LiveId" clId="{2F96E93E-20E0-4DA2-A832-8610A3A9D724}" dt="2022-03-23T06:14:42.082" v="2994" actId="165"/>
          <ac:spMkLst>
            <pc:docMk/>
            <pc:sldMk cId="2237657821" sldId="525"/>
            <ac:spMk id="1147" creationId="{B4DFA6F9-64F7-4FB7-9210-5DD4C7E85221}"/>
          </ac:spMkLst>
        </pc:spChg>
        <pc:spChg chg="mod">
          <ac:chgData name="Kanakubo Yuuka" userId="0125345b4684f247" providerId="LiveId" clId="{2F96E93E-20E0-4DA2-A832-8610A3A9D724}" dt="2022-03-23T06:14:42.082" v="2994" actId="165"/>
          <ac:spMkLst>
            <pc:docMk/>
            <pc:sldMk cId="2237657821" sldId="525"/>
            <ac:spMk id="1148" creationId="{8CD25AE0-D91F-4495-B506-2AFE1EABD8B0}"/>
          </ac:spMkLst>
        </pc:spChg>
        <pc:spChg chg="mod">
          <ac:chgData name="Kanakubo Yuuka" userId="0125345b4684f247" providerId="LiveId" clId="{2F96E93E-20E0-4DA2-A832-8610A3A9D724}" dt="2022-03-23T06:14:42.082" v="2994" actId="165"/>
          <ac:spMkLst>
            <pc:docMk/>
            <pc:sldMk cId="2237657821" sldId="525"/>
            <ac:spMk id="1149" creationId="{E9E353BE-6952-4A04-99E9-37C6272FACA0}"/>
          </ac:spMkLst>
        </pc:spChg>
        <pc:spChg chg="mod">
          <ac:chgData name="Kanakubo Yuuka" userId="0125345b4684f247" providerId="LiveId" clId="{2F96E93E-20E0-4DA2-A832-8610A3A9D724}" dt="2022-03-23T06:14:42.082" v="2994" actId="165"/>
          <ac:spMkLst>
            <pc:docMk/>
            <pc:sldMk cId="2237657821" sldId="525"/>
            <ac:spMk id="1150" creationId="{AE003456-C865-4F36-9C02-E8207376C961}"/>
          </ac:spMkLst>
        </pc:spChg>
        <pc:spChg chg="mod">
          <ac:chgData name="Kanakubo Yuuka" userId="0125345b4684f247" providerId="LiveId" clId="{2F96E93E-20E0-4DA2-A832-8610A3A9D724}" dt="2022-03-23T06:14:42.082" v="2994" actId="165"/>
          <ac:spMkLst>
            <pc:docMk/>
            <pc:sldMk cId="2237657821" sldId="525"/>
            <ac:spMk id="1151" creationId="{77457A9D-50F8-4341-A8CE-D79684D1EA28}"/>
          </ac:spMkLst>
        </pc:spChg>
        <pc:spChg chg="mod">
          <ac:chgData name="Kanakubo Yuuka" userId="0125345b4684f247" providerId="LiveId" clId="{2F96E93E-20E0-4DA2-A832-8610A3A9D724}" dt="2022-03-23T06:14:42.082" v="2994" actId="165"/>
          <ac:spMkLst>
            <pc:docMk/>
            <pc:sldMk cId="2237657821" sldId="525"/>
            <ac:spMk id="1152" creationId="{EAB1AF0E-B071-4A18-844A-1225FD2C9549}"/>
          </ac:spMkLst>
        </pc:spChg>
        <pc:spChg chg="mod">
          <ac:chgData name="Kanakubo Yuuka" userId="0125345b4684f247" providerId="LiveId" clId="{2F96E93E-20E0-4DA2-A832-8610A3A9D724}" dt="2022-03-23T06:14:42.082" v="2994" actId="165"/>
          <ac:spMkLst>
            <pc:docMk/>
            <pc:sldMk cId="2237657821" sldId="525"/>
            <ac:spMk id="1153" creationId="{36843B6A-DF4A-4887-AF30-76FBDB90AE12}"/>
          </ac:spMkLst>
        </pc:spChg>
        <pc:spChg chg="mod">
          <ac:chgData name="Kanakubo Yuuka" userId="0125345b4684f247" providerId="LiveId" clId="{2F96E93E-20E0-4DA2-A832-8610A3A9D724}" dt="2022-03-23T06:14:42.082" v="2994" actId="165"/>
          <ac:spMkLst>
            <pc:docMk/>
            <pc:sldMk cId="2237657821" sldId="525"/>
            <ac:spMk id="1154" creationId="{3D885C6B-21A1-4941-8FD2-8CCD4D65F9B9}"/>
          </ac:spMkLst>
        </pc:spChg>
        <pc:spChg chg="mod">
          <ac:chgData name="Kanakubo Yuuka" userId="0125345b4684f247" providerId="LiveId" clId="{2F96E93E-20E0-4DA2-A832-8610A3A9D724}" dt="2022-03-23T06:14:42.082" v="2994" actId="165"/>
          <ac:spMkLst>
            <pc:docMk/>
            <pc:sldMk cId="2237657821" sldId="525"/>
            <ac:spMk id="1155" creationId="{8C734B52-A228-4626-8074-EFA9422EE4D0}"/>
          </ac:spMkLst>
        </pc:spChg>
        <pc:spChg chg="mod">
          <ac:chgData name="Kanakubo Yuuka" userId="0125345b4684f247" providerId="LiveId" clId="{2F96E93E-20E0-4DA2-A832-8610A3A9D724}" dt="2022-03-23T06:14:42.082" v="2994" actId="165"/>
          <ac:spMkLst>
            <pc:docMk/>
            <pc:sldMk cId="2237657821" sldId="525"/>
            <ac:spMk id="1156" creationId="{FA135C8D-8B3D-4F2B-8C96-E131B7CA1C31}"/>
          </ac:spMkLst>
        </pc:spChg>
        <pc:spChg chg="mod">
          <ac:chgData name="Kanakubo Yuuka" userId="0125345b4684f247" providerId="LiveId" clId="{2F96E93E-20E0-4DA2-A832-8610A3A9D724}" dt="2022-03-23T06:14:42.082" v="2994" actId="165"/>
          <ac:spMkLst>
            <pc:docMk/>
            <pc:sldMk cId="2237657821" sldId="525"/>
            <ac:spMk id="1157" creationId="{01BFAC8F-0EB0-4C3D-B479-2A30EA4875FC}"/>
          </ac:spMkLst>
        </pc:spChg>
        <pc:spChg chg="mod">
          <ac:chgData name="Kanakubo Yuuka" userId="0125345b4684f247" providerId="LiveId" clId="{2F96E93E-20E0-4DA2-A832-8610A3A9D724}" dt="2022-03-23T06:14:42.082" v="2994" actId="165"/>
          <ac:spMkLst>
            <pc:docMk/>
            <pc:sldMk cId="2237657821" sldId="525"/>
            <ac:spMk id="1158" creationId="{E9F42492-2D8E-4618-ABE4-E41EB45E5E3F}"/>
          </ac:spMkLst>
        </pc:spChg>
        <pc:spChg chg="mod">
          <ac:chgData name="Kanakubo Yuuka" userId="0125345b4684f247" providerId="LiveId" clId="{2F96E93E-20E0-4DA2-A832-8610A3A9D724}" dt="2022-03-23T06:14:42.082" v="2994" actId="165"/>
          <ac:spMkLst>
            <pc:docMk/>
            <pc:sldMk cId="2237657821" sldId="525"/>
            <ac:spMk id="1159" creationId="{37ACEC15-D19C-4683-8B0B-A143A03CBA5B}"/>
          </ac:spMkLst>
        </pc:spChg>
        <pc:spChg chg="mod">
          <ac:chgData name="Kanakubo Yuuka" userId="0125345b4684f247" providerId="LiveId" clId="{2F96E93E-20E0-4DA2-A832-8610A3A9D724}" dt="2022-03-23T06:14:42.082" v="2994" actId="165"/>
          <ac:spMkLst>
            <pc:docMk/>
            <pc:sldMk cId="2237657821" sldId="525"/>
            <ac:spMk id="1160" creationId="{B45EC66A-F752-49D1-832E-AB860128C583}"/>
          </ac:spMkLst>
        </pc:spChg>
        <pc:spChg chg="mod">
          <ac:chgData name="Kanakubo Yuuka" userId="0125345b4684f247" providerId="LiveId" clId="{2F96E93E-20E0-4DA2-A832-8610A3A9D724}" dt="2022-03-23T06:14:42.082" v="2994" actId="165"/>
          <ac:spMkLst>
            <pc:docMk/>
            <pc:sldMk cId="2237657821" sldId="525"/>
            <ac:spMk id="1161" creationId="{F950D7D9-5560-435A-A0EA-785D70525DDA}"/>
          </ac:spMkLst>
        </pc:spChg>
        <pc:spChg chg="mod">
          <ac:chgData name="Kanakubo Yuuka" userId="0125345b4684f247" providerId="LiveId" clId="{2F96E93E-20E0-4DA2-A832-8610A3A9D724}" dt="2022-03-23T06:14:42.082" v="2994" actId="165"/>
          <ac:spMkLst>
            <pc:docMk/>
            <pc:sldMk cId="2237657821" sldId="525"/>
            <ac:spMk id="1162" creationId="{4217EE30-A584-47B2-9F1C-57C6E31881F4}"/>
          </ac:spMkLst>
        </pc:spChg>
        <pc:spChg chg="mod">
          <ac:chgData name="Kanakubo Yuuka" userId="0125345b4684f247" providerId="LiveId" clId="{2F96E93E-20E0-4DA2-A832-8610A3A9D724}" dt="2022-03-23T06:14:42.082" v="2994" actId="165"/>
          <ac:spMkLst>
            <pc:docMk/>
            <pc:sldMk cId="2237657821" sldId="525"/>
            <ac:spMk id="1163" creationId="{D212F23C-471D-4539-8870-5959200ECC0E}"/>
          </ac:spMkLst>
        </pc:spChg>
        <pc:spChg chg="mod">
          <ac:chgData name="Kanakubo Yuuka" userId="0125345b4684f247" providerId="LiveId" clId="{2F96E93E-20E0-4DA2-A832-8610A3A9D724}" dt="2022-03-23T06:14:42.082" v="2994" actId="165"/>
          <ac:spMkLst>
            <pc:docMk/>
            <pc:sldMk cId="2237657821" sldId="525"/>
            <ac:spMk id="1164" creationId="{03F5DE26-CED8-427E-8243-1C014F429C89}"/>
          </ac:spMkLst>
        </pc:spChg>
        <pc:spChg chg="mod">
          <ac:chgData name="Kanakubo Yuuka" userId="0125345b4684f247" providerId="LiveId" clId="{2F96E93E-20E0-4DA2-A832-8610A3A9D724}" dt="2022-03-23T06:14:42.082" v="2994" actId="165"/>
          <ac:spMkLst>
            <pc:docMk/>
            <pc:sldMk cId="2237657821" sldId="525"/>
            <ac:spMk id="1165" creationId="{C3801E95-CA48-448A-A1FE-218434E192FF}"/>
          </ac:spMkLst>
        </pc:spChg>
        <pc:spChg chg="mod">
          <ac:chgData name="Kanakubo Yuuka" userId="0125345b4684f247" providerId="LiveId" clId="{2F96E93E-20E0-4DA2-A832-8610A3A9D724}" dt="2022-03-23T06:14:42.082" v="2994" actId="165"/>
          <ac:spMkLst>
            <pc:docMk/>
            <pc:sldMk cId="2237657821" sldId="525"/>
            <ac:spMk id="1166" creationId="{679441E8-F65B-4AD9-94E9-BEFA54CF8950}"/>
          </ac:spMkLst>
        </pc:spChg>
        <pc:spChg chg="mod">
          <ac:chgData name="Kanakubo Yuuka" userId="0125345b4684f247" providerId="LiveId" clId="{2F96E93E-20E0-4DA2-A832-8610A3A9D724}" dt="2022-03-23T06:14:42.082" v="2994" actId="165"/>
          <ac:spMkLst>
            <pc:docMk/>
            <pc:sldMk cId="2237657821" sldId="525"/>
            <ac:spMk id="1167" creationId="{3FEC33FC-5924-4DF2-864B-3B397EBA4A7D}"/>
          </ac:spMkLst>
        </pc:spChg>
        <pc:spChg chg="mod">
          <ac:chgData name="Kanakubo Yuuka" userId="0125345b4684f247" providerId="LiveId" clId="{2F96E93E-20E0-4DA2-A832-8610A3A9D724}" dt="2022-03-23T06:14:42.082" v="2994" actId="165"/>
          <ac:spMkLst>
            <pc:docMk/>
            <pc:sldMk cId="2237657821" sldId="525"/>
            <ac:spMk id="1168" creationId="{9065E9C9-991A-491E-966A-AF0619A31150}"/>
          </ac:spMkLst>
        </pc:spChg>
        <pc:spChg chg="mod">
          <ac:chgData name="Kanakubo Yuuka" userId="0125345b4684f247" providerId="LiveId" clId="{2F96E93E-20E0-4DA2-A832-8610A3A9D724}" dt="2022-03-23T06:14:42.082" v="2994" actId="165"/>
          <ac:spMkLst>
            <pc:docMk/>
            <pc:sldMk cId="2237657821" sldId="525"/>
            <ac:spMk id="1169" creationId="{02D97D83-001A-4758-A3A0-A8C2106C76F4}"/>
          </ac:spMkLst>
        </pc:spChg>
        <pc:spChg chg="mod">
          <ac:chgData name="Kanakubo Yuuka" userId="0125345b4684f247" providerId="LiveId" clId="{2F96E93E-20E0-4DA2-A832-8610A3A9D724}" dt="2022-03-23T06:14:42.082" v="2994" actId="165"/>
          <ac:spMkLst>
            <pc:docMk/>
            <pc:sldMk cId="2237657821" sldId="525"/>
            <ac:spMk id="1170" creationId="{590E9AF7-2DEA-4D68-A238-55E13B50C402}"/>
          </ac:spMkLst>
        </pc:spChg>
        <pc:spChg chg="mod">
          <ac:chgData name="Kanakubo Yuuka" userId="0125345b4684f247" providerId="LiveId" clId="{2F96E93E-20E0-4DA2-A832-8610A3A9D724}" dt="2022-03-23T06:14:42.082" v="2994" actId="165"/>
          <ac:spMkLst>
            <pc:docMk/>
            <pc:sldMk cId="2237657821" sldId="525"/>
            <ac:spMk id="1171" creationId="{03FD8573-49FE-49C3-8EB2-EBC3791E8E76}"/>
          </ac:spMkLst>
        </pc:spChg>
        <pc:spChg chg="mod">
          <ac:chgData name="Kanakubo Yuuka" userId="0125345b4684f247" providerId="LiveId" clId="{2F96E93E-20E0-4DA2-A832-8610A3A9D724}" dt="2022-03-23T06:14:42.082" v="2994" actId="165"/>
          <ac:spMkLst>
            <pc:docMk/>
            <pc:sldMk cId="2237657821" sldId="525"/>
            <ac:spMk id="1172" creationId="{86A86611-FCF2-45A2-B56E-3F1D51F15E87}"/>
          </ac:spMkLst>
        </pc:spChg>
        <pc:spChg chg="mod">
          <ac:chgData name="Kanakubo Yuuka" userId="0125345b4684f247" providerId="LiveId" clId="{2F96E93E-20E0-4DA2-A832-8610A3A9D724}" dt="2022-03-23T06:14:42.082" v="2994" actId="165"/>
          <ac:spMkLst>
            <pc:docMk/>
            <pc:sldMk cId="2237657821" sldId="525"/>
            <ac:spMk id="1173" creationId="{0E0E1403-C502-4068-9F55-96B7AB06A496}"/>
          </ac:spMkLst>
        </pc:spChg>
        <pc:spChg chg="mod">
          <ac:chgData name="Kanakubo Yuuka" userId="0125345b4684f247" providerId="LiveId" clId="{2F96E93E-20E0-4DA2-A832-8610A3A9D724}" dt="2022-03-23T06:14:42.082" v="2994" actId="165"/>
          <ac:spMkLst>
            <pc:docMk/>
            <pc:sldMk cId="2237657821" sldId="525"/>
            <ac:spMk id="1174" creationId="{64A25078-0B2F-441F-85C0-10DF9BD5F23A}"/>
          </ac:spMkLst>
        </pc:spChg>
        <pc:spChg chg="mod">
          <ac:chgData name="Kanakubo Yuuka" userId="0125345b4684f247" providerId="LiveId" clId="{2F96E93E-20E0-4DA2-A832-8610A3A9D724}" dt="2022-03-23T06:14:42.082" v="2994" actId="165"/>
          <ac:spMkLst>
            <pc:docMk/>
            <pc:sldMk cId="2237657821" sldId="525"/>
            <ac:spMk id="1175" creationId="{A93836BD-9C20-4EB2-A525-8D4C989F8845}"/>
          </ac:spMkLst>
        </pc:spChg>
        <pc:spChg chg="mod">
          <ac:chgData name="Kanakubo Yuuka" userId="0125345b4684f247" providerId="LiveId" clId="{2F96E93E-20E0-4DA2-A832-8610A3A9D724}" dt="2022-03-23T06:14:42.082" v="2994" actId="165"/>
          <ac:spMkLst>
            <pc:docMk/>
            <pc:sldMk cId="2237657821" sldId="525"/>
            <ac:spMk id="1176" creationId="{4E0B5504-D309-4446-BCB5-A9144637D050}"/>
          </ac:spMkLst>
        </pc:spChg>
        <pc:spChg chg="mod">
          <ac:chgData name="Kanakubo Yuuka" userId="0125345b4684f247" providerId="LiveId" clId="{2F96E93E-20E0-4DA2-A832-8610A3A9D724}" dt="2022-03-23T06:14:42.082" v="2994" actId="165"/>
          <ac:spMkLst>
            <pc:docMk/>
            <pc:sldMk cId="2237657821" sldId="525"/>
            <ac:spMk id="1177" creationId="{488EFBBC-CE62-490F-91E4-DDF5153E1A66}"/>
          </ac:spMkLst>
        </pc:spChg>
        <pc:spChg chg="mod">
          <ac:chgData name="Kanakubo Yuuka" userId="0125345b4684f247" providerId="LiveId" clId="{2F96E93E-20E0-4DA2-A832-8610A3A9D724}" dt="2022-03-23T06:14:42.082" v="2994" actId="165"/>
          <ac:spMkLst>
            <pc:docMk/>
            <pc:sldMk cId="2237657821" sldId="525"/>
            <ac:spMk id="1178" creationId="{D12B89AA-ADC3-43AB-A1C8-439E64BB32AA}"/>
          </ac:spMkLst>
        </pc:spChg>
        <pc:spChg chg="mod">
          <ac:chgData name="Kanakubo Yuuka" userId="0125345b4684f247" providerId="LiveId" clId="{2F96E93E-20E0-4DA2-A832-8610A3A9D724}" dt="2022-03-23T06:14:42.082" v="2994" actId="165"/>
          <ac:spMkLst>
            <pc:docMk/>
            <pc:sldMk cId="2237657821" sldId="525"/>
            <ac:spMk id="1179" creationId="{A5D51C28-3598-4439-BFC8-ACC4163FB7DE}"/>
          </ac:spMkLst>
        </pc:spChg>
        <pc:spChg chg="mod">
          <ac:chgData name="Kanakubo Yuuka" userId="0125345b4684f247" providerId="LiveId" clId="{2F96E93E-20E0-4DA2-A832-8610A3A9D724}" dt="2022-03-23T06:14:42.082" v="2994" actId="165"/>
          <ac:spMkLst>
            <pc:docMk/>
            <pc:sldMk cId="2237657821" sldId="525"/>
            <ac:spMk id="1180" creationId="{2B94D0E1-16F5-4A10-9810-999AFBF50B48}"/>
          </ac:spMkLst>
        </pc:spChg>
        <pc:spChg chg="mod">
          <ac:chgData name="Kanakubo Yuuka" userId="0125345b4684f247" providerId="LiveId" clId="{2F96E93E-20E0-4DA2-A832-8610A3A9D724}" dt="2022-03-23T06:14:42.082" v="2994" actId="165"/>
          <ac:spMkLst>
            <pc:docMk/>
            <pc:sldMk cId="2237657821" sldId="525"/>
            <ac:spMk id="1181" creationId="{E82CAAB4-4B18-4E84-BE32-2207FC0D1618}"/>
          </ac:spMkLst>
        </pc:spChg>
        <pc:spChg chg="mod">
          <ac:chgData name="Kanakubo Yuuka" userId="0125345b4684f247" providerId="LiveId" clId="{2F96E93E-20E0-4DA2-A832-8610A3A9D724}" dt="2022-03-23T06:14:42.082" v="2994" actId="165"/>
          <ac:spMkLst>
            <pc:docMk/>
            <pc:sldMk cId="2237657821" sldId="525"/>
            <ac:spMk id="1182" creationId="{31168CAF-FF4E-4A0F-8556-B6DB6333FF84}"/>
          </ac:spMkLst>
        </pc:spChg>
        <pc:spChg chg="mod">
          <ac:chgData name="Kanakubo Yuuka" userId="0125345b4684f247" providerId="LiveId" clId="{2F96E93E-20E0-4DA2-A832-8610A3A9D724}" dt="2022-03-23T06:14:42.082" v="2994" actId="165"/>
          <ac:spMkLst>
            <pc:docMk/>
            <pc:sldMk cId="2237657821" sldId="525"/>
            <ac:spMk id="1183" creationId="{BA1E4608-F16A-4CF5-BB77-DF8BBC4BEE27}"/>
          </ac:spMkLst>
        </pc:spChg>
        <pc:spChg chg="mod">
          <ac:chgData name="Kanakubo Yuuka" userId="0125345b4684f247" providerId="LiveId" clId="{2F96E93E-20E0-4DA2-A832-8610A3A9D724}" dt="2022-03-23T06:14:42.082" v="2994" actId="165"/>
          <ac:spMkLst>
            <pc:docMk/>
            <pc:sldMk cId="2237657821" sldId="525"/>
            <ac:spMk id="1184" creationId="{B0C7B416-9C12-47DE-A104-C369566E871D}"/>
          </ac:spMkLst>
        </pc:spChg>
        <pc:spChg chg="mod">
          <ac:chgData name="Kanakubo Yuuka" userId="0125345b4684f247" providerId="LiveId" clId="{2F96E93E-20E0-4DA2-A832-8610A3A9D724}" dt="2022-03-23T06:14:42.082" v="2994" actId="165"/>
          <ac:spMkLst>
            <pc:docMk/>
            <pc:sldMk cId="2237657821" sldId="525"/>
            <ac:spMk id="1185" creationId="{EC5E34F0-0138-4196-923A-F6A316AC7014}"/>
          </ac:spMkLst>
        </pc:spChg>
        <pc:spChg chg="mod">
          <ac:chgData name="Kanakubo Yuuka" userId="0125345b4684f247" providerId="LiveId" clId="{2F96E93E-20E0-4DA2-A832-8610A3A9D724}" dt="2022-03-23T06:14:42.082" v="2994" actId="165"/>
          <ac:spMkLst>
            <pc:docMk/>
            <pc:sldMk cId="2237657821" sldId="525"/>
            <ac:spMk id="1186" creationId="{1C90A616-AC9D-47B9-AD72-7AEE7CB71AB5}"/>
          </ac:spMkLst>
        </pc:spChg>
        <pc:spChg chg="mod">
          <ac:chgData name="Kanakubo Yuuka" userId="0125345b4684f247" providerId="LiveId" clId="{2F96E93E-20E0-4DA2-A832-8610A3A9D724}" dt="2022-03-23T06:14:42.082" v="2994" actId="165"/>
          <ac:spMkLst>
            <pc:docMk/>
            <pc:sldMk cId="2237657821" sldId="525"/>
            <ac:spMk id="1187" creationId="{DFB2ED0D-4B6C-4333-A8F9-2466581F287B}"/>
          </ac:spMkLst>
        </pc:spChg>
        <pc:spChg chg="mod">
          <ac:chgData name="Kanakubo Yuuka" userId="0125345b4684f247" providerId="LiveId" clId="{2F96E93E-20E0-4DA2-A832-8610A3A9D724}" dt="2022-03-23T06:14:42.082" v="2994" actId="165"/>
          <ac:spMkLst>
            <pc:docMk/>
            <pc:sldMk cId="2237657821" sldId="525"/>
            <ac:spMk id="1189" creationId="{61CE455C-38A6-480F-81B5-06D5A9CE3721}"/>
          </ac:spMkLst>
        </pc:spChg>
        <pc:spChg chg="mod">
          <ac:chgData name="Kanakubo Yuuka" userId="0125345b4684f247" providerId="LiveId" clId="{2F96E93E-20E0-4DA2-A832-8610A3A9D724}" dt="2022-03-23T06:14:42.082" v="2994" actId="165"/>
          <ac:spMkLst>
            <pc:docMk/>
            <pc:sldMk cId="2237657821" sldId="525"/>
            <ac:spMk id="1190" creationId="{B088C225-EAD8-4642-8FAB-88615C6654A2}"/>
          </ac:spMkLst>
        </pc:spChg>
        <pc:spChg chg="mod">
          <ac:chgData name="Kanakubo Yuuka" userId="0125345b4684f247" providerId="LiveId" clId="{2F96E93E-20E0-4DA2-A832-8610A3A9D724}" dt="2022-03-23T06:14:42.082" v="2994" actId="165"/>
          <ac:spMkLst>
            <pc:docMk/>
            <pc:sldMk cId="2237657821" sldId="525"/>
            <ac:spMk id="1191" creationId="{9D9AF53F-DD4C-422C-ABC1-2BB012E4A7A4}"/>
          </ac:spMkLst>
        </pc:spChg>
        <pc:spChg chg="mod">
          <ac:chgData name="Kanakubo Yuuka" userId="0125345b4684f247" providerId="LiveId" clId="{2F96E93E-20E0-4DA2-A832-8610A3A9D724}" dt="2022-03-23T06:14:42.082" v="2994" actId="165"/>
          <ac:spMkLst>
            <pc:docMk/>
            <pc:sldMk cId="2237657821" sldId="525"/>
            <ac:spMk id="1192" creationId="{8379C7EB-5A80-46B6-82E3-9B79D6A30311}"/>
          </ac:spMkLst>
        </pc:spChg>
        <pc:spChg chg="mod">
          <ac:chgData name="Kanakubo Yuuka" userId="0125345b4684f247" providerId="LiveId" clId="{2F96E93E-20E0-4DA2-A832-8610A3A9D724}" dt="2022-03-23T06:14:42.082" v="2994" actId="165"/>
          <ac:spMkLst>
            <pc:docMk/>
            <pc:sldMk cId="2237657821" sldId="525"/>
            <ac:spMk id="1193" creationId="{599E17ED-D2E6-4A92-8F43-4C985EC7A704}"/>
          </ac:spMkLst>
        </pc:spChg>
        <pc:spChg chg="mod">
          <ac:chgData name="Kanakubo Yuuka" userId="0125345b4684f247" providerId="LiveId" clId="{2F96E93E-20E0-4DA2-A832-8610A3A9D724}" dt="2022-03-23T06:14:42.082" v="2994" actId="165"/>
          <ac:spMkLst>
            <pc:docMk/>
            <pc:sldMk cId="2237657821" sldId="525"/>
            <ac:spMk id="1194" creationId="{3C1C03E3-A52B-4706-8E67-11C88F618C00}"/>
          </ac:spMkLst>
        </pc:spChg>
        <pc:spChg chg="mod">
          <ac:chgData name="Kanakubo Yuuka" userId="0125345b4684f247" providerId="LiveId" clId="{2F96E93E-20E0-4DA2-A832-8610A3A9D724}" dt="2022-03-23T06:14:42.082" v="2994" actId="165"/>
          <ac:spMkLst>
            <pc:docMk/>
            <pc:sldMk cId="2237657821" sldId="525"/>
            <ac:spMk id="1195" creationId="{E24ABB65-A107-4A56-B6C2-A235BD529807}"/>
          </ac:spMkLst>
        </pc:spChg>
        <pc:spChg chg="mod">
          <ac:chgData name="Kanakubo Yuuka" userId="0125345b4684f247" providerId="LiveId" clId="{2F96E93E-20E0-4DA2-A832-8610A3A9D724}" dt="2022-03-23T06:14:42.082" v="2994" actId="165"/>
          <ac:spMkLst>
            <pc:docMk/>
            <pc:sldMk cId="2237657821" sldId="525"/>
            <ac:spMk id="1196" creationId="{46617A61-A4EE-4B1C-8E4A-C2852FCFB03F}"/>
          </ac:spMkLst>
        </pc:spChg>
        <pc:spChg chg="mod">
          <ac:chgData name="Kanakubo Yuuka" userId="0125345b4684f247" providerId="LiveId" clId="{2F96E93E-20E0-4DA2-A832-8610A3A9D724}" dt="2022-03-23T06:14:42.082" v="2994" actId="165"/>
          <ac:spMkLst>
            <pc:docMk/>
            <pc:sldMk cId="2237657821" sldId="525"/>
            <ac:spMk id="1197" creationId="{0F6D19AA-63DE-430E-B1B8-CCD1B2C74617}"/>
          </ac:spMkLst>
        </pc:spChg>
        <pc:spChg chg="mod">
          <ac:chgData name="Kanakubo Yuuka" userId="0125345b4684f247" providerId="LiveId" clId="{2F96E93E-20E0-4DA2-A832-8610A3A9D724}" dt="2022-03-23T06:14:42.082" v="2994" actId="165"/>
          <ac:spMkLst>
            <pc:docMk/>
            <pc:sldMk cId="2237657821" sldId="525"/>
            <ac:spMk id="1198" creationId="{CC2ED05D-3EA3-48A2-8ADE-042E1A1790CB}"/>
          </ac:spMkLst>
        </pc:spChg>
        <pc:spChg chg="mod">
          <ac:chgData name="Kanakubo Yuuka" userId="0125345b4684f247" providerId="LiveId" clId="{2F96E93E-20E0-4DA2-A832-8610A3A9D724}" dt="2022-03-23T06:14:42.082" v="2994" actId="165"/>
          <ac:spMkLst>
            <pc:docMk/>
            <pc:sldMk cId="2237657821" sldId="525"/>
            <ac:spMk id="1199" creationId="{C5E92611-40E2-424C-ABA9-0992132E7D83}"/>
          </ac:spMkLst>
        </pc:spChg>
        <pc:spChg chg="mod">
          <ac:chgData name="Kanakubo Yuuka" userId="0125345b4684f247" providerId="LiveId" clId="{2F96E93E-20E0-4DA2-A832-8610A3A9D724}" dt="2022-03-23T06:14:42.082" v="2994" actId="165"/>
          <ac:spMkLst>
            <pc:docMk/>
            <pc:sldMk cId="2237657821" sldId="525"/>
            <ac:spMk id="1200" creationId="{4919316A-1555-4CF2-9E2F-F42D344158DB}"/>
          </ac:spMkLst>
        </pc:spChg>
        <pc:spChg chg="mod">
          <ac:chgData name="Kanakubo Yuuka" userId="0125345b4684f247" providerId="LiveId" clId="{2F96E93E-20E0-4DA2-A832-8610A3A9D724}" dt="2022-03-23T06:14:42.082" v="2994" actId="165"/>
          <ac:spMkLst>
            <pc:docMk/>
            <pc:sldMk cId="2237657821" sldId="525"/>
            <ac:spMk id="1201" creationId="{84D8FCA0-08DE-4266-B840-CC1B8E0F46FE}"/>
          </ac:spMkLst>
        </pc:spChg>
        <pc:spChg chg="mod">
          <ac:chgData name="Kanakubo Yuuka" userId="0125345b4684f247" providerId="LiveId" clId="{2F96E93E-20E0-4DA2-A832-8610A3A9D724}" dt="2022-03-23T06:14:42.082" v="2994" actId="165"/>
          <ac:spMkLst>
            <pc:docMk/>
            <pc:sldMk cId="2237657821" sldId="525"/>
            <ac:spMk id="1202" creationId="{2C8DECCD-DE68-4FE4-B49B-168EBCFC41EC}"/>
          </ac:spMkLst>
        </pc:spChg>
        <pc:spChg chg="mod">
          <ac:chgData name="Kanakubo Yuuka" userId="0125345b4684f247" providerId="LiveId" clId="{2F96E93E-20E0-4DA2-A832-8610A3A9D724}" dt="2022-03-23T06:14:42.082" v="2994" actId="165"/>
          <ac:spMkLst>
            <pc:docMk/>
            <pc:sldMk cId="2237657821" sldId="525"/>
            <ac:spMk id="1203" creationId="{F492176E-2781-4E65-A66D-0A91C19F9B07}"/>
          </ac:spMkLst>
        </pc:spChg>
        <pc:spChg chg="mod">
          <ac:chgData name="Kanakubo Yuuka" userId="0125345b4684f247" providerId="LiveId" clId="{2F96E93E-20E0-4DA2-A832-8610A3A9D724}" dt="2022-03-23T06:14:42.082" v="2994" actId="165"/>
          <ac:spMkLst>
            <pc:docMk/>
            <pc:sldMk cId="2237657821" sldId="525"/>
            <ac:spMk id="1204" creationId="{17A0C7C9-6EC0-4511-9C28-9DFECC08C661}"/>
          </ac:spMkLst>
        </pc:spChg>
        <pc:spChg chg="mod">
          <ac:chgData name="Kanakubo Yuuka" userId="0125345b4684f247" providerId="LiveId" clId="{2F96E93E-20E0-4DA2-A832-8610A3A9D724}" dt="2022-03-23T06:14:42.082" v="2994" actId="165"/>
          <ac:spMkLst>
            <pc:docMk/>
            <pc:sldMk cId="2237657821" sldId="525"/>
            <ac:spMk id="1205" creationId="{31E6C5D8-FD39-458F-9381-3A97C669C3EF}"/>
          </ac:spMkLst>
        </pc:spChg>
        <pc:spChg chg="mod">
          <ac:chgData name="Kanakubo Yuuka" userId="0125345b4684f247" providerId="LiveId" clId="{2F96E93E-20E0-4DA2-A832-8610A3A9D724}" dt="2022-03-23T06:14:42.082" v="2994" actId="165"/>
          <ac:spMkLst>
            <pc:docMk/>
            <pc:sldMk cId="2237657821" sldId="525"/>
            <ac:spMk id="1206" creationId="{99474131-B010-46A9-A443-6C1B237EAE6C}"/>
          </ac:spMkLst>
        </pc:spChg>
        <pc:spChg chg="mod">
          <ac:chgData name="Kanakubo Yuuka" userId="0125345b4684f247" providerId="LiveId" clId="{2F96E93E-20E0-4DA2-A832-8610A3A9D724}" dt="2022-03-23T06:14:42.082" v="2994" actId="165"/>
          <ac:spMkLst>
            <pc:docMk/>
            <pc:sldMk cId="2237657821" sldId="525"/>
            <ac:spMk id="1207" creationId="{911A8459-B7D2-4C5F-A704-C237DC842EDE}"/>
          </ac:spMkLst>
        </pc:spChg>
        <pc:spChg chg="mod">
          <ac:chgData name="Kanakubo Yuuka" userId="0125345b4684f247" providerId="LiveId" clId="{2F96E93E-20E0-4DA2-A832-8610A3A9D724}" dt="2022-03-23T06:14:42.082" v="2994" actId="165"/>
          <ac:spMkLst>
            <pc:docMk/>
            <pc:sldMk cId="2237657821" sldId="525"/>
            <ac:spMk id="1208" creationId="{8775D3C1-B1E5-4CFA-B74D-B6BBD93C6D74}"/>
          </ac:spMkLst>
        </pc:spChg>
        <pc:spChg chg="mod">
          <ac:chgData name="Kanakubo Yuuka" userId="0125345b4684f247" providerId="LiveId" clId="{2F96E93E-20E0-4DA2-A832-8610A3A9D724}" dt="2022-03-23T06:14:42.082" v="2994" actId="165"/>
          <ac:spMkLst>
            <pc:docMk/>
            <pc:sldMk cId="2237657821" sldId="525"/>
            <ac:spMk id="1209" creationId="{5244F46C-E6F0-4311-B173-2DF37A66F963}"/>
          </ac:spMkLst>
        </pc:spChg>
        <pc:spChg chg="mod">
          <ac:chgData name="Kanakubo Yuuka" userId="0125345b4684f247" providerId="LiveId" clId="{2F96E93E-20E0-4DA2-A832-8610A3A9D724}" dt="2022-03-23T06:14:42.082" v="2994" actId="165"/>
          <ac:spMkLst>
            <pc:docMk/>
            <pc:sldMk cId="2237657821" sldId="525"/>
            <ac:spMk id="1210" creationId="{CD734BF3-0469-4D65-BE66-96C9D6DD1EAB}"/>
          </ac:spMkLst>
        </pc:spChg>
        <pc:spChg chg="mod">
          <ac:chgData name="Kanakubo Yuuka" userId="0125345b4684f247" providerId="LiveId" clId="{2F96E93E-20E0-4DA2-A832-8610A3A9D724}" dt="2022-03-23T06:14:42.082" v="2994" actId="165"/>
          <ac:spMkLst>
            <pc:docMk/>
            <pc:sldMk cId="2237657821" sldId="525"/>
            <ac:spMk id="1211" creationId="{940042E1-D4CE-4441-A8FC-54C989C13D61}"/>
          </ac:spMkLst>
        </pc:spChg>
        <pc:spChg chg="mod">
          <ac:chgData name="Kanakubo Yuuka" userId="0125345b4684f247" providerId="LiveId" clId="{2F96E93E-20E0-4DA2-A832-8610A3A9D724}" dt="2022-03-23T06:14:42.082" v="2994" actId="165"/>
          <ac:spMkLst>
            <pc:docMk/>
            <pc:sldMk cId="2237657821" sldId="525"/>
            <ac:spMk id="1212" creationId="{6411A1AF-A5DE-46D5-AF99-17D65BB6C39B}"/>
          </ac:spMkLst>
        </pc:spChg>
        <pc:spChg chg="mod">
          <ac:chgData name="Kanakubo Yuuka" userId="0125345b4684f247" providerId="LiveId" clId="{2F96E93E-20E0-4DA2-A832-8610A3A9D724}" dt="2022-03-23T06:14:42.082" v="2994" actId="165"/>
          <ac:spMkLst>
            <pc:docMk/>
            <pc:sldMk cId="2237657821" sldId="525"/>
            <ac:spMk id="1213" creationId="{466A3B5D-9B37-4CB8-BB6C-4B2A5DA312B6}"/>
          </ac:spMkLst>
        </pc:spChg>
        <pc:spChg chg="mod">
          <ac:chgData name="Kanakubo Yuuka" userId="0125345b4684f247" providerId="LiveId" clId="{2F96E93E-20E0-4DA2-A832-8610A3A9D724}" dt="2022-03-23T06:14:42.082" v="2994" actId="165"/>
          <ac:spMkLst>
            <pc:docMk/>
            <pc:sldMk cId="2237657821" sldId="525"/>
            <ac:spMk id="1214" creationId="{E22F45AF-96D5-4DFB-8712-D15E3378AEC2}"/>
          </ac:spMkLst>
        </pc:spChg>
        <pc:spChg chg="mod">
          <ac:chgData name="Kanakubo Yuuka" userId="0125345b4684f247" providerId="LiveId" clId="{2F96E93E-20E0-4DA2-A832-8610A3A9D724}" dt="2022-03-23T06:14:42.082" v="2994" actId="165"/>
          <ac:spMkLst>
            <pc:docMk/>
            <pc:sldMk cId="2237657821" sldId="525"/>
            <ac:spMk id="1215" creationId="{FDD9653D-2DDA-446E-8D62-1BE24DD27CF4}"/>
          </ac:spMkLst>
        </pc:spChg>
        <pc:spChg chg="mod">
          <ac:chgData name="Kanakubo Yuuka" userId="0125345b4684f247" providerId="LiveId" clId="{2F96E93E-20E0-4DA2-A832-8610A3A9D724}" dt="2022-03-23T06:14:42.082" v="2994" actId="165"/>
          <ac:spMkLst>
            <pc:docMk/>
            <pc:sldMk cId="2237657821" sldId="525"/>
            <ac:spMk id="1216" creationId="{B6098493-6C9C-4B54-97B8-61B263E02BD5}"/>
          </ac:spMkLst>
        </pc:spChg>
        <pc:spChg chg="mod">
          <ac:chgData name="Kanakubo Yuuka" userId="0125345b4684f247" providerId="LiveId" clId="{2F96E93E-20E0-4DA2-A832-8610A3A9D724}" dt="2022-03-23T06:14:42.082" v="2994" actId="165"/>
          <ac:spMkLst>
            <pc:docMk/>
            <pc:sldMk cId="2237657821" sldId="525"/>
            <ac:spMk id="1217" creationId="{12A33D34-66EE-45EF-882D-23CC199EDC7C}"/>
          </ac:spMkLst>
        </pc:spChg>
        <pc:spChg chg="mod">
          <ac:chgData name="Kanakubo Yuuka" userId="0125345b4684f247" providerId="LiveId" clId="{2F96E93E-20E0-4DA2-A832-8610A3A9D724}" dt="2022-03-23T06:14:42.082" v="2994" actId="165"/>
          <ac:spMkLst>
            <pc:docMk/>
            <pc:sldMk cId="2237657821" sldId="525"/>
            <ac:spMk id="1218" creationId="{05A43522-955A-4548-B5A9-CE56900F6856}"/>
          </ac:spMkLst>
        </pc:spChg>
        <pc:spChg chg="mod">
          <ac:chgData name="Kanakubo Yuuka" userId="0125345b4684f247" providerId="LiveId" clId="{2F96E93E-20E0-4DA2-A832-8610A3A9D724}" dt="2022-03-23T06:14:42.082" v="2994" actId="165"/>
          <ac:spMkLst>
            <pc:docMk/>
            <pc:sldMk cId="2237657821" sldId="525"/>
            <ac:spMk id="1219" creationId="{87C216CA-7E36-4BBD-BBE8-1986332EBFD5}"/>
          </ac:spMkLst>
        </pc:spChg>
        <pc:spChg chg="mod">
          <ac:chgData name="Kanakubo Yuuka" userId="0125345b4684f247" providerId="LiveId" clId="{2F96E93E-20E0-4DA2-A832-8610A3A9D724}" dt="2022-03-23T06:14:42.082" v="2994" actId="165"/>
          <ac:spMkLst>
            <pc:docMk/>
            <pc:sldMk cId="2237657821" sldId="525"/>
            <ac:spMk id="1220" creationId="{95562E9C-F428-4131-9493-297BA7979281}"/>
          </ac:spMkLst>
        </pc:spChg>
        <pc:spChg chg="mod">
          <ac:chgData name="Kanakubo Yuuka" userId="0125345b4684f247" providerId="LiveId" clId="{2F96E93E-20E0-4DA2-A832-8610A3A9D724}" dt="2022-03-23T06:14:42.082" v="2994" actId="165"/>
          <ac:spMkLst>
            <pc:docMk/>
            <pc:sldMk cId="2237657821" sldId="525"/>
            <ac:spMk id="1221" creationId="{EC689F59-AA03-42C0-9008-3F710FF38E77}"/>
          </ac:spMkLst>
        </pc:spChg>
        <pc:spChg chg="mod">
          <ac:chgData name="Kanakubo Yuuka" userId="0125345b4684f247" providerId="LiveId" clId="{2F96E93E-20E0-4DA2-A832-8610A3A9D724}" dt="2022-03-23T06:14:42.082" v="2994" actId="165"/>
          <ac:spMkLst>
            <pc:docMk/>
            <pc:sldMk cId="2237657821" sldId="525"/>
            <ac:spMk id="1222" creationId="{68E3D6AA-D739-4A73-88D2-1083477522FC}"/>
          </ac:spMkLst>
        </pc:spChg>
        <pc:spChg chg="mod">
          <ac:chgData name="Kanakubo Yuuka" userId="0125345b4684f247" providerId="LiveId" clId="{2F96E93E-20E0-4DA2-A832-8610A3A9D724}" dt="2022-03-23T06:14:42.082" v="2994" actId="165"/>
          <ac:spMkLst>
            <pc:docMk/>
            <pc:sldMk cId="2237657821" sldId="525"/>
            <ac:spMk id="1223" creationId="{F68E07D9-FA24-4A41-9180-D4ECCCFBC392}"/>
          </ac:spMkLst>
        </pc:spChg>
        <pc:spChg chg="mod">
          <ac:chgData name="Kanakubo Yuuka" userId="0125345b4684f247" providerId="LiveId" clId="{2F96E93E-20E0-4DA2-A832-8610A3A9D724}" dt="2022-03-23T06:14:42.082" v="2994" actId="165"/>
          <ac:spMkLst>
            <pc:docMk/>
            <pc:sldMk cId="2237657821" sldId="525"/>
            <ac:spMk id="1224" creationId="{1D35E77F-7836-4AE7-AFAE-2A04E1F3AA84}"/>
          </ac:spMkLst>
        </pc:spChg>
        <pc:spChg chg="mod">
          <ac:chgData name="Kanakubo Yuuka" userId="0125345b4684f247" providerId="LiveId" clId="{2F96E93E-20E0-4DA2-A832-8610A3A9D724}" dt="2022-03-23T06:14:42.082" v="2994" actId="165"/>
          <ac:spMkLst>
            <pc:docMk/>
            <pc:sldMk cId="2237657821" sldId="525"/>
            <ac:spMk id="1225" creationId="{F10F4533-E5EF-4A8A-9D4B-46F49A03DD63}"/>
          </ac:spMkLst>
        </pc:spChg>
        <pc:spChg chg="mod">
          <ac:chgData name="Kanakubo Yuuka" userId="0125345b4684f247" providerId="LiveId" clId="{2F96E93E-20E0-4DA2-A832-8610A3A9D724}" dt="2022-03-23T06:14:42.082" v="2994" actId="165"/>
          <ac:spMkLst>
            <pc:docMk/>
            <pc:sldMk cId="2237657821" sldId="525"/>
            <ac:spMk id="1226" creationId="{BFBE86C4-4631-4D41-9EC9-3D4BE85ED9E8}"/>
          </ac:spMkLst>
        </pc:spChg>
        <pc:spChg chg="mod">
          <ac:chgData name="Kanakubo Yuuka" userId="0125345b4684f247" providerId="LiveId" clId="{2F96E93E-20E0-4DA2-A832-8610A3A9D724}" dt="2022-03-23T06:14:42.082" v="2994" actId="165"/>
          <ac:spMkLst>
            <pc:docMk/>
            <pc:sldMk cId="2237657821" sldId="525"/>
            <ac:spMk id="1227" creationId="{C021781F-75D2-44FF-822B-55F706D917AA}"/>
          </ac:spMkLst>
        </pc:spChg>
        <pc:spChg chg="mod">
          <ac:chgData name="Kanakubo Yuuka" userId="0125345b4684f247" providerId="LiveId" clId="{2F96E93E-20E0-4DA2-A832-8610A3A9D724}" dt="2022-03-23T06:14:42.082" v="2994" actId="165"/>
          <ac:spMkLst>
            <pc:docMk/>
            <pc:sldMk cId="2237657821" sldId="525"/>
            <ac:spMk id="1228" creationId="{1E3244E3-6577-4686-A2FF-3345E5C2AA97}"/>
          </ac:spMkLst>
        </pc:spChg>
        <pc:spChg chg="mod">
          <ac:chgData name="Kanakubo Yuuka" userId="0125345b4684f247" providerId="LiveId" clId="{2F96E93E-20E0-4DA2-A832-8610A3A9D724}" dt="2022-03-23T06:14:42.082" v="2994" actId="165"/>
          <ac:spMkLst>
            <pc:docMk/>
            <pc:sldMk cId="2237657821" sldId="525"/>
            <ac:spMk id="1229" creationId="{DD018FD6-F3FE-4F08-836D-4C4175892A04}"/>
          </ac:spMkLst>
        </pc:spChg>
        <pc:spChg chg="mod">
          <ac:chgData name="Kanakubo Yuuka" userId="0125345b4684f247" providerId="LiveId" clId="{2F96E93E-20E0-4DA2-A832-8610A3A9D724}" dt="2022-03-23T06:14:42.082" v="2994" actId="165"/>
          <ac:spMkLst>
            <pc:docMk/>
            <pc:sldMk cId="2237657821" sldId="525"/>
            <ac:spMk id="1230" creationId="{5B3F9CAE-9977-475A-B574-FCDC1386EF15}"/>
          </ac:spMkLst>
        </pc:spChg>
        <pc:spChg chg="mod">
          <ac:chgData name="Kanakubo Yuuka" userId="0125345b4684f247" providerId="LiveId" clId="{2F96E93E-20E0-4DA2-A832-8610A3A9D724}" dt="2022-03-23T06:14:42.082" v="2994" actId="165"/>
          <ac:spMkLst>
            <pc:docMk/>
            <pc:sldMk cId="2237657821" sldId="525"/>
            <ac:spMk id="1231" creationId="{1FF7E299-C80E-4BBC-87D3-05D28611D626}"/>
          </ac:spMkLst>
        </pc:spChg>
        <pc:spChg chg="mod">
          <ac:chgData name="Kanakubo Yuuka" userId="0125345b4684f247" providerId="LiveId" clId="{2F96E93E-20E0-4DA2-A832-8610A3A9D724}" dt="2022-03-23T06:14:42.082" v="2994" actId="165"/>
          <ac:spMkLst>
            <pc:docMk/>
            <pc:sldMk cId="2237657821" sldId="525"/>
            <ac:spMk id="1232" creationId="{2313E118-1E79-42B1-B612-76C82D6ED184}"/>
          </ac:spMkLst>
        </pc:spChg>
        <pc:spChg chg="mod">
          <ac:chgData name="Kanakubo Yuuka" userId="0125345b4684f247" providerId="LiveId" clId="{2F96E93E-20E0-4DA2-A832-8610A3A9D724}" dt="2022-03-23T06:14:42.082" v="2994" actId="165"/>
          <ac:spMkLst>
            <pc:docMk/>
            <pc:sldMk cId="2237657821" sldId="525"/>
            <ac:spMk id="1233" creationId="{CE886FC5-7A3D-4FDD-8577-09CB3864B22E}"/>
          </ac:spMkLst>
        </pc:spChg>
        <pc:spChg chg="mod">
          <ac:chgData name="Kanakubo Yuuka" userId="0125345b4684f247" providerId="LiveId" clId="{2F96E93E-20E0-4DA2-A832-8610A3A9D724}" dt="2022-03-23T06:14:42.082" v="2994" actId="165"/>
          <ac:spMkLst>
            <pc:docMk/>
            <pc:sldMk cId="2237657821" sldId="525"/>
            <ac:spMk id="1234" creationId="{2C14BDFC-59E2-43C1-A1F9-03E8945676ED}"/>
          </ac:spMkLst>
        </pc:spChg>
        <pc:spChg chg="mod">
          <ac:chgData name="Kanakubo Yuuka" userId="0125345b4684f247" providerId="LiveId" clId="{2F96E93E-20E0-4DA2-A832-8610A3A9D724}" dt="2022-03-23T06:14:42.082" v="2994" actId="165"/>
          <ac:spMkLst>
            <pc:docMk/>
            <pc:sldMk cId="2237657821" sldId="525"/>
            <ac:spMk id="1235" creationId="{5AD02CF7-1854-4BA8-82B7-2F99F89FF6F4}"/>
          </ac:spMkLst>
        </pc:spChg>
        <pc:spChg chg="mod">
          <ac:chgData name="Kanakubo Yuuka" userId="0125345b4684f247" providerId="LiveId" clId="{2F96E93E-20E0-4DA2-A832-8610A3A9D724}" dt="2022-03-23T06:14:42.082" v="2994" actId="165"/>
          <ac:spMkLst>
            <pc:docMk/>
            <pc:sldMk cId="2237657821" sldId="525"/>
            <ac:spMk id="1236" creationId="{DAD65387-CC0A-4A41-92A5-7C5E9754D50B}"/>
          </ac:spMkLst>
        </pc:spChg>
        <pc:spChg chg="mod">
          <ac:chgData name="Kanakubo Yuuka" userId="0125345b4684f247" providerId="LiveId" clId="{2F96E93E-20E0-4DA2-A832-8610A3A9D724}" dt="2022-03-23T06:14:42.082" v="2994" actId="165"/>
          <ac:spMkLst>
            <pc:docMk/>
            <pc:sldMk cId="2237657821" sldId="525"/>
            <ac:spMk id="1237" creationId="{E8DCD842-5048-4797-895B-BC0B72663F69}"/>
          </ac:spMkLst>
        </pc:spChg>
        <pc:spChg chg="mod">
          <ac:chgData name="Kanakubo Yuuka" userId="0125345b4684f247" providerId="LiveId" clId="{2F96E93E-20E0-4DA2-A832-8610A3A9D724}" dt="2022-03-23T06:14:42.082" v="2994" actId="165"/>
          <ac:spMkLst>
            <pc:docMk/>
            <pc:sldMk cId="2237657821" sldId="525"/>
            <ac:spMk id="1238" creationId="{56F38797-BA15-4E23-8802-9B5A7B2529DC}"/>
          </ac:spMkLst>
        </pc:spChg>
        <pc:spChg chg="mod">
          <ac:chgData name="Kanakubo Yuuka" userId="0125345b4684f247" providerId="LiveId" clId="{2F96E93E-20E0-4DA2-A832-8610A3A9D724}" dt="2022-03-23T06:14:42.082" v="2994" actId="165"/>
          <ac:spMkLst>
            <pc:docMk/>
            <pc:sldMk cId="2237657821" sldId="525"/>
            <ac:spMk id="1239" creationId="{3D421F3D-4C17-4E2B-878A-3FA11F22C4AA}"/>
          </ac:spMkLst>
        </pc:spChg>
        <pc:spChg chg="mod">
          <ac:chgData name="Kanakubo Yuuka" userId="0125345b4684f247" providerId="LiveId" clId="{2F96E93E-20E0-4DA2-A832-8610A3A9D724}" dt="2022-03-23T06:14:42.082" v="2994" actId="165"/>
          <ac:spMkLst>
            <pc:docMk/>
            <pc:sldMk cId="2237657821" sldId="525"/>
            <ac:spMk id="1240" creationId="{0092E8C6-3312-4306-948B-F7B9A6D317E1}"/>
          </ac:spMkLst>
        </pc:spChg>
        <pc:spChg chg="mod">
          <ac:chgData name="Kanakubo Yuuka" userId="0125345b4684f247" providerId="LiveId" clId="{2F96E93E-20E0-4DA2-A832-8610A3A9D724}" dt="2022-03-23T06:14:42.082" v="2994" actId="165"/>
          <ac:spMkLst>
            <pc:docMk/>
            <pc:sldMk cId="2237657821" sldId="525"/>
            <ac:spMk id="1241" creationId="{8D0EFC7D-477F-43BF-BF7E-BE3C7201C2DC}"/>
          </ac:spMkLst>
        </pc:spChg>
        <pc:spChg chg="mod">
          <ac:chgData name="Kanakubo Yuuka" userId="0125345b4684f247" providerId="LiveId" clId="{2F96E93E-20E0-4DA2-A832-8610A3A9D724}" dt="2022-03-23T06:14:42.082" v="2994" actId="165"/>
          <ac:spMkLst>
            <pc:docMk/>
            <pc:sldMk cId="2237657821" sldId="525"/>
            <ac:spMk id="1242" creationId="{32E0D0C9-7070-4782-ACDF-AFC55A2B7267}"/>
          </ac:spMkLst>
        </pc:spChg>
        <pc:spChg chg="mod">
          <ac:chgData name="Kanakubo Yuuka" userId="0125345b4684f247" providerId="LiveId" clId="{2F96E93E-20E0-4DA2-A832-8610A3A9D724}" dt="2022-03-23T06:14:42.082" v="2994" actId="165"/>
          <ac:spMkLst>
            <pc:docMk/>
            <pc:sldMk cId="2237657821" sldId="525"/>
            <ac:spMk id="1243" creationId="{606D331E-B915-439F-821F-78E55EB28B51}"/>
          </ac:spMkLst>
        </pc:spChg>
        <pc:spChg chg="mod">
          <ac:chgData name="Kanakubo Yuuka" userId="0125345b4684f247" providerId="LiveId" clId="{2F96E93E-20E0-4DA2-A832-8610A3A9D724}" dt="2022-03-23T06:14:42.082" v="2994" actId="165"/>
          <ac:spMkLst>
            <pc:docMk/>
            <pc:sldMk cId="2237657821" sldId="525"/>
            <ac:spMk id="1244" creationId="{F12DD6C0-DDF1-4E43-A8F9-339D4533B7FE}"/>
          </ac:spMkLst>
        </pc:spChg>
        <pc:spChg chg="mod">
          <ac:chgData name="Kanakubo Yuuka" userId="0125345b4684f247" providerId="LiveId" clId="{2F96E93E-20E0-4DA2-A832-8610A3A9D724}" dt="2022-03-23T06:14:42.082" v="2994" actId="165"/>
          <ac:spMkLst>
            <pc:docMk/>
            <pc:sldMk cId="2237657821" sldId="525"/>
            <ac:spMk id="1245" creationId="{684D26E8-8001-4730-8081-907113D74E87}"/>
          </ac:spMkLst>
        </pc:spChg>
        <pc:spChg chg="mod">
          <ac:chgData name="Kanakubo Yuuka" userId="0125345b4684f247" providerId="LiveId" clId="{2F96E93E-20E0-4DA2-A832-8610A3A9D724}" dt="2022-03-23T06:14:42.082" v="2994" actId="165"/>
          <ac:spMkLst>
            <pc:docMk/>
            <pc:sldMk cId="2237657821" sldId="525"/>
            <ac:spMk id="1246" creationId="{924E1382-C43C-4C50-9A03-E02DD61954DC}"/>
          </ac:spMkLst>
        </pc:spChg>
        <pc:spChg chg="mod">
          <ac:chgData name="Kanakubo Yuuka" userId="0125345b4684f247" providerId="LiveId" clId="{2F96E93E-20E0-4DA2-A832-8610A3A9D724}" dt="2022-03-23T06:14:42.082" v="2994" actId="165"/>
          <ac:spMkLst>
            <pc:docMk/>
            <pc:sldMk cId="2237657821" sldId="525"/>
            <ac:spMk id="1247" creationId="{D4025E5F-442B-42C8-A44F-6103ACB052B0}"/>
          </ac:spMkLst>
        </pc:spChg>
        <pc:spChg chg="mod">
          <ac:chgData name="Kanakubo Yuuka" userId="0125345b4684f247" providerId="LiveId" clId="{2F96E93E-20E0-4DA2-A832-8610A3A9D724}" dt="2022-03-23T06:14:42.082" v="2994" actId="165"/>
          <ac:spMkLst>
            <pc:docMk/>
            <pc:sldMk cId="2237657821" sldId="525"/>
            <ac:spMk id="1248" creationId="{E6A85F98-532F-4611-9E3F-35D01DE4F183}"/>
          </ac:spMkLst>
        </pc:spChg>
        <pc:spChg chg="mod">
          <ac:chgData name="Kanakubo Yuuka" userId="0125345b4684f247" providerId="LiveId" clId="{2F96E93E-20E0-4DA2-A832-8610A3A9D724}" dt="2022-03-23T06:14:42.082" v="2994" actId="165"/>
          <ac:spMkLst>
            <pc:docMk/>
            <pc:sldMk cId="2237657821" sldId="525"/>
            <ac:spMk id="1249" creationId="{82C75B70-9F55-4D85-B528-B1BED1AAD682}"/>
          </ac:spMkLst>
        </pc:spChg>
        <pc:spChg chg="mod">
          <ac:chgData name="Kanakubo Yuuka" userId="0125345b4684f247" providerId="LiveId" clId="{2F96E93E-20E0-4DA2-A832-8610A3A9D724}" dt="2022-03-23T06:14:42.082" v="2994" actId="165"/>
          <ac:spMkLst>
            <pc:docMk/>
            <pc:sldMk cId="2237657821" sldId="525"/>
            <ac:spMk id="1250" creationId="{E34527CB-A06A-40E8-BEC1-FCD9F2D24712}"/>
          </ac:spMkLst>
        </pc:spChg>
        <pc:spChg chg="mod">
          <ac:chgData name="Kanakubo Yuuka" userId="0125345b4684f247" providerId="LiveId" clId="{2F96E93E-20E0-4DA2-A832-8610A3A9D724}" dt="2022-03-23T06:14:42.082" v="2994" actId="165"/>
          <ac:spMkLst>
            <pc:docMk/>
            <pc:sldMk cId="2237657821" sldId="525"/>
            <ac:spMk id="1251" creationId="{FC3ADE9E-1134-4F60-A097-AC0838988482}"/>
          </ac:spMkLst>
        </pc:spChg>
        <pc:spChg chg="mod">
          <ac:chgData name="Kanakubo Yuuka" userId="0125345b4684f247" providerId="LiveId" clId="{2F96E93E-20E0-4DA2-A832-8610A3A9D724}" dt="2022-03-23T06:14:42.082" v="2994" actId="165"/>
          <ac:spMkLst>
            <pc:docMk/>
            <pc:sldMk cId="2237657821" sldId="525"/>
            <ac:spMk id="1252" creationId="{1C2732F6-29D2-45EC-B59F-44573721E4D1}"/>
          </ac:spMkLst>
        </pc:spChg>
        <pc:spChg chg="mod">
          <ac:chgData name="Kanakubo Yuuka" userId="0125345b4684f247" providerId="LiveId" clId="{2F96E93E-20E0-4DA2-A832-8610A3A9D724}" dt="2022-03-23T06:14:42.082" v="2994" actId="165"/>
          <ac:spMkLst>
            <pc:docMk/>
            <pc:sldMk cId="2237657821" sldId="525"/>
            <ac:spMk id="1253" creationId="{4CD4D3CB-AA6B-4667-A87B-1B5BAC3440E9}"/>
          </ac:spMkLst>
        </pc:spChg>
        <pc:spChg chg="mod">
          <ac:chgData name="Kanakubo Yuuka" userId="0125345b4684f247" providerId="LiveId" clId="{2F96E93E-20E0-4DA2-A832-8610A3A9D724}" dt="2022-03-23T06:14:42.082" v="2994" actId="165"/>
          <ac:spMkLst>
            <pc:docMk/>
            <pc:sldMk cId="2237657821" sldId="525"/>
            <ac:spMk id="1254" creationId="{2288D3FD-30B1-4B2A-BE0C-4BA41FA60FA5}"/>
          </ac:spMkLst>
        </pc:spChg>
        <pc:spChg chg="mod">
          <ac:chgData name="Kanakubo Yuuka" userId="0125345b4684f247" providerId="LiveId" clId="{2F96E93E-20E0-4DA2-A832-8610A3A9D724}" dt="2022-03-23T06:14:42.082" v="2994" actId="165"/>
          <ac:spMkLst>
            <pc:docMk/>
            <pc:sldMk cId="2237657821" sldId="525"/>
            <ac:spMk id="1255" creationId="{E361B01A-DB00-4E0F-BD7E-8F4D15D78402}"/>
          </ac:spMkLst>
        </pc:spChg>
        <pc:spChg chg="mod">
          <ac:chgData name="Kanakubo Yuuka" userId="0125345b4684f247" providerId="LiveId" clId="{2F96E93E-20E0-4DA2-A832-8610A3A9D724}" dt="2022-03-23T06:14:42.082" v="2994" actId="165"/>
          <ac:spMkLst>
            <pc:docMk/>
            <pc:sldMk cId="2237657821" sldId="525"/>
            <ac:spMk id="1256" creationId="{898628CF-5ABD-42CF-8B77-5AA194ED8E9A}"/>
          </ac:spMkLst>
        </pc:spChg>
        <pc:spChg chg="mod">
          <ac:chgData name="Kanakubo Yuuka" userId="0125345b4684f247" providerId="LiveId" clId="{2F96E93E-20E0-4DA2-A832-8610A3A9D724}" dt="2022-03-23T06:14:42.082" v="2994" actId="165"/>
          <ac:spMkLst>
            <pc:docMk/>
            <pc:sldMk cId="2237657821" sldId="525"/>
            <ac:spMk id="1257" creationId="{4B0EE64C-2BC9-4962-9EFD-ED7DAF22E00B}"/>
          </ac:spMkLst>
        </pc:spChg>
        <pc:spChg chg="mod">
          <ac:chgData name="Kanakubo Yuuka" userId="0125345b4684f247" providerId="LiveId" clId="{2F96E93E-20E0-4DA2-A832-8610A3A9D724}" dt="2022-03-23T06:14:42.082" v="2994" actId="165"/>
          <ac:spMkLst>
            <pc:docMk/>
            <pc:sldMk cId="2237657821" sldId="525"/>
            <ac:spMk id="1258" creationId="{661D4A92-548B-4503-B97D-17CD1BC1063E}"/>
          </ac:spMkLst>
        </pc:spChg>
        <pc:spChg chg="mod">
          <ac:chgData name="Kanakubo Yuuka" userId="0125345b4684f247" providerId="LiveId" clId="{2F96E93E-20E0-4DA2-A832-8610A3A9D724}" dt="2022-03-23T06:14:42.082" v="2994" actId="165"/>
          <ac:spMkLst>
            <pc:docMk/>
            <pc:sldMk cId="2237657821" sldId="525"/>
            <ac:spMk id="1259" creationId="{5E943B7F-CD5E-4A35-93F2-B9BD54DAFB4D}"/>
          </ac:spMkLst>
        </pc:spChg>
        <pc:spChg chg="mod">
          <ac:chgData name="Kanakubo Yuuka" userId="0125345b4684f247" providerId="LiveId" clId="{2F96E93E-20E0-4DA2-A832-8610A3A9D724}" dt="2022-03-23T06:14:42.082" v="2994" actId="165"/>
          <ac:spMkLst>
            <pc:docMk/>
            <pc:sldMk cId="2237657821" sldId="525"/>
            <ac:spMk id="1260" creationId="{525134F1-CD24-42F0-89ED-3B9BCB536F2E}"/>
          </ac:spMkLst>
        </pc:spChg>
        <pc:spChg chg="mod">
          <ac:chgData name="Kanakubo Yuuka" userId="0125345b4684f247" providerId="LiveId" clId="{2F96E93E-20E0-4DA2-A832-8610A3A9D724}" dt="2022-03-23T06:14:42.082" v="2994" actId="165"/>
          <ac:spMkLst>
            <pc:docMk/>
            <pc:sldMk cId="2237657821" sldId="525"/>
            <ac:spMk id="1261" creationId="{6F6A469A-3126-4020-AAEF-EC4E61744580}"/>
          </ac:spMkLst>
        </pc:spChg>
        <pc:spChg chg="mod">
          <ac:chgData name="Kanakubo Yuuka" userId="0125345b4684f247" providerId="LiveId" clId="{2F96E93E-20E0-4DA2-A832-8610A3A9D724}" dt="2022-03-23T06:14:42.082" v="2994" actId="165"/>
          <ac:spMkLst>
            <pc:docMk/>
            <pc:sldMk cId="2237657821" sldId="525"/>
            <ac:spMk id="1262" creationId="{DD407959-BBCD-4C1C-8BCC-63CFB167884F}"/>
          </ac:spMkLst>
        </pc:spChg>
        <pc:spChg chg="mod">
          <ac:chgData name="Kanakubo Yuuka" userId="0125345b4684f247" providerId="LiveId" clId="{2F96E93E-20E0-4DA2-A832-8610A3A9D724}" dt="2022-03-23T06:14:42.082" v="2994" actId="165"/>
          <ac:spMkLst>
            <pc:docMk/>
            <pc:sldMk cId="2237657821" sldId="525"/>
            <ac:spMk id="1263" creationId="{69D2528B-7077-4E4F-A55E-F64D67D867F9}"/>
          </ac:spMkLst>
        </pc:spChg>
        <pc:spChg chg="mod">
          <ac:chgData name="Kanakubo Yuuka" userId="0125345b4684f247" providerId="LiveId" clId="{2F96E93E-20E0-4DA2-A832-8610A3A9D724}" dt="2022-03-23T06:14:42.082" v="2994" actId="165"/>
          <ac:spMkLst>
            <pc:docMk/>
            <pc:sldMk cId="2237657821" sldId="525"/>
            <ac:spMk id="1264" creationId="{9009331C-A017-456C-96EB-C8CDAB8AC8FB}"/>
          </ac:spMkLst>
        </pc:spChg>
        <pc:spChg chg="mod">
          <ac:chgData name="Kanakubo Yuuka" userId="0125345b4684f247" providerId="LiveId" clId="{2F96E93E-20E0-4DA2-A832-8610A3A9D724}" dt="2022-03-23T06:14:42.082" v="2994" actId="165"/>
          <ac:spMkLst>
            <pc:docMk/>
            <pc:sldMk cId="2237657821" sldId="525"/>
            <ac:spMk id="1265" creationId="{2957F861-423F-43AF-A0A1-FA91EF90304D}"/>
          </ac:spMkLst>
        </pc:spChg>
        <pc:spChg chg="mod">
          <ac:chgData name="Kanakubo Yuuka" userId="0125345b4684f247" providerId="LiveId" clId="{2F96E93E-20E0-4DA2-A832-8610A3A9D724}" dt="2022-03-23T06:14:42.082" v="2994" actId="165"/>
          <ac:spMkLst>
            <pc:docMk/>
            <pc:sldMk cId="2237657821" sldId="525"/>
            <ac:spMk id="1266" creationId="{DC563CE1-DC49-4AE2-8B83-416CD05382BD}"/>
          </ac:spMkLst>
        </pc:spChg>
        <pc:spChg chg="mod">
          <ac:chgData name="Kanakubo Yuuka" userId="0125345b4684f247" providerId="LiveId" clId="{2F96E93E-20E0-4DA2-A832-8610A3A9D724}" dt="2022-03-23T06:14:42.082" v="2994" actId="165"/>
          <ac:spMkLst>
            <pc:docMk/>
            <pc:sldMk cId="2237657821" sldId="525"/>
            <ac:spMk id="1267" creationId="{526AA238-EA3B-42FA-8D7D-249675D3CA2A}"/>
          </ac:spMkLst>
        </pc:spChg>
        <pc:spChg chg="mod">
          <ac:chgData name="Kanakubo Yuuka" userId="0125345b4684f247" providerId="LiveId" clId="{2F96E93E-20E0-4DA2-A832-8610A3A9D724}" dt="2022-03-23T06:14:42.082" v="2994" actId="165"/>
          <ac:spMkLst>
            <pc:docMk/>
            <pc:sldMk cId="2237657821" sldId="525"/>
            <ac:spMk id="1268" creationId="{AD6D0662-4581-4ADE-AE20-471DE8DD0BFE}"/>
          </ac:spMkLst>
        </pc:spChg>
        <pc:spChg chg="mod">
          <ac:chgData name="Kanakubo Yuuka" userId="0125345b4684f247" providerId="LiveId" clId="{2F96E93E-20E0-4DA2-A832-8610A3A9D724}" dt="2022-03-23T06:14:42.082" v="2994" actId="165"/>
          <ac:spMkLst>
            <pc:docMk/>
            <pc:sldMk cId="2237657821" sldId="525"/>
            <ac:spMk id="1269" creationId="{2F649FDC-2031-4C52-A3E7-47A0A1299AEF}"/>
          </ac:spMkLst>
        </pc:spChg>
        <pc:spChg chg="mod">
          <ac:chgData name="Kanakubo Yuuka" userId="0125345b4684f247" providerId="LiveId" clId="{2F96E93E-20E0-4DA2-A832-8610A3A9D724}" dt="2022-03-23T06:14:42.082" v="2994" actId="165"/>
          <ac:spMkLst>
            <pc:docMk/>
            <pc:sldMk cId="2237657821" sldId="525"/>
            <ac:spMk id="1270" creationId="{8E6B0BB5-5220-44CF-B508-A873B569BEDC}"/>
          </ac:spMkLst>
        </pc:spChg>
        <pc:spChg chg="mod">
          <ac:chgData name="Kanakubo Yuuka" userId="0125345b4684f247" providerId="LiveId" clId="{2F96E93E-20E0-4DA2-A832-8610A3A9D724}" dt="2022-03-23T06:14:42.082" v="2994" actId="165"/>
          <ac:spMkLst>
            <pc:docMk/>
            <pc:sldMk cId="2237657821" sldId="525"/>
            <ac:spMk id="1271" creationId="{44B2D39B-E345-4A70-A8C7-20BE41329AE9}"/>
          </ac:spMkLst>
        </pc:spChg>
        <pc:spChg chg="mod">
          <ac:chgData name="Kanakubo Yuuka" userId="0125345b4684f247" providerId="LiveId" clId="{2F96E93E-20E0-4DA2-A832-8610A3A9D724}" dt="2022-03-23T06:14:42.082" v="2994" actId="165"/>
          <ac:spMkLst>
            <pc:docMk/>
            <pc:sldMk cId="2237657821" sldId="525"/>
            <ac:spMk id="1272" creationId="{FD647F40-AA87-4EC6-BEEF-2E378C5BAD8C}"/>
          </ac:spMkLst>
        </pc:spChg>
        <pc:spChg chg="mod">
          <ac:chgData name="Kanakubo Yuuka" userId="0125345b4684f247" providerId="LiveId" clId="{2F96E93E-20E0-4DA2-A832-8610A3A9D724}" dt="2022-03-23T06:14:42.082" v="2994" actId="165"/>
          <ac:spMkLst>
            <pc:docMk/>
            <pc:sldMk cId="2237657821" sldId="525"/>
            <ac:spMk id="1273" creationId="{8D532312-4EA4-4F52-869D-5BA53DBC3EEB}"/>
          </ac:spMkLst>
        </pc:spChg>
        <pc:spChg chg="mod">
          <ac:chgData name="Kanakubo Yuuka" userId="0125345b4684f247" providerId="LiveId" clId="{2F96E93E-20E0-4DA2-A832-8610A3A9D724}" dt="2022-03-23T06:14:42.082" v="2994" actId="165"/>
          <ac:spMkLst>
            <pc:docMk/>
            <pc:sldMk cId="2237657821" sldId="525"/>
            <ac:spMk id="1274" creationId="{7F70D3E2-0652-4DDE-81C0-636E20787224}"/>
          </ac:spMkLst>
        </pc:spChg>
        <pc:spChg chg="mod">
          <ac:chgData name="Kanakubo Yuuka" userId="0125345b4684f247" providerId="LiveId" clId="{2F96E93E-20E0-4DA2-A832-8610A3A9D724}" dt="2022-03-23T06:14:42.082" v="2994" actId="165"/>
          <ac:spMkLst>
            <pc:docMk/>
            <pc:sldMk cId="2237657821" sldId="525"/>
            <ac:spMk id="1275" creationId="{543CB5A6-9D69-4450-9E1A-E869A2289699}"/>
          </ac:spMkLst>
        </pc:spChg>
        <pc:spChg chg="mod">
          <ac:chgData name="Kanakubo Yuuka" userId="0125345b4684f247" providerId="LiveId" clId="{2F96E93E-20E0-4DA2-A832-8610A3A9D724}" dt="2022-03-23T06:14:42.082" v="2994" actId="165"/>
          <ac:spMkLst>
            <pc:docMk/>
            <pc:sldMk cId="2237657821" sldId="525"/>
            <ac:spMk id="1276" creationId="{12777156-E0EC-4B6F-9A09-98F1D2B02415}"/>
          </ac:spMkLst>
        </pc:spChg>
        <pc:spChg chg="mod">
          <ac:chgData name="Kanakubo Yuuka" userId="0125345b4684f247" providerId="LiveId" clId="{2F96E93E-20E0-4DA2-A832-8610A3A9D724}" dt="2022-03-23T06:14:42.082" v="2994" actId="165"/>
          <ac:spMkLst>
            <pc:docMk/>
            <pc:sldMk cId="2237657821" sldId="525"/>
            <ac:spMk id="1277" creationId="{E3261743-AFA3-4841-95E2-45FF9E96BF28}"/>
          </ac:spMkLst>
        </pc:spChg>
        <pc:spChg chg="mod">
          <ac:chgData name="Kanakubo Yuuka" userId="0125345b4684f247" providerId="LiveId" clId="{2F96E93E-20E0-4DA2-A832-8610A3A9D724}" dt="2022-03-23T06:14:42.082" v="2994" actId="165"/>
          <ac:spMkLst>
            <pc:docMk/>
            <pc:sldMk cId="2237657821" sldId="525"/>
            <ac:spMk id="1278" creationId="{5C813DE2-24C7-495C-B807-D6C1283E450D}"/>
          </ac:spMkLst>
        </pc:spChg>
        <pc:spChg chg="mod">
          <ac:chgData name="Kanakubo Yuuka" userId="0125345b4684f247" providerId="LiveId" clId="{2F96E93E-20E0-4DA2-A832-8610A3A9D724}" dt="2022-03-23T06:14:42.082" v="2994" actId="165"/>
          <ac:spMkLst>
            <pc:docMk/>
            <pc:sldMk cId="2237657821" sldId="525"/>
            <ac:spMk id="1279" creationId="{D8C8937B-4D8E-451D-803C-2312665A55A9}"/>
          </ac:spMkLst>
        </pc:spChg>
        <pc:spChg chg="mod">
          <ac:chgData name="Kanakubo Yuuka" userId="0125345b4684f247" providerId="LiveId" clId="{2F96E93E-20E0-4DA2-A832-8610A3A9D724}" dt="2022-03-23T06:14:42.082" v="2994" actId="165"/>
          <ac:spMkLst>
            <pc:docMk/>
            <pc:sldMk cId="2237657821" sldId="525"/>
            <ac:spMk id="1280" creationId="{775FEA91-EC30-4F33-8F5B-643928D5CF76}"/>
          </ac:spMkLst>
        </pc:spChg>
        <pc:spChg chg="mod">
          <ac:chgData name="Kanakubo Yuuka" userId="0125345b4684f247" providerId="LiveId" clId="{2F96E93E-20E0-4DA2-A832-8610A3A9D724}" dt="2022-03-23T06:14:42.082" v="2994" actId="165"/>
          <ac:spMkLst>
            <pc:docMk/>
            <pc:sldMk cId="2237657821" sldId="525"/>
            <ac:spMk id="1281" creationId="{46924A22-FBDF-4973-B729-4487EED169B4}"/>
          </ac:spMkLst>
        </pc:spChg>
        <pc:spChg chg="mod">
          <ac:chgData name="Kanakubo Yuuka" userId="0125345b4684f247" providerId="LiveId" clId="{2F96E93E-20E0-4DA2-A832-8610A3A9D724}" dt="2022-03-23T06:14:42.082" v="2994" actId="165"/>
          <ac:spMkLst>
            <pc:docMk/>
            <pc:sldMk cId="2237657821" sldId="525"/>
            <ac:spMk id="1282" creationId="{36FD2DF7-B73E-448E-A7F4-7CC3C18BA015}"/>
          </ac:spMkLst>
        </pc:spChg>
        <pc:spChg chg="mod">
          <ac:chgData name="Kanakubo Yuuka" userId="0125345b4684f247" providerId="LiveId" clId="{2F96E93E-20E0-4DA2-A832-8610A3A9D724}" dt="2022-03-23T06:14:42.082" v="2994" actId="165"/>
          <ac:spMkLst>
            <pc:docMk/>
            <pc:sldMk cId="2237657821" sldId="525"/>
            <ac:spMk id="1283" creationId="{C9748864-BFA1-451E-B34F-14486B341BEC}"/>
          </ac:spMkLst>
        </pc:spChg>
        <pc:spChg chg="mod">
          <ac:chgData name="Kanakubo Yuuka" userId="0125345b4684f247" providerId="LiveId" clId="{2F96E93E-20E0-4DA2-A832-8610A3A9D724}" dt="2022-03-23T06:14:42.082" v="2994" actId="165"/>
          <ac:spMkLst>
            <pc:docMk/>
            <pc:sldMk cId="2237657821" sldId="525"/>
            <ac:spMk id="1284" creationId="{BF21E02C-3D2D-43CB-86E4-037C8E4AB26A}"/>
          </ac:spMkLst>
        </pc:spChg>
        <pc:spChg chg="mod">
          <ac:chgData name="Kanakubo Yuuka" userId="0125345b4684f247" providerId="LiveId" clId="{2F96E93E-20E0-4DA2-A832-8610A3A9D724}" dt="2022-03-23T06:14:42.082" v="2994" actId="165"/>
          <ac:spMkLst>
            <pc:docMk/>
            <pc:sldMk cId="2237657821" sldId="525"/>
            <ac:spMk id="1285" creationId="{AEB1F209-4273-4BC8-9C5C-1EF37D01E274}"/>
          </ac:spMkLst>
        </pc:spChg>
        <pc:spChg chg="mod">
          <ac:chgData name="Kanakubo Yuuka" userId="0125345b4684f247" providerId="LiveId" clId="{2F96E93E-20E0-4DA2-A832-8610A3A9D724}" dt="2022-03-23T06:14:42.082" v="2994" actId="165"/>
          <ac:spMkLst>
            <pc:docMk/>
            <pc:sldMk cId="2237657821" sldId="525"/>
            <ac:spMk id="1286" creationId="{A141128A-2E37-4604-862B-489E7C13235C}"/>
          </ac:spMkLst>
        </pc:spChg>
        <pc:spChg chg="mod">
          <ac:chgData name="Kanakubo Yuuka" userId="0125345b4684f247" providerId="LiveId" clId="{2F96E93E-20E0-4DA2-A832-8610A3A9D724}" dt="2022-03-23T06:14:42.082" v="2994" actId="165"/>
          <ac:spMkLst>
            <pc:docMk/>
            <pc:sldMk cId="2237657821" sldId="525"/>
            <ac:spMk id="1287" creationId="{BD49400F-9605-4A39-A0F9-C7C00249D934}"/>
          </ac:spMkLst>
        </pc:spChg>
        <pc:spChg chg="mod">
          <ac:chgData name="Kanakubo Yuuka" userId="0125345b4684f247" providerId="LiveId" clId="{2F96E93E-20E0-4DA2-A832-8610A3A9D724}" dt="2022-03-23T06:14:42.082" v="2994" actId="165"/>
          <ac:spMkLst>
            <pc:docMk/>
            <pc:sldMk cId="2237657821" sldId="525"/>
            <ac:spMk id="1288" creationId="{E0CE0CAE-C587-453B-89A8-9F73AB4511AA}"/>
          </ac:spMkLst>
        </pc:spChg>
        <pc:spChg chg="mod">
          <ac:chgData name="Kanakubo Yuuka" userId="0125345b4684f247" providerId="LiveId" clId="{2F96E93E-20E0-4DA2-A832-8610A3A9D724}" dt="2022-03-23T06:14:42.082" v="2994" actId="165"/>
          <ac:spMkLst>
            <pc:docMk/>
            <pc:sldMk cId="2237657821" sldId="525"/>
            <ac:spMk id="1289" creationId="{14B5589F-7933-4ECA-AE38-9322C6C1BC4D}"/>
          </ac:spMkLst>
        </pc:spChg>
        <pc:spChg chg="mod">
          <ac:chgData name="Kanakubo Yuuka" userId="0125345b4684f247" providerId="LiveId" clId="{2F96E93E-20E0-4DA2-A832-8610A3A9D724}" dt="2022-03-23T06:14:42.082" v="2994" actId="165"/>
          <ac:spMkLst>
            <pc:docMk/>
            <pc:sldMk cId="2237657821" sldId="525"/>
            <ac:spMk id="1290" creationId="{9C26C057-F18A-4C75-AC1A-5BAAC65134AF}"/>
          </ac:spMkLst>
        </pc:spChg>
        <pc:spChg chg="mod">
          <ac:chgData name="Kanakubo Yuuka" userId="0125345b4684f247" providerId="LiveId" clId="{2F96E93E-20E0-4DA2-A832-8610A3A9D724}" dt="2022-03-23T06:14:42.082" v="2994" actId="165"/>
          <ac:spMkLst>
            <pc:docMk/>
            <pc:sldMk cId="2237657821" sldId="525"/>
            <ac:spMk id="1291" creationId="{4F8BC97F-BCB2-41FA-B383-ED9DB3C0FEBE}"/>
          </ac:spMkLst>
        </pc:spChg>
        <pc:spChg chg="mod">
          <ac:chgData name="Kanakubo Yuuka" userId="0125345b4684f247" providerId="LiveId" clId="{2F96E93E-20E0-4DA2-A832-8610A3A9D724}" dt="2022-03-23T06:14:42.082" v="2994" actId="165"/>
          <ac:spMkLst>
            <pc:docMk/>
            <pc:sldMk cId="2237657821" sldId="525"/>
            <ac:spMk id="1292" creationId="{C12297E8-CEDF-4D30-A3B6-73CC7E34F021}"/>
          </ac:spMkLst>
        </pc:spChg>
        <pc:spChg chg="mod">
          <ac:chgData name="Kanakubo Yuuka" userId="0125345b4684f247" providerId="LiveId" clId="{2F96E93E-20E0-4DA2-A832-8610A3A9D724}" dt="2022-03-23T06:14:42.082" v="2994" actId="165"/>
          <ac:spMkLst>
            <pc:docMk/>
            <pc:sldMk cId="2237657821" sldId="525"/>
            <ac:spMk id="1293" creationId="{AE3E25C0-89C0-4B0F-B23E-906FC4468C60}"/>
          </ac:spMkLst>
        </pc:spChg>
        <pc:spChg chg="mod">
          <ac:chgData name="Kanakubo Yuuka" userId="0125345b4684f247" providerId="LiveId" clId="{2F96E93E-20E0-4DA2-A832-8610A3A9D724}" dt="2022-03-23T06:14:42.082" v="2994" actId="165"/>
          <ac:spMkLst>
            <pc:docMk/>
            <pc:sldMk cId="2237657821" sldId="525"/>
            <ac:spMk id="1294" creationId="{8EDC989A-8F67-40DA-9E26-78B69F83748E}"/>
          </ac:spMkLst>
        </pc:spChg>
        <pc:spChg chg="mod">
          <ac:chgData name="Kanakubo Yuuka" userId="0125345b4684f247" providerId="LiveId" clId="{2F96E93E-20E0-4DA2-A832-8610A3A9D724}" dt="2022-03-23T06:14:42.082" v="2994" actId="165"/>
          <ac:spMkLst>
            <pc:docMk/>
            <pc:sldMk cId="2237657821" sldId="525"/>
            <ac:spMk id="1295" creationId="{6F824D64-EE4E-415A-A03F-385402923185}"/>
          </ac:spMkLst>
        </pc:spChg>
        <pc:spChg chg="mod">
          <ac:chgData name="Kanakubo Yuuka" userId="0125345b4684f247" providerId="LiveId" clId="{2F96E93E-20E0-4DA2-A832-8610A3A9D724}" dt="2022-03-23T06:14:42.082" v="2994" actId="165"/>
          <ac:spMkLst>
            <pc:docMk/>
            <pc:sldMk cId="2237657821" sldId="525"/>
            <ac:spMk id="1296" creationId="{BCCD64BE-E433-4AE0-9CB9-7C8806A311C9}"/>
          </ac:spMkLst>
        </pc:spChg>
        <pc:spChg chg="mod">
          <ac:chgData name="Kanakubo Yuuka" userId="0125345b4684f247" providerId="LiveId" clId="{2F96E93E-20E0-4DA2-A832-8610A3A9D724}" dt="2022-03-23T06:14:42.082" v="2994" actId="165"/>
          <ac:spMkLst>
            <pc:docMk/>
            <pc:sldMk cId="2237657821" sldId="525"/>
            <ac:spMk id="1297" creationId="{74DA3E77-436B-4045-B7EA-65BC90A16D8A}"/>
          </ac:spMkLst>
        </pc:spChg>
        <pc:spChg chg="mod">
          <ac:chgData name="Kanakubo Yuuka" userId="0125345b4684f247" providerId="LiveId" clId="{2F96E93E-20E0-4DA2-A832-8610A3A9D724}" dt="2022-03-23T06:14:42.082" v="2994" actId="165"/>
          <ac:spMkLst>
            <pc:docMk/>
            <pc:sldMk cId="2237657821" sldId="525"/>
            <ac:spMk id="1298" creationId="{80AD4016-E94F-4FD9-84B1-34DE29B37D1A}"/>
          </ac:spMkLst>
        </pc:spChg>
        <pc:spChg chg="mod">
          <ac:chgData name="Kanakubo Yuuka" userId="0125345b4684f247" providerId="LiveId" clId="{2F96E93E-20E0-4DA2-A832-8610A3A9D724}" dt="2022-03-23T06:14:42.082" v="2994" actId="165"/>
          <ac:spMkLst>
            <pc:docMk/>
            <pc:sldMk cId="2237657821" sldId="525"/>
            <ac:spMk id="1299" creationId="{8E80B0B4-7561-407F-9798-F8D443C06764}"/>
          </ac:spMkLst>
        </pc:spChg>
        <pc:spChg chg="mod">
          <ac:chgData name="Kanakubo Yuuka" userId="0125345b4684f247" providerId="LiveId" clId="{2F96E93E-20E0-4DA2-A832-8610A3A9D724}" dt="2022-03-23T06:14:42.082" v="2994" actId="165"/>
          <ac:spMkLst>
            <pc:docMk/>
            <pc:sldMk cId="2237657821" sldId="525"/>
            <ac:spMk id="1300" creationId="{6224286D-04D5-40E3-8136-EC0C6F9DF631}"/>
          </ac:spMkLst>
        </pc:spChg>
        <pc:spChg chg="mod">
          <ac:chgData name="Kanakubo Yuuka" userId="0125345b4684f247" providerId="LiveId" clId="{2F96E93E-20E0-4DA2-A832-8610A3A9D724}" dt="2022-03-23T06:14:42.082" v="2994" actId="165"/>
          <ac:spMkLst>
            <pc:docMk/>
            <pc:sldMk cId="2237657821" sldId="525"/>
            <ac:spMk id="1301" creationId="{9084660B-5318-422F-9326-30919F7F9877}"/>
          </ac:spMkLst>
        </pc:spChg>
        <pc:spChg chg="mod">
          <ac:chgData name="Kanakubo Yuuka" userId="0125345b4684f247" providerId="LiveId" clId="{2F96E93E-20E0-4DA2-A832-8610A3A9D724}" dt="2022-03-23T06:14:42.082" v="2994" actId="165"/>
          <ac:spMkLst>
            <pc:docMk/>
            <pc:sldMk cId="2237657821" sldId="525"/>
            <ac:spMk id="1302" creationId="{AD1C1BD8-1A8A-44AF-A153-4EC0A77F2EC1}"/>
          </ac:spMkLst>
        </pc:spChg>
        <pc:spChg chg="mod">
          <ac:chgData name="Kanakubo Yuuka" userId="0125345b4684f247" providerId="LiveId" clId="{2F96E93E-20E0-4DA2-A832-8610A3A9D724}" dt="2022-03-23T06:14:42.082" v="2994" actId="165"/>
          <ac:spMkLst>
            <pc:docMk/>
            <pc:sldMk cId="2237657821" sldId="525"/>
            <ac:spMk id="1303" creationId="{99DC4D00-65CE-485C-B584-6FE36284189C}"/>
          </ac:spMkLst>
        </pc:spChg>
        <pc:spChg chg="mod">
          <ac:chgData name="Kanakubo Yuuka" userId="0125345b4684f247" providerId="LiveId" clId="{2F96E93E-20E0-4DA2-A832-8610A3A9D724}" dt="2022-03-23T06:14:42.082" v="2994" actId="165"/>
          <ac:spMkLst>
            <pc:docMk/>
            <pc:sldMk cId="2237657821" sldId="525"/>
            <ac:spMk id="1304" creationId="{ACFA431E-A3F2-426C-9E92-4411355FC6CA}"/>
          </ac:spMkLst>
        </pc:spChg>
        <pc:spChg chg="mod">
          <ac:chgData name="Kanakubo Yuuka" userId="0125345b4684f247" providerId="LiveId" clId="{2F96E93E-20E0-4DA2-A832-8610A3A9D724}" dt="2022-03-23T06:14:42.082" v="2994" actId="165"/>
          <ac:spMkLst>
            <pc:docMk/>
            <pc:sldMk cId="2237657821" sldId="525"/>
            <ac:spMk id="1305" creationId="{132390AE-F96B-4688-B9AB-F7B9B80AA0F3}"/>
          </ac:spMkLst>
        </pc:spChg>
        <pc:spChg chg="mod">
          <ac:chgData name="Kanakubo Yuuka" userId="0125345b4684f247" providerId="LiveId" clId="{2F96E93E-20E0-4DA2-A832-8610A3A9D724}" dt="2022-03-23T06:14:42.082" v="2994" actId="165"/>
          <ac:spMkLst>
            <pc:docMk/>
            <pc:sldMk cId="2237657821" sldId="525"/>
            <ac:spMk id="1306" creationId="{A3F7691B-910C-4EB0-83AD-BD48FA4F11FD}"/>
          </ac:spMkLst>
        </pc:spChg>
        <pc:spChg chg="mod">
          <ac:chgData name="Kanakubo Yuuka" userId="0125345b4684f247" providerId="LiveId" clId="{2F96E93E-20E0-4DA2-A832-8610A3A9D724}" dt="2022-03-23T06:14:42.082" v="2994" actId="165"/>
          <ac:spMkLst>
            <pc:docMk/>
            <pc:sldMk cId="2237657821" sldId="525"/>
            <ac:spMk id="1307" creationId="{3F854EED-31CB-4DCD-B10C-F001B346382F}"/>
          </ac:spMkLst>
        </pc:spChg>
        <pc:spChg chg="mod">
          <ac:chgData name="Kanakubo Yuuka" userId="0125345b4684f247" providerId="LiveId" clId="{2F96E93E-20E0-4DA2-A832-8610A3A9D724}" dt="2022-03-23T06:14:42.082" v="2994" actId="165"/>
          <ac:spMkLst>
            <pc:docMk/>
            <pc:sldMk cId="2237657821" sldId="525"/>
            <ac:spMk id="1308" creationId="{AB1D2D8C-7455-4ABE-89CB-D18F36C7A53D}"/>
          </ac:spMkLst>
        </pc:spChg>
        <pc:spChg chg="mod">
          <ac:chgData name="Kanakubo Yuuka" userId="0125345b4684f247" providerId="LiveId" clId="{2F96E93E-20E0-4DA2-A832-8610A3A9D724}" dt="2022-03-23T06:14:42.082" v="2994" actId="165"/>
          <ac:spMkLst>
            <pc:docMk/>
            <pc:sldMk cId="2237657821" sldId="525"/>
            <ac:spMk id="1309" creationId="{5E6F9B99-4598-4187-9709-742C4D517CAF}"/>
          </ac:spMkLst>
        </pc:spChg>
        <pc:spChg chg="mod">
          <ac:chgData name="Kanakubo Yuuka" userId="0125345b4684f247" providerId="LiveId" clId="{2F96E93E-20E0-4DA2-A832-8610A3A9D724}" dt="2022-03-23T06:14:42.082" v="2994" actId="165"/>
          <ac:spMkLst>
            <pc:docMk/>
            <pc:sldMk cId="2237657821" sldId="525"/>
            <ac:spMk id="1310" creationId="{A18DA12C-6C0C-4D57-B3AD-11E32E65015B}"/>
          </ac:spMkLst>
        </pc:spChg>
        <pc:spChg chg="mod">
          <ac:chgData name="Kanakubo Yuuka" userId="0125345b4684f247" providerId="LiveId" clId="{2F96E93E-20E0-4DA2-A832-8610A3A9D724}" dt="2022-03-23T06:14:42.082" v="2994" actId="165"/>
          <ac:spMkLst>
            <pc:docMk/>
            <pc:sldMk cId="2237657821" sldId="525"/>
            <ac:spMk id="1311" creationId="{31C179FC-A752-41A8-8E8A-6ABB7C1437D0}"/>
          </ac:spMkLst>
        </pc:spChg>
        <pc:spChg chg="mod">
          <ac:chgData name="Kanakubo Yuuka" userId="0125345b4684f247" providerId="LiveId" clId="{2F96E93E-20E0-4DA2-A832-8610A3A9D724}" dt="2022-03-23T06:14:42.082" v="2994" actId="165"/>
          <ac:spMkLst>
            <pc:docMk/>
            <pc:sldMk cId="2237657821" sldId="525"/>
            <ac:spMk id="1312" creationId="{9627DC8A-F9D2-40D0-93E6-B851084D90BF}"/>
          </ac:spMkLst>
        </pc:spChg>
        <pc:spChg chg="mod">
          <ac:chgData name="Kanakubo Yuuka" userId="0125345b4684f247" providerId="LiveId" clId="{2F96E93E-20E0-4DA2-A832-8610A3A9D724}" dt="2022-03-23T06:14:42.082" v="2994" actId="165"/>
          <ac:spMkLst>
            <pc:docMk/>
            <pc:sldMk cId="2237657821" sldId="525"/>
            <ac:spMk id="1313" creationId="{8D76ADA7-19D1-4617-B8AA-010317D90C17}"/>
          </ac:spMkLst>
        </pc:spChg>
        <pc:spChg chg="mod">
          <ac:chgData name="Kanakubo Yuuka" userId="0125345b4684f247" providerId="LiveId" clId="{2F96E93E-20E0-4DA2-A832-8610A3A9D724}" dt="2022-03-23T06:14:42.082" v="2994" actId="165"/>
          <ac:spMkLst>
            <pc:docMk/>
            <pc:sldMk cId="2237657821" sldId="525"/>
            <ac:spMk id="1314" creationId="{06AED4A6-104B-4DF5-9032-BF4C2E59588F}"/>
          </ac:spMkLst>
        </pc:spChg>
        <pc:spChg chg="mod">
          <ac:chgData name="Kanakubo Yuuka" userId="0125345b4684f247" providerId="LiveId" clId="{2F96E93E-20E0-4DA2-A832-8610A3A9D724}" dt="2022-03-23T06:14:42.082" v="2994" actId="165"/>
          <ac:spMkLst>
            <pc:docMk/>
            <pc:sldMk cId="2237657821" sldId="525"/>
            <ac:spMk id="1315" creationId="{741D7976-9EE0-498E-92CE-A0DF3CDBEA54}"/>
          </ac:spMkLst>
        </pc:spChg>
        <pc:spChg chg="mod">
          <ac:chgData name="Kanakubo Yuuka" userId="0125345b4684f247" providerId="LiveId" clId="{2F96E93E-20E0-4DA2-A832-8610A3A9D724}" dt="2022-03-23T06:14:42.082" v="2994" actId="165"/>
          <ac:spMkLst>
            <pc:docMk/>
            <pc:sldMk cId="2237657821" sldId="525"/>
            <ac:spMk id="1316" creationId="{9BD9BF0E-2FFA-43FC-85F3-D20BD8FE4BF7}"/>
          </ac:spMkLst>
        </pc:spChg>
        <pc:spChg chg="mod">
          <ac:chgData name="Kanakubo Yuuka" userId="0125345b4684f247" providerId="LiveId" clId="{2F96E93E-20E0-4DA2-A832-8610A3A9D724}" dt="2022-03-23T06:14:42.082" v="2994" actId="165"/>
          <ac:spMkLst>
            <pc:docMk/>
            <pc:sldMk cId="2237657821" sldId="525"/>
            <ac:spMk id="1317" creationId="{531BD89D-04FE-46C8-A8F0-0038330916E7}"/>
          </ac:spMkLst>
        </pc:spChg>
        <pc:grpChg chg="del">
          <ac:chgData name="Kanakubo Yuuka" userId="0125345b4684f247" providerId="LiveId" clId="{2F96E93E-20E0-4DA2-A832-8610A3A9D724}" dt="2022-03-23T06:14:42.082" v="2994" actId="165"/>
          <ac:grpSpMkLst>
            <pc:docMk/>
            <pc:sldMk cId="2237657821" sldId="525"/>
            <ac:grpSpMk id="1107" creationId="{86F0E61C-A268-4200-96EA-46A38C5CAAA0}"/>
          </ac:grpSpMkLst>
        </pc:grpChg>
        <pc:grpChg chg="mod topLvl">
          <ac:chgData name="Kanakubo Yuuka" userId="0125345b4684f247" providerId="LiveId" clId="{2F96E93E-20E0-4DA2-A832-8610A3A9D724}" dt="2022-03-23T06:14:42.082" v="2994" actId="165"/>
          <ac:grpSpMkLst>
            <pc:docMk/>
            <pc:sldMk cId="2237657821" sldId="525"/>
            <ac:grpSpMk id="1110" creationId="{08A54DA5-6E13-48E2-A9A9-450F7A966779}"/>
          </ac:grpSpMkLst>
        </pc:grpChg>
        <pc:grpChg chg="mod topLvl">
          <ac:chgData name="Kanakubo Yuuka" userId="0125345b4684f247" providerId="LiveId" clId="{2F96E93E-20E0-4DA2-A832-8610A3A9D724}" dt="2022-03-23T06:14:42.082" v="2994" actId="165"/>
          <ac:grpSpMkLst>
            <pc:docMk/>
            <pc:sldMk cId="2237657821" sldId="525"/>
            <ac:grpSpMk id="1113" creationId="{31E8F999-C937-4A8E-8C5F-3ABC282475E7}"/>
          </ac:grpSpMkLst>
        </pc:grpChg>
        <pc:grpChg chg="mod topLvl">
          <ac:chgData name="Kanakubo Yuuka" userId="0125345b4684f247" providerId="LiveId" clId="{2F96E93E-20E0-4DA2-A832-8610A3A9D724}" dt="2022-03-23T06:14:42.082" v="2994" actId="165"/>
          <ac:grpSpMkLst>
            <pc:docMk/>
            <pc:sldMk cId="2237657821" sldId="525"/>
            <ac:grpSpMk id="1114" creationId="{447285CE-ACB1-4545-B1E4-D6D19ECC1D86}"/>
          </ac:grpSpMkLst>
        </pc:grpChg>
        <pc:grpChg chg="mod">
          <ac:chgData name="Kanakubo Yuuka" userId="0125345b4684f247" providerId="LiveId" clId="{2F96E93E-20E0-4DA2-A832-8610A3A9D724}" dt="2022-03-23T06:14:42.082" v="2994" actId="165"/>
          <ac:grpSpMkLst>
            <pc:docMk/>
            <pc:sldMk cId="2237657821" sldId="525"/>
            <ac:grpSpMk id="1188" creationId="{966CBA98-BFB9-4B78-A0F0-EA44EC79986E}"/>
          </ac:grpSpMkLst>
        </pc:grpChg>
        <pc:cxnChg chg="mod">
          <ac:chgData name="Kanakubo Yuuka" userId="0125345b4684f247" providerId="LiveId" clId="{2F96E93E-20E0-4DA2-A832-8610A3A9D724}" dt="2022-03-23T06:14:42.082" v="2994" actId="165"/>
          <ac:cxnSpMkLst>
            <pc:docMk/>
            <pc:sldMk cId="2237657821" sldId="525"/>
            <ac:cxnSpMk id="1141" creationId="{6B1AE47A-7D93-49CC-B4D2-B5641BF6107D}"/>
          </ac:cxnSpMkLst>
        </pc:cxnChg>
      </pc:sldChg>
      <pc:sldMasterChg chg="modSldLayout">
        <pc:chgData name="Kanakubo Yuuka" userId="0125345b4684f247" providerId="LiveId" clId="{2F96E93E-20E0-4DA2-A832-8610A3A9D724}" dt="2022-03-23T04:03:33.641" v="224" actId="14100"/>
        <pc:sldMasterMkLst>
          <pc:docMk/>
          <pc:sldMasterMk cId="3473112646" sldId="2147483648"/>
        </pc:sldMasterMkLst>
        <pc:sldLayoutChg chg="delSp modSp mod">
          <pc:chgData name="Kanakubo Yuuka" userId="0125345b4684f247" providerId="LiveId" clId="{2F96E93E-20E0-4DA2-A832-8610A3A9D724}" dt="2022-03-23T04:03:21.487" v="223" actId="1037"/>
          <pc:sldLayoutMkLst>
            <pc:docMk/>
            <pc:sldMasterMk cId="3473112646" sldId="2147483648"/>
            <pc:sldLayoutMk cId="938385150" sldId="2147483649"/>
          </pc:sldLayoutMkLst>
          <pc:spChg chg="del">
            <ac:chgData name="Kanakubo Yuuka" userId="0125345b4684f247" providerId="LiveId" clId="{2F96E93E-20E0-4DA2-A832-8610A3A9D724}" dt="2022-03-23T04:02:57.009" v="172" actId="478"/>
            <ac:spMkLst>
              <pc:docMk/>
              <pc:sldMasterMk cId="3473112646" sldId="2147483648"/>
              <pc:sldLayoutMk cId="938385150" sldId="2147483649"/>
              <ac:spMk id="4" creationId="{1701E818-3B26-4877-89B4-D72114981C1C}"/>
            </ac:spMkLst>
          </pc:spChg>
          <pc:spChg chg="mod">
            <ac:chgData name="Kanakubo Yuuka" userId="0125345b4684f247" providerId="LiveId" clId="{2F96E93E-20E0-4DA2-A832-8610A3A9D724}" dt="2022-03-23T04:03:21.487" v="223" actId="1037"/>
            <ac:spMkLst>
              <pc:docMk/>
              <pc:sldMasterMk cId="3473112646" sldId="2147483648"/>
              <pc:sldLayoutMk cId="938385150" sldId="2147483649"/>
              <ac:spMk id="5" creationId="{7498C409-00A0-4DEF-8001-D1A76BFBB0D6}"/>
            </ac:spMkLst>
          </pc:spChg>
        </pc:sldLayoutChg>
        <pc:sldLayoutChg chg="modSp mod">
          <pc:chgData name="Kanakubo Yuuka" userId="0125345b4684f247" providerId="LiveId" clId="{2F96E93E-20E0-4DA2-A832-8610A3A9D724}" dt="2022-03-23T04:03:33.641" v="224" actId="14100"/>
          <pc:sldLayoutMkLst>
            <pc:docMk/>
            <pc:sldMasterMk cId="3473112646" sldId="2147483648"/>
            <pc:sldLayoutMk cId="1286277665" sldId="2147483654"/>
          </pc:sldLayoutMkLst>
          <pc:spChg chg="mod">
            <ac:chgData name="Kanakubo Yuuka" userId="0125345b4684f247" providerId="LiveId" clId="{2F96E93E-20E0-4DA2-A832-8610A3A9D724}" dt="2022-03-23T04:03:33.641" v="224" actId="14100"/>
            <ac:spMkLst>
              <pc:docMk/>
              <pc:sldMasterMk cId="3473112646" sldId="2147483648"/>
              <pc:sldLayoutMk cId="1286277665" sldId="2147483654"/>
              <ac:spMk id="4" creationId="{C41A3FD1-2235-4A79-8828-767D18999F2D}"/>
            </ac:spMkLst>
          </pc:spChg>
        </pc:sldLayoutChg>
      </pc:sldMasterChg>
    </pc:docChg>
  </pc:docChgLst>
  <pc:docChgLst>
    <pc:chgData name="Kanakubo Yuuka" userId="0125345b4684f247" providerId="LiveId" clId="{E8CAC15D-16C5-4C11-9AE1-50403C1B96AC}"/>
    <pc:docChg chg="modSld">
      <pc:chgData name="Kanakubo Yuuka" userId="0125345b4684f247" providerId="LiveId" clId="{E8CAC15D-16C5-4C11-9AE1-50403C1B96AC}" dt="2021-11-05T15:34:11.429" v="407"/>
      <pc:docMkLst>
        <pc:docMk/>
      </pc:docMkLst>
      <pc:sldChg chg="addSp delSp modSp mod">
        <pc:chgData name="Kanakubo Yuuka" userId="0125345b4684f247" providerId="LiveId" clId="{E8CAC15D-16C5-4C11-9AE1-50403C1B96AC}" dt="2021-11-05T15:34:11.429" v="407"/>
        <pc:sldMkLst>
          <pc:docMk/>
          <pc:sldMk cId="384611073" sldId="469"/>
        </pc:sldMkLst>
        <pc:grpChg chg="del mod">
          <ac:chgData name="Kanakubo Yuuka" userId="0125345b4684f247" providerId="LiveId" clId="{E8CAC15D-16C5-4C11-9AE1-50403C1B96AC}" dt="2021-11-05T15:10:51.500" v="5"/>
          <ac:grpSpMkLst>
            <pc:docMk/>
            <pc:sldMk cId="384611073" sldId="469"/>
            <ac:grpSpMk id="6" creationId="{3E52DFCB-7521-4709-A247-699AF84DE37D}"/>
          </ac:grpSpMkLst>
        </pc:grpChg>
        <pc:grpChg chg="del mod">
          <ac:chgData name="Kanakubo Yuuka" userId="0125345b4684f247" providerId="LiveId" clId="{E8CAC15D-16C5-4C11-9AE1-50403C1B96AC}" dt="2021-11-05T15:24:27.784" v="159"/>
          <ac:grpSpMkLst>
            <pc:docMk/>
            <pc:sldMk cId="384611073" sldId="469"/>
            <ac:grpSpMk id="7" creationId="{E16852DE-72E1-43AC-BBD0-88E76714A4BA}"/>
          </ac:grpSpMkLst>
        </pc:grpChg>
        <pc:grpChg chg="del mod">
          <ac:chgData name="Kanakubo Yuuka" userId="0125345b4684f247" providerId="LiveId" clId="{E8CAC15D-16C5-4C11-9AE1-50403C1B96AC}" dt="2021-11-05T15:11:09.364" v="26"/>
          <ac:grpSpMkLst>
            <pc:docMk/>
            <pc:sldMk cId="384611073" sldId="469"/>
            <ac:grpSpMk id="8" creationId="{1DC99798-B936-4AC5-BAF6-C45996C5A584}"/>
          </ac:grpSpMkLst>
        </pc:grpChg>
        <pc:grpChg chg="del mod">
          <ac:chgData name="Kanakubo Yuuka" userId="0125345b4684f247" providerId="LiveId" clId="{E8CAC15D-16C5-4C11-9AE1-50403C1B96AC}" dt="2021-11-05T15:24:34.807" v="168"/>
          <ac:grpSpMkLst>
            <pc:docMk/>
            <pc:sldMk cId="384611073" sldId="469"/>
            <ac:grpSpMk id="10" creationId="{639FF53F-EFD0-4C1A-877D-50C8E9A89671}"/>
          </ac:grpSpMkLst>
        </pc:grpChg>
        <pc:grpChg chg="del mod">
          <ac:chgData name="Kanakubo Yuuka" userId="0125345b4684f247" providerId="LiveId" clId="{E8CAC15D-16C5-4C11-9AE1-50403C1B96AC}" dt="2021-11-05T15:11:09.354" v="22"/>
          <ac:grpSpMkLst>
            <pc:docMk/>
            <pc:sldMk cId="384611073" sldId="469"/>
            <ac:grpSpMk id="11" creationId="{5D2F3AB9-D86F-44FD-98B6-DACBCC79D85D}"/>
          </ac:grpSpMkLst>
        </pc:grpChg>
        <pc:grpChg chg="del mod">
          <ac:chgData name="Kanakubo Yuuka" userId="0125345b4684f247" providerId="LiveId" clId="{E8CAC15D-16C5-4C11-9AE1-50403C1B96AC}" dt="2021-11-05T15:24:34.805" v="165"/>
          <ac:grpSpMkLst>
            <pc:docMk/>
            <pc:sldMk cId="384611073" sldId="469"/>
            <ac:grpSpMk id="13" creationId="{A0AE7FB8-0C66-4F1B-8E3E-88EE84474D7D}"/>
          </ac:grpSpMkLst>
        </pc:grpChg>
        <pc:grpChg chg="del mod">
          <ac:chgData name="Kanakubo Yuuka" userId="0125345b4684f247" providerId="LiveId" clId="{E8CAC15D-16C5-4C11-9AE1-50403C1B96AC}" dt="2021-11-05T15:11:01.279" v="16"/>
          <ac:grpSpMkLst>
            <pc:docMk/>
            <pc:sldMk cId="384611073" sldId="469"/>
            <ac:grpSpMk id="15" creationId="{04123EBF-C7B4-4640-81DD-ED07E7F22D16}"/>
          </ac:grpSpMkLst>
        </pc:grpChg>
        <pc:grpChg chg="del mod">
          <ac:chgData name="Kanakubo Yuuka" userId="0125345b4684f247" providerId="LiveId" clId="{E8CAC15D-16C5-4C11-9AE1-50403C1B96AC}" dt="2021-11-05T15:24:40.807" v="174"/>
          <ac:grpSpMkLst>
            <pc:docMk/>
            <pc:sldMk cId="384611073" sldId="469"/>
            <ac:grpSpMk id="16" creationId="{4B0FE825-65A4-4A0D-9A69-1A6ED26D6F7D}"/>
          </ac:grpSpMkLst>
        </pc:grpChg>
        <pc:grpChg chg="del mod">
          <ac:chgData name="Kanakubo Yuuka" userId="0125345b4684f247" providerId="LiveId" clId="{E8CAC15D-16C5-4C11-9AE1-50403C1B96AC}" dt="2021-11-05T15:24:44.737" v="177"/>
          <ac:grpSpMkLst>
            <pc:docMk/>
            <pc:sldMk cId="384611073" sldId="469"/>
            <ac:grpSpMk id="18" creationId="{6CC1B195-3535-4C66-B51E-76EBE730B1FB}"/>
          </ac:grpSpMkLst>
        </pc:grpChg>
        <pc:grpChg chg="del mod">
          <ac:chgData name="Kanakubo Yuuka" userId="0125345b4684f247" providerId="LiveId" clId="{E8CAC15D-16C5-4C11-9AE1-50403C1B96AC}" dt="2021-11-05T15:11:04.791" v="20"/>
          <ac:grpSpMkLst>
            <pc:docMk/>
            <pc:sldMk cId="384611073" sldId="469"/>
            <ac:grpSpMk id="19" creationId="{7D7B5BB8-A69A-4704-AC99-E5EB68AA6C7B}"/>
          </ac:grpSpMkLst>
        </pc:grpChg>
        <pc:grpChg chg="del mod">
          <ac:chgData name="Kanakubo Yuuka" userId="0125345b4684f247" providerId="LiveId" clId="{E8CAC15D-16C5-4C11-9AE1-50403C1B96AC}" dt="2021-11-05T15:11:15.344" v="32"/>
          <ac:grpSpMkLst>
            <pc:docMk/>
            <pc:sldMk cId="384611073" sldId="469"/>
            <ac:grpSpMk id="22" creationId="{7A09847E-3E5D-4D68-9CFF-70C8272E4210}"/>
          </ac:grpSpMkLst>
        </pc:grpChg>
        <pc:grpChg chg="del mod">
          <ac:chgData name="Kanakubo Yuuka" userId="0125345b4684f247" providerId="LiveId" clId="{E8CAC15D-16C5-4C11-9AE1-50403C1B96AC}" dt="2021-11-05T15:11:17.555" v="35"/>
          <ac:grpSpMkLst>
            <pc:docMk/>
            <pc:sldMk cId="384611073" sldId="469"/>
            <ac:grpSpMk id="24" creationId="{11CDFDF9-C241-4C24-B536-5AD0E8A2E428}"/>
          </ac:grpSpMkLst>
        </pc:grpChg>
        <pc:grpChg chg="del mod">
          <ac:chgData name="Kanakubo Yuuka" userId="0125345b4684f247" providerId="LiveId" clId="{E8CAC15D-16C5-4C11-9AE1-50403C1B96AC}" dt="2021-11-05T15:24:49.667" v="182"/>
          <ac:grpSpMkLst>
            <pc:docMk/>
            <pc:sldMk cId="384611073" sldId="469"/>
            <ac:grpSpMk id="24" creationId="{D4FAF3A0-C5DC-4E35-B012-4A44F6593512}"/>
          </ac:grpSpMkLst>
        </pc:grpChg>
        <pc:grpChg chg="del mod">
          <ac:chgData name="Kanakubo Yuuka" userId="0125345b4684f247" providerId="LiveId" clId="{E8CAC15D-16C5-4C11-9AE1-50403C1B96AC}" dt="2021-11-05T15:11:22.810" v="38"/>
          <ac:grpSpMkLst>
            <pc:docMk/>
            <pc:sldMk cId="384611073" sldId="469"/>
            <ac:grpSpMk id="27" creationId="{468C2E47-5756-4341-A3BF-D96F3CFE78FD}"/>
          </ac:grpSpMkLst>
        </pc:grpChg>
        <pc:grpChg chg="del mod">
          <ac:chgData name="Kanakubo Yuuka" userId="0125345b4684f247" providerId="LiveId" clId="{E8CAC15D-16C5-4C11-9AE1-50403C1B96AC}" dt="2021-11-05T15:23:39.300" v="149"/>
          <ac:grpSpMkLst>
            <pc:docMk/>
            <pc:sldMk cId="384611073" sldId="469"/>
            <ac:grpSpMk id="30" creationId="{C2E59ACB-8610-401A-955B-5D0F0AFCA66E}"/>
          </ac:grpSpMkLst>
        </pc:grpChg>
        <pc:grpChg chg="del mod">
          <ac:chgData name="Kanakubo Yuuka" userId="0125345b4684f247" providerId="LiveId" clId="{E8CAC15D-16C5-4C11-9AE1-50403C1B96AC}" dt="2021-11-05T15:11:34.193" v="47"/>
          <ac:grpSpMkLst>
            <pc:docMk/>
            <pc:sldMk cId="384611073" sldId="469"/>
            <ac:grpSpMk id="36" creationId="{E12B2AFD-2319-4D14-9E7C-557B286E1B92}"/>
          </ac:grpSpMkLst>
        </pc:grpChg>
        <pc:grpChg chg="del mod">
          <ac:chgData name="Kanakubo Yuuka" userId="0125345b4684f247" providerId="LiveId" clId="{E8CAC15D-16C5-4C11-9AE1-50403C1B96AC}" dt="2021-11-05T15:33:47.724" v="365"/>
          <ac:grpSpMkLst>
            <pc:docMk/>
            <pc:sldMk cId="384611073" sldId="469"/>
            <ac:grpSpMk id="38" creationId="{A71E3AB7-5631-40F3-8196-7439FDC1F6F7}"/>
          </ac:grpSpMkLst>
        </pc:grpChg>
        <pc:grpChg chg="del mod">
          <ac:chgData name="Kanakubo Yuuka" userId="0125345b4684f247" providerId="LiveId" clId="{E8CAC15D-16C5-4C11-9AE1-50403C1B96AC}" dt="2021-11-05T15:11:40.535" v="53"/>
          <ac:grpSpMkLst>
            <pc:docMk/>
            <pc:sldMk cId="384611073" sldId="469"/>
            <ac:grpSpMk id="42" creationId="{E683EB78-9EE3-429F-99A8-F8347CC0F851}"/>
          </ac:grpSpMkLst>
        </pc:grpChg>
        <pc:grpChg chg="del mod">
          <ac:chgData name="Kanakubo Yuuka" userId="0125345b4684f247" providerId="LiveId" clId="{E8CAC15D-16C5-4C11-9AE1-50403C1B96AC}" dt="2021-11-05T15:33:47.737" v="387"/>
          <ac:grpSpMkLst>
            <pc:docMk/>
            <pc:sldMk cId="384611073" sldId="469"/>
            <ac:grpSpMk id="44" creationId="{1C0954FE-A586-440B-A971-08152D79D20F}"/>
          </ac:grpSpMkLst>
        </pc:grpChg>
        <pc:grpChg chg="del mod">
          <ac:chgData name="Kanakubo Yuuka" userId="0125345b4684f247" providerId="LiveId" clId="{E8CAC15D-16C5-4C11-9AE1-50403C1B96AC}" dt="2021-11-05T15:24:56.023" v="191"/>
          <ac:grpSpMkLst>
            <pc:docMk/>
            <pc:sldMk cId="384611073" sldId="469"/>
            <ac:grpSpMk id="47" creationId="{C882DB38-79EE-4A67-B53F-A2FB9A164A51}"/>
          </ac:grpSpMkLst>
        </pc:grpChg>
        <pc:grpChg chg="del mod">
          <ac:chgData name="Kanakubo Yuuka" userId="0125345b4684f247" providerId="LiveId" clId="{E8CAC15D-16C5-4C11-9AE1-50403C1B96AC}" dt="2021-11-05T15:11:48.318" v="58"/>
          <ac:grpSpMkLst>
            <pc:docMk/>
            <pc:sldMk cId="384611073" sldId="469"/>
            <ac:grpSpMk id="47" creationId="{DD5C9AC1-7EFB-4DB3-A921-F72B82555BF0}"/>
          </ac:grpSpMkLst>
        </pc:grpChg>
        <pc:grpChg chg="del mod">
          <ac:chgData name="Kanakubo Yuuka" userId="0125345b4684f247" providerId="LiveId" clId="{E8CAC15D-16C5-4C11-9AE1-50403C1B96AC}" dt="2021-11-05T15:11:50.311" v="60"/>
          <ac:grpSpMkLst>
            <pc:docMk/>
            <pc:sldMk cId="384611073" sldId="469"/>
            <ac:grpSpMk id="49" creationId="{99C022EF-EE23-4D59-A49A-FE92961C35F7}"/>
          </ac:grpSpMkLst>
        </pc:grpChg>
        <pc:grpChg chg="del mod">
          <ac:chgData name="Kanakubo Yuuka" userId="0125345b4684f247" providerId="LiveId" clId="{E8CAC15D-16C5-4C11-9AE1-50403C1B96AC}" dt="2021-11-05T15:11:51.228" v="62"/>
          <ac:grpSpMkLst>
            <pc:docMk/>
            <pc:sldMk cId="384611073" sldId="469"/>
            <ac:grpSpMk id="51" creationId="{0B41B234-95C5-4CC3-9C3A-BF3DF4F40824}"/>
          </ac:grpSpMkLst>
        </pc:grpChg>
        <pc:grpChg chg="del mod">
          <ac:chgData name="Kanakubo Yuuka" userId="0125345b4684f247" providerId="LiveId" clId="{E8CAC15D-16C5-4C11-9AE1-50403C1B96AC}" dt="2021-11-05T15:33:47.743" v="396"/>
          <ac:grpSpMkLst>
            <pc:docMk/>
            <pc:sldMk cId="384611073" sldId="469"/>
            <ac:grpSpMk id="53" creationId="{761EEFDC-DE97-42A9-9471-51E03826FA1A}"/>
          </ac:grpSpMkLst>
        </pc:grpChg>
        <pc:grpChg chg="del mod">
          <ac:chgData name="Kanakubo Yuuka" userId="0125345b4684f247" providerId="LiveId" clId="{E8CAC15D-16C5-4C11-9AE1-50403C1B96AC}" dt="2021-11-05T15:11:54.396" v="64"/>
          <ac:grpSpMkLst>
            <pc:docMk/>
            <pc:sldMk cId="384611073" sldId="469"/>
            <ac:grpSpMk id="53" creationId="{F46138CF-2AB3-4250-9C2F-2DC1DB633A27}"/>
          </ac:grpSpMkLst>
        </pc:grpChg>
        <pc:grpChg chg="del mod">
          <ac:chgData name="Kanakubo Yuuka" userId="0125345b4684f247" providerId="LiveId" clId="{E8CAC15D-16C5-4C11-9AE1-50403C1B96AC}" dt="2021-11-05T15:33:47.740" v="391"/>
          <ac:grpSpMkLst>
            <pc:docMk/>
            <pc:sldMk cId="384611073" sldId="469"/>
            <ac:grpSpMk id="55" creationId="{8CF5B25C-84E0-4A10-825D-BAAFB72A5CDB}"/>
          </ac:grpSpMkLst>
        </pc:grpChg>
        <pc:grpChg chg="del mod">
          <ac:chgData name="Kanakubo Yuuka" userId="0125345b4684f247" providerId="LiveId" clId="{E8CAC15D-16C5-4C11-9AE1-50403C1B96AC}" dt="2021-11-05T15:12:17.859" v="69"/>
          <ac:grpSpMkLst>
            <pc:docMk/>
            <pc:sldMk cId="384611073" sldId="469"/>
            <ac:grpSpMk id="58" creationId="{82DCC43D-D3CA-4AAB-996D-5F3A4605B6D7}"/>
          </ac:grpSpMkLst>
        </pc:grpChg>
        <pc:grpChg chg="del mod">
          <ac:chgData name="Kanakubo Yuuka" userId="0125345b4684f247" providerId="LiveId" clId="{E8CAC15D-16C5-4C11-9AE1-50403C1B96AC}" dt="2021-11-05T15:12:20.642" v="71"/>
          <ac:grpSpMkLst>
            <pc:docMk/>
            <pc:sldMk cId="384611073" sldId="469"/>
            <ac:grpSpMk id="60" creationId="{AA72E97F-085E-4D99-B6FF-F74D4DB04E87}"/>
          </ac:grpSpMkLst>
        </pc:grpChg>
        <pc:grpChg chg="del mod">
          <ac:chgData name="Kanakubo Yuuka" userId="0125345b4684f247" providerId="LiveId" clId="{E8CAC15D-16C5-4C11-9AE1-50403C1B96AC}" dt="2021-11-05T15:12:22.505" v="73"/>
          <ac:grpSpMkLst>
            <pc:docMk/>
            <pc:sldMk cId="384611073" sldId="469"/>
            <ac:grpSpMk id="62" creationId="{3D5F4F19-3642-4D3D-8443-BD1E1D9E26D6}"/>
          </ac:grpSpMkLst>
        </pc:grpChg>
        <pc:grpChg chg="del mod">
          <ac:chgData name="Kanakubo Yuuka" userId="0125345b4684f247" providerId="LiveId" clId="{E8CAC15D-16C5-4C11-9AE1-50403C1B96AC}" dt="2021-11-05T15:26:53.263" v="200"/>
          <ac:grpSpMkLst>
            <pc:docMk/>
            <pc:sldMk cId="384611073" sldId="469"/>
            <ac:grpSpMk id="64" creationId="{1C8B943C-466E-4FCC-9633-C25BC263ECC8}"/>
          </ac:grpSpMkLst>
        </pc:grpChg>
        <pc:grpChg chg="del mod">
          <ac:chgData name="Kanakubo Yuuka" userId="0125345b4684f247" providerId="LiveId" clId="{E8CAC15D-16C5-4C11-9AE1-50403C1B96AC}" dt="2021-11-05T15:12:24.555" v="75"/>
          <ac:grpSpMkLst>
            <pc:docMk/>
            <pc:sldMk cId="384611073" sldId="469"/>
            <ac:grpSpMk id="64" creationId="{25D45672-A6AC-49CA-A061-A17768433B70}"/>
          </ac:grpSpMkLst>
        </pc:grpChg>
        <pc:grpChg chg="del mod">
          <ac:chgData name="Kanakubo Yuuka" userId="0125345b4684f247" providerId="LiveId" clId="{E8CAC15D-16C5-4C11-9AE1-50403C1B96AC}" dt="2021-11-05T15:12:27.152" v="77"/>
          <ac:grpSpMkLst>
            <pc:docMk/>
            <pc:sldMk cId="384611073" sldId="469"/>
            <ac:grpSpMk id="66" creationId="{7DD43F3A-CC6D-4D3C-ACCA-9093C0CA89EA}"/>
          </ac:grpSpMkLst>
        </pc:grpChg>
        <pc:grpChg chg="del mod">
          <ac:chgData name="Kanakubo Yuuka" userId="0125345b4684f247" providerId="LiveId" clId="{E8CAC15D-16C5-4C11-9AE1-50403C1B96AC}" dt="2021-11-05T15:12:29.230" v="79"/>
          <ac:grpSpMkLst>
            <pc:docMk/>
            <pc:sldMk cId="384611073" sldId="469"/>
            <ac:grpSpMk id="68" creationId="{E2636DAA-5E08-41E3-B07B-13EF54B32023}"/>
          </ac:grpSpMkLst>
        </pc:grpChg>
        <pc:grpChg chg="del mod">
          <ac:chgData name="Kanakubo Yuuka" userId="0125345b4684f247" providerId="LiveId" clId="{E8CAC15D-16C5-4C11-9AE1-50403C1B96AC}" dt="2021-11-05T15:33:47.713" v="351"/>
          <ac:grpSpMkLst>
            <pc:docMk/>
            <pc:sldMk cId="384611073" sldId="469"/>
            <ac:grpSpMk id="70" creationId="{9554AA7D-DACE-489F-9BCC-B3AF508EA4E9}"/>
          </ac:grpSpMkLst>
        </pc:grpChg>
        <pc:grpChg chg="del mod">
          <ac:chgData name="Kanakubo Yuuka" userId="0125345b4684f247" providerId="LiveId" clId="{E8CAC15D-16C5-4C11-9AE1-50403C1B96AC}" dt="2021-11-05T15:12:30.515" v="81"/>
          <ac:grpSpMkLst>
            <pc:docMk/>
            <pc:sldMk cId="384611073" sldId="469"/>
            <ac:grpSpMk id="70" creationId="{A4BB5C34-86FC-4421-9C2C-A9F1C4520B81}"/>
          </ac:grpSpMkLst>
        </pc:grpChg>
        <pc:grpChg chg="del mod">
          <ac:chgData name="Kanakubo Yuuka" userId="0125345b4684f247" providerId="LiveId" clId="{E8CAC15D-16C5-4C11-9AE1-50403C1B96AC}" dt="2021-11-05T15:28:19.950" v="214"/>
          <ac:grpSpMkLst>
            <pc:docMk/>
            <pc:sldMk cId="384611073" sldId="469"/>
            <ac:grpSpMk id="72" creationId="{9BA60AD5-1C4F-4BEA-AA08-8A4F7BE66A8D}"/>
          </ac:grpSpMkLst>
        </pc:grpChg>
        <pc:grpChg chg="del mod">
          <ac:chgData name="Kanakubo Yuuka" userId="0125345b4684f247" providerId="LiveId" clId="{E8CAC15D-16C5-4C11-9AE1-50403C1B96AC}" dt="2021-11-05T15:12:41.153" v="87"/>
          <ac:grpSpMkLst>
            <pc:docMk/>
            <pc:sldMk cId="384611073" sldId="469"/>
            <ac:grpSpMk id="75" creationId="{03EA1603-EB2B-4012-A233-5D55A89E8A88}"/>
          </ac:grpSpMkLst>
        </pc:grpChg>
        <pc:grpChg chg="del mod">
          <ac:chgData name="Kanakubo Yuuka" userId="0125345b4684f247" providerId="LiveId" clId="{E8CAC15D-16C5-4C11-9AE1-50403C1B96AC}" dt="2021-11-05T15:28:24.743" v="218"/>
          <ac:grpSpMkLst>
            <pc:docMk/>
            <pc:sldMk cId="384611073" sldId="469"/>
            <ac:grpSpMk id="78" creationId="{8BB3F1AD-27AE-4E14-98E0-65F240EC8CA4}"/>
          </ac:grpSpMkLst>
        </pc:grpChg>
        <pc:grpChg chg="del mod">
          <ac:chgData name="Kanakubo Yuuka" userId="0125345b4684f247" providerId="LiveId" clId="{E8CAC15D-16C5-4C11-9AE1-50403C1B96AC}" dt="2021-11-05T15:12:53.684" v="92"/>
          <ac:grpSpMkLst>
            <pc:docMk/>
            <pc:sldMk cId="384611073" sldId="469"/>
            <ac:grpSpMk id="81" creationId="{1F97F541-0919-4491-8992-CA0E32DAB649}"/>
          </ac:grpSpMkLst>
        </pc:grpChg>
        <pc:grpChg chg="del mod">
          <ac:chgData name="Kanakubo Yuuka" userId="0125345b4684f247" providerId="LiveId" clId="{E8CAC15D-16C5-4C11-9AE1-50403C1B96AC}" dt="2021-11-05T15:12:56.746" v="96"/>
          <ac:grpSpMkLst>
            <pc:docMk/>
            <pc:sldMk cId="384611073" sldId="469"/>
            <ac:grpSpMk id="83" creationId="{6A3FFF7E-59A7-43F0-BE87-66F08C3A323A}"/>
          </ac:grpSpMkLst>
        </pc:grpChg>
        <pc:grpChg chg="del mod">
          <ac:chgData name="Kanakubo Yuuka" userId="0125345b4684f247" providerId="LiveId" clId="{E8CAC15D-16C5-4C11-9AE1-50403C1B96AC}" dt="2021-11-05T15:28:37.984" v="225"/>
          <ac:grpSpMkLst>
            <pc:docMk/>
            <pc:sldMk cId="384611073" sldId="469"/>
            <ac:grpSpMk id="83" creationId="{87511065-52A3-4B24-9396-143EBCF8873F}"/>
          </ac:grpSpMkLst>
        </pc:grpChg>
        <pc:grpChg chg="del mod">
          <ac:chgData name="Kanakubo Yuuka" userId="0125345b4684f247" providerId="LiveId" clId="{E8CAC15D-16C5-4C11-9AE1-50403C1B96AC}" dt="2021-11-05T15:12:58.220" v="98"/>
          <ac:grpSpMkLst>
            <pc:docMk/>
            <pc:sldMk cId="384611073" sldId="469"/>
            <ac:grpSpMk id="87" creationId="{9E9550F1-44E8-43D2-803F-61BEFBC40F98}"/>
          </ac:grpSpMkLst>
        </pc:grpChg>
        <pc:grpChg chg="del mod">
          <ac:chgData name="Kanakubo Yuuka" userId="0125345b4684f247" providerId="LiveId" clId="{E8CAC15D-16C5-4C11-9AE1-50403C1B96AC}" dt="2021-11-05T15:13:05.183" v="107"/>
          <ac:grpSpMkLst>
            <pc:docMk/>
            <pc:sldMk cId="384611073" sldId="469"/>
            <ac:grpSpMk id="89" creationId="{2E2F6E7E-518A-427C-82E8-4EF9E51A540C}"/>
          </ac:grpSpMkLst>
        </pc:grpChg>
        <pc:grpChg chg="del mod">
          <ac:chgData name="Kanakubo Yuuka" userId="0125345b4684f247" providerId="LiveId" clId="{E8CAC15D-16C5-4C11-9AE1-50403C1B96AC}" dt="2021-11-05T15:13:05.183" v="107"/>
          <ac:grpSpMkLst>
            <pc:docMk/>
            <pc:sldMk cId="384611073" sldId="469"/>
            <ac:grpSpMk id="93" creationId="{2102C5D8-0EB9-49C5-BBD1-987E071A083E}"/>
          </ac:grpSpMkLst>
        </pc:grpChg>
        <pc:grpChg chg="del mod">
          <ac:chgData name="Kanakubo Yuuka" userId="0125345b4684f247" providerId="LiveId" clId="{E8CAC15D-16C5-4C11-9AE1-50403C1B96AC}" dt="2021-11-05T15:28:40.753" v="227"/>
          <ac:grpSpMkLst>
            <pc:docMk/>
            <pc:sldMk cId="384611073" sldId="469"/>
            <ac:grpSpMk id="93" creationId="{3958531A-4791-491B-B203-21D41BC208BC}"/>
          </ac:grpSpMkLst>
        </pc:grpChg>
        <pc:grpChg chg="del mod">
          <ac:chgData name="Kanakubo Yuuka" userId="0125345b4684f247" providerId="LiveId" clId="{E8CAC15D-16C5-4C11-9AE1-50403C1B96AC}" dt="2021-11-05T15:33:47.742" v="395"/>
          <ac:grpSpMkLst>
            <pc:docMk/>
            <pc:sldMk cId="384611073" sldId="469"/>
            <ac:grpSpMk id="98" creationId="{9D511C59-5552-4B36-9CD0-5CAE7F08ECFD}"/>
          </ac:grpSpMkLst>
        </pc:grpChg>
        <pc:grpChg chg="del mod">
          <ac:chgData name="Kanakubo Yuuka" userId="0125345b4684f247" providerId="LiveId" clId="{E8CAC15D-16C5-4C11-9AE1-50403C1B96AC}" dt="2021-11-05T15:28:43.506" v="229"/>
          <ac:grpSpMkLst>
            <pc:docMk/>
            <pc:sldMk cId="384611073" sldId="469"/>
            <ac:grpSpMk id="101" creationId="{25E5705A-A281-474B-B3FF-2037C2D228D3}"/>
          </ac:grpSpMkLst>
        </pc:grpChg>
        <pc:grpChg chg="del mod">
          <ac:chgData name="Kanakubo Yuuka" userId="0125345b4684f247" providerId="LiveId" clId="{E8CAC15D-16C5-4C11-9AE1-50403C1B96AC}" dt="2021-11-05T15:13:12.952" v="113"/>
          <ac:grpSpMkLst>
            <pc:docMk/>
            <pc:sldMk cId="384611073" sldId="469"/>
            <ac:grpSpMk id="102" creationId="{7ADE9BF1-C88A-4C3C-B84F-463A7AF37C86}"/>
          </ac:grpSpMkLst>
        </pc:grpChg>
        <pc:grpChg chg="del mod">
          <ac:chgData name="Kanakubo Yuuka" userId="0125345b4684f247" providerId="LiveId" clId="{E8CAC15D-16C5-4C11-9AE1-50403C1B96AC}" dt="2021-11-05T15:28:55.194" v="234"/>
          <ac:grpSpMkLst>
            <pc:docMk/>
            <pc:sldMk cId="384611073" sldId="469"/>
            <ac:grpSpMk id="105" creationId="{47D5352F-19B6-4D5F-BCB5-50E1828376ED}"/>
          </ac:grpSpMkLst>
        </pc:grpChg>
        <pc:grpChg chg="del mod">
          <ac:chgData name="Kanakubo Yuuka" userId="0125345b4684f247" providerId="LiveId" clId="{E8CAC15D-16C5-4C11-9AE1-50403C1B96AC}" dt="2021-11-05T15:13:19.033" v="119"/>
          <ac:grpSpMkLst>
            <pc:docMk/>
            <pc:sldMk cId="384611073" sldId="469"/>
            <ac:grpSpMk id="105" creationId="{88294210-9D50-4F92-9AB9-F20E183B9906}"/>
          </ac:grpSpMkLst>
        </pc:grpChg>
        <pc:grpChg chg="del mod">
          <ac:chgData name="Kanakubo Yuuka" userId="0125345b4684f247" providerId="LiveId" clId="{E8CAC15D-16C5-4C11-9AE1-50403C1B96AC}" dt="2021-11-05T15:26:47.774" v="195"/>
          <ac:grpSpMkLst>
            <pc:docMk/>
            <pc:sldMk cId="384611073" sldId="469"/>
            <ac:grpSpMk id="108" creationId="{02134605-3512-4578-AD67-B6A3251DDC4E}"/>
          </ac:grpSpMkLst>
        </pc:grpChg>
        <pc:grpChg chg="del mod">
          <ac:chgData name="Kanakubo Yuuka" userId="0125345b4684f247" providerId="LiveId" clId="{E8CAC15D-16C5-4C11-9AE1-50403C1B96AC}" dt="2021-11-05T15:15:01.653" v="127"/>
          <ac:grpSpMkLst>
            <pc:docMk/>
            <pc:sldMk cId="384611073" sldId="469"/>
            <ac:grpSpMk id="113" creationId="{687AF6F3-072A-4EEA-80D7-2E24298F354E}"/>
          </ac:grpSpMkLst>
        </pc:grpChg>
        <pc:grpChg chg="del mod">
          <ac:chgData name="Kanakubo Yuuka" userId="0125345b4684f247" providerId="LiveId" clId="{E8CAC15D-16C5-4C11-9AE1-50403C1B96AC}" dt="2021-11-05T15:29:07.167" v="242"/>
          <ac:grpSpMkLst>
            <pc:docMk/>
            <pc:sldMk cId="384611073" sldId="469"/>
            <ac:grpSpMk id="114" creationId="{F8002037-52A6-4761-9E59-AC5A8BDB7D45}"/>
          </ac:grpSpMkLst>
        </pc:grpChg>
        <pc:grpChg chg="del mod">
          <ac:chgData name="Kanakubo Yuuka" userId="0125345b4684f247" providerId="LiveId" clId="{E8CAC15D-16C5-4C11-9AE1-50403C1B96AC}" dt="2021-11-05T15:15:02.498" v="129"/>
          <ac:grpSpMkLst>
            <pc:docMk/>
            <pc:sldMk cId="384611073" sldId="469"/>
            <ac:grpSpMk id="115" creationId="{49D5C8E2-401D-4F97-B18C-5A76C0E2010D}"/>
          </ac:grpSpMkLst>
        </pc:grpChg>
        <pc:grpChg chg="del mod">
          <ac:chgData name="Kanakubo Yuuka" userId="0125345b4684f247" providerId="LiveId" clId="{E8CAC15D-16C5-4C11-9AE1-50403C1B96AC}" dt="2021-11-05T15:29:19.661" v="248"/>
          <ac:grpSpMkLst>
            <pc:docMk/>
            <pc:sldMk cId="384611073" sldId="469"/>
            <ac:grpSpMk id="117" creationId="{F70A2ABD-05E2-47DF-8A51-206160F0DD6E}"/>
          </ac:grpSpMkLst>
        </pc:grpChg>
        <pc:grpChg chg="del mod">
          <ac:chgData name="Kanakubo Yuuka" userId="0125345b4684f247" providerId="LiveId" clId="{E8CAC15D-16C5-4C11-9AE1-50403C1B96AC}" dt="2021-11-05T15:15:36.880" v="136"/>
          <ac:grpSpMkLst>
            <pc:docMk/>
            <pc:sldMk cId="384611073" sldId="469"/>
            <ac:grpSpMk id="118" creationId="{3B8BAD01-EC53-4197-8E61-893E7DA9177B}"/>
          </ac:grpSpMkLst>
        </pc:grpChg>
        <pc:grpChg chg="del mod">
          <ac:chgData name="Kanakubo Yuuka" userId="0125345b4684f247" providerId="LiveId" clId="{E8CAC15D-16C5-4C11-9AE1-50403C1B96AC}" dt="2021-11-05T15:29:19.661" v="248"/>
          <ac:grpSpMkLst>
            <pc:docMk/>
            <pc:sldMk cId="384611073" sldId="469"/>
            <ac:grpSpMk id="121" creationId="{40052FF5-0E29-4A9A-91F4-221F69EDA778}"/>
          </ac:grpSpMkLst>
        </pc:grpChg>
        <pc:grpChg chg="del mod">
          <ac:chgData name="Kanakubo Yuuka" userId="0125345b4684f247" providerId="LiveId" clId="{E8CAC15D-16C5-4C11-9AE1-50403C1B96AC}" dt="2021-11-05T15:15:39.389" v="139"/>
          <ac:grpSpMkLst>
            <pc:docMk/>
            <pc:sldMk cId="384611073" sldId="469"/>
            <ac:grpSpMk id="121" creationId="{69D1E9B7-BF9A-4763-B495-C8BB5CD1385E}"/>
          </ac:grpSpMkLst>
        </pc:grpChg>
        <pc:grpChg chg="del mod">
          <ac:chgData name="Kanakubo Yuuka" userId="0125345b4684f247" providerId="LiveId" clId="{E8CAC15D-16C5-4C11-9AE1-50403C1B96AC}" dt="2021-11-05T15:33:47.715" v="353"/>
          <ac:grpSpMkLst>
            <pc:docMk/>
            <pc:sldMk cId="384611073" sldId="469"/>
            <ac:grpSpMk id="124" creationId="{E92B12FF-57C0-4752-9436-9ABC2B31984F}"/>
          </ac:grpSpMkLst>
        </pc:grpChg>
        <pc:grpChg chg="del mod">
          <ac:chgData name="Kanakubo Yuuka" userId="0125345b4684f247" providerId="LiveId" clId="{E8CAC15D-16C5-4C11-9AE1-50403C1B96AC}" dt="2021-11-05T15:33:47.742" v="394"/>
          <ac:grpSpMkLst>
            <pc:docMk/>
            <pc:sldMk cId="384611073" sldId="469"/>
            <ac:grpSpMk id="126" creationId="{29F40916-BB28-4DD8-9CD9-88305C6712D3}"/>
          </ac:grpSpMkLst>
        </pc:grpChg>
        <pc:grpChg chg="del mod">
          <ac:chgData name="Kanakubo Yuuka" userId="0125345b4684f247" providerId="LiveId" clId="{E8CAC15D-16C5-4C11-9AE1-50403C1B96AC}" dt="2021-11-05T15:30:54.484" v="260"/>
          <ac:grpSpMkLst>
            <pc:docMk/>
            <pc:sldMk cId="384611073" sldId="469"/>
            <ac:grpSpMk id="132" creationId="{8947699E-BE37-4548-9763-E5950BD45529}"/>
          </ac:grpSpMkLst>
        </pc:grpChg>
        <pc:grpChg chg="del mod">
          <ac:chgData name="Kanakubo Yuuka" userId="0125345b4684f247" providerId="LiveId" clId="{E8CAC15D-16C5-4C11-9AE1-50403C1B96AC}" dt="2021-11-05T15:30:56.299" v="262"/>
          <ac:grpSpMkLst>
            <pc:docMk/>
            <pc:sldMk cId="384611073" sldId="469"/>
            <ac:grpSpMk id="137" creationId="{8AB46783-3ED0-4886-A305-08520E04E619}"/>
          </ac:grpSpMkLst>
        </pc:grpChg>
        <pc:grpChg chg="mod">
          <ac:chgData name="Kanakubo Yuuka" userId="0125345b4684f247" providerId="LiveId" clId="{E8CAC15D-16C5-4C11-9AE1-50403C1B96AC}" dt="2021-11-05T15:30:56.299" v="262"/>
          <ac:grpSpMkLst>
            <pc:docMk/>
            <pc:sldMk cId="384611073" sldId="469"/>
            <ac:grpSpMk id="139" creationId="{E897CCA1-08FF-4189-8697-B1193489C2C5}"/>
          </ac:grpSpMkLst>
        </pc:grpChg>
        <pc:grpChg chg="del mod">
          <ac:chgData name="Kanakubo Yuuka" userId="0125345b4684f247" providerId="LiveId" clId="{E8CAC15D-16C5-4C11-9AE1-50403C1B96AC}" dt="2021-11-05T15:31:04.161" v="270"/>
          <ac:grpSpMkLst>
            <pc:docMk/>
            <pc:sldMk cId="384611073" sldId="469"/>
            <ac:grpSpMk id="147" creationId="{A72A1991-C638-461A-8836-7D5B75F80CF2}"/>
          </ac:grpSpMkLst>
        </pc:grpChg>
        <pc:grpChg chg="del mod">
          <ac:chgData name="Kanakubo Yuuka" userId="0125345b4684f247" providerId="LiveId" clId="{E8CAC15D-16C5-4C11-9AE1-50403C1B96AC}" dt="2021-11-05T15:31:05.247" v="272"/>
          <ac:grpSpMkLst>
            <pc:docMk/>
            <pc:sldMk cId="384611073" sldId="469"/>
            <ac:grpSpMk id="148" creationId="{EC17694E-F6CE-4C02-A1E2-71394FEC0CBE}"/>
          </ac:grpSpMkLst>
        </pc:grpChg>
        <pc:grpChg chg="del mod">
          <ac:chgData name="Kanakubo Yuuka" userId="0125345b4684f247" providerId="LiveId" clId="{E8CAC15D-16C5-4C11-9AE1-50403C1B96AC}" dt="2021-11-05T15:31:06.614" v="274"/>
          <ac:grpSpMkLst>
            <pc:docMk/>
            <pc:sldMk cId="384611073" sldId="469"/>
            <ac:grpSpMk id="150" creationId="{17705A00-2FAE-49FC-BF0C-CD568A132549}"/>
          </ac:grpSpMkLst>
        </pc:grpChg>
        <pc:grpChg chg="mod">
          <ac:chgData name="Kanakubo Yuuka" userId="0125345b4684f247" providerId="LiveId" clId="{E8CAC15D-16C5-4C11-9AE1-50403C1B96AC}" dt="2021-11-05T15:31:09.900" v="279"/>
          <ac:grpSpMkLst>
            <pc:docMk/>
            <pc:sldMk cId="384611073" sldId="469"/>
            <ac:grpSpMk id="152" creationId="{D1139022-8A19-47A7-BF46-39A161ED4F3D}"/>
          </ac:grpSpMkLst>
        </pc:grpChg>
        <pc:grpChg chg="del mod">
          <ac:chgData name="Kanakubo Yuuka" userId="0125345b4684f247" providerId="LiveId" clId="{E8CAC15D-16C5-4C11-9AE1-50403C1B96AC}" dt="2021-11-05T15:31:16.901" v="285"/>
          <ac:grpSpMkLst>
            <pc:docMk/>
            <pc:sldMk cId="384611073" sldId="469"/>
            <ac:grpSpMk id="156" creationId="{D5A25B5D-EF07-4B81-A427-71F5364C41DA}"/>
          </ac:grpSpMkLst>
        </pc:grpChg>
        <pc:grpChg chg="mod">
          <ac:chgData name="Kanakubo Yuuka" userId="0125345b4684f247" providerId="LiveId" clId="{E8CAC15D-16C5-4C11-9AE1-50403C1B96AC}" dt="2021-11-05T15:31:16.901" v="285"/>
          <ac:grpSpMkLst>
            <pc:docMk/>
            <pc:sldMk cId="384611073" sldId="469"/>
            <ac:grpSpMk id="158" creationId="{7FA1D13A-0C4A-4F5C-932C-190303495ACC}"/>
          </ac:grpSpMkLst>
        </pc:grpChg>
        <pc:grpChg chg="del mod">
          <ac:chgData name="Kanakubo Yuuka" userId="0125345b4684f247" providerId="LiveId" clId="{E8CAC15D-16C5-4C11-9AE1-50403C1B96AC}" dt="2021-11-05T15:31:22.049" v="293"/>
          <ac:grpSpMkLst>
            <pc:docMk/>
            <pc:sldMk cId="384611073" sldId="469"/>
            <ac:grpSpMk id="164" creationId="{E2BE9C53-51D8-4AE7-8994-271E302493F5}"/>
          </ac:grpSpMkLst>
        </pc:grpChg>
        <pc:grpChg chg="mod">
          <ac:chgData name="Kanakubo Yuuka" userId="0125345b4684f247" providerId="LiveId" clId="{E8CAC15D-16C5-4C11-9AE1-50403C1B96AC}" dt="2021-11-05T15:31:22.049" v="293"/>
          <ac:grpSpMkLst>
            <pc:docMk/>
            <pc:sldMk cId="384611073" sldId="469"/>
            <ac:grpSpMk id="166" creationId="{DD28DAD7-D442-4EBE-BAA5-AD6A5C16C1E6}"/>
          </ac:grpSpMkLst>
        </pc:grpChg>
        <pc:grpChg chg="del mod">
          <ac:chgData name="Kanakubo Yuuka" userId="0125345b4684f247" providerId="LiveId" clId="{E8CAC15D-16C5-4C11-9AE1-50403C1B96AC}" dt="2021-11-05T15:32:54.205" v="327"/>
          <ac:grpSpMkLst>
            <pc:docMk/>
            <pc:sldMk cId="384611073" sldId="469"/>
            <ac:grpSpMk id="170" creationId="{C2200383-C99D-42F2-B2EC-1BD75F993DC3}"/>
          </ac:grpSpMkLst>
        </pc:grpChg>
        <pc:grpChg chg="del mod">
          <ac:chgData name="Kanakubo Yuuka" userId="0125345b4684f247" providerId="LiveId" clId="{E8CAC15D-16C5-4C11-9AE1-50403C1B96AC}" dt="2021-11-05T15:31:33.040" v="306"/>
          <ac:grpSpMkLst>
            <pc:docMk/>
            <pc:sldMk cId="384611073" sldId="469"/>
            <ac:grpSpMk id="174" creationId="{A1B568A2-39C7-40D0-81EC-3336B94A1EEC}"/>
          </ac:grpSpMkLst>
        </pc:grpChg>
        <pc:grpChg chg="del mod">
          <ac:chgData name="Kanakubo Yuuka" userId="0125345b4684f247" providerId="LiveId" clId="{E8CAC15D-16C5-4C11-9AE1-50403C1B96AC}" dt="2021-11-05T15:31:37.530" v="314"/>
          <ac:grpSpMkLst>
            <pc:docMk/>
            <pc:sldMk cId="384611073" sldId="469"/>
            <ac:grpSpMk id="179" creationId="{78E2CA89-DCC6-4236-B8AB-08D3E0BD919F}"/>
          </ac:grpSpMkLst>
        </pc:grpChg>
        <pc:grpChg chg="del mod">
          <ac:chgData name="Kanakubo Yuuka" userId="0125345b4684f247" providerId="LiveId" clId="{E8CAC15D-16C5-4C11-9AE1-50403C1B96AC}" dt="2021-11-05T15:31:41.992" v="319"/>
          <ac:grpSpMkLst>
            <pc:docMk/>
            <pc:sldMk cId="384611073" sldId="469"/>
            <ac:grpSpMk id="187" creationId="{B2DE9B46-9394-46C9-8A94-74F0656C00B7}"/>
          </ac:grpSpMkLst>
        </pc:grpChg>
        <pc:grpChg chg="mod">
          <ac:chgData name="Kanakubo Yuuka" userId="0125345b4684f247" providerId="LiveId" clId="{E8CAC15D-16C5-4C11-9AE1-50403C1B96AC}" dt="2021-11-05T15:33:01.748" v="339"/>
          <ac:grpSpMkLst>
            <pc:docMk/>
            <pc:sldMk cId="384611073" sldId="469"/>
            <ac:grpSpMk id="190" creationId="{4EB3D7E8-69EB-4607-A86D-313311E186A9}"/>
          </ac:grpSpMkLst>
        </pc:grpChg>
        <pc:grpChg chg="mod">
          <ac:chgData name="Kanakubo Yuuka" userId="0125345b4684f247" providerId="LiveId" clId="{E8CAC15D-16C5-4C11-9AE1-50403C1B96AC}" dt="2021-11-05T15:31:48.888" v="323"/>
          <ac:grpSpMkLst>
            <pc:docMk/>
            <pc:sldMk cId="384611073" sldId="469"/>
            <ac:grpSpMk id="194" creationId="{BAF32E5C-B02F-495D-BA8D-6426D9B4BC03}"/>
          </ac:grpSpMkLst>
        </pc:grpChg>
        <pc:grpChg chg="mod">
          <ac:chgData name="Kanakubo Yuuka" userId="0125345b4684f247" providerId="LiveId" clId="{E8CAC15D-16C5-4C11-9AE1-50403C1B96AC}" dt="2021-11-05T15:32:59.615" v="332"/>
          <ac:grpSpMkLst>
            <pc:docMk/>
            <pc:sldMk cId="384611073" sldId="469"/>
            <ac:grpSpMk id="200" creationId="{F7E9FD3E-5033-4224-85B9-E030DD59D48A}"/>
          </ac:grpSpMkLst>
        </pc:grpChg>
        <pc:grpChg chg="del mod">
          <ac:chgData name="Kanakubo Yuuka" userId="0125345b4684f247" providerId="LiveId" clId="{E8CAC15D-16C5-4C11-9AE1-50403C1B96AC}" dt="2021-11-05T15:33:06.030" v="344"/>
          <ac:grpSpMkLst>
            <pc:docMk/>
            <pc:sldMk cId="384611073" sldId="469"/>
            <ac:grpSpMk id="203" creationId="{93D7B0AA-BD1C-4929-AAC1-BA531A3F2D12}"/>
          </ac:grpSpMkLst>
        </pc:grpChg>
        <pc:grpChg chg="del mod">
          <ac:chgData name="Kanakubo Yuuka" userId="0125345b4684f247" providerId="LiveId" clId="{E8CAC15D-16C5-4C11-9AE1-50403C1B96AC}" dt="2021-11-05T15:33:09.207" v="349"/>
          <ac:grpSpMkLst>
            <pc:docMk/>
            <pc:sldMk cId="384611073" sldId="469"/>
            <ac:grpSpMk id="205" creationId="{04D8A317-0EA7-4FEC-AAB3-500E617B8C51}"/>
          </ac:grpSpMkLst>
        </pc:grpChg>
        <pc:grpChg chg="mod">
          <ac:chgData name="Kanakubo Yuuka" userId="0125345b4684f247" providerId="LiveId" clId="{E8CAC15D-16C5-4C11-9AE1-50403C1B96AC}" dt="2021-11-05T15:33:09.207" v="349"/>
          <ac:grpSpMkLst>
            <pc:docMk/>
            <pc:sldMk cId="384611073" sldId="469"/>
            <ac:grpSpMk id="210" creationId="{E7FC9077-46CB-4D9F-9B09-62375A76714E}"/>
          </ac:grpSpMkLst>
        </pc:grpChg>
        <pc:grpChg chg="mod">
          <ac:chgData name="Kanakubo Yuuka" userId="0125345b4684f247" providerId="LiveId" clId="{E8CAC15D-16C5-4C11-9AE1-50403C1B96AC}" dt="2021-11-05T15:34:11.429" v="407"/>
          <ac:grpSpMkLst>
            <pc:docMk/>
            <pc:sldMk cId="384611073" sldId="469"/>
            <ac:grpSpMk id="215" creationId="{AFB91355-39F2-45F8-934D-6BBA673A78BF}"/>
          </ac:grpSpMkLst>
        </pc:grpChg>
        <pc:inkChg chg="add del">
          <ac:chgData name="Kanakubo Yuuka" userId="0125345b4684f247" providerId="LiveId" clId="{E8CAC15D-16C5-4C11-9AE1-50403C1B96AC}" dt="2021-11-05T15:14:49.559" v="122"/>
          <ac:inkMkLst>
            <pc:docMk/>
            <pc:sldMk cId="384611073" sldId="469"/>
            <ac:inkMk id="2" creationId="{6F4D00B8-3684-4DDB-953C-A13B1C4F39D6}"/>
          </ac:inkMkLst>
        </pc:inkChg>
        <pc:inkChg chg="add del">
          <ac:chgData name="Kanakubo Yuuka" userId="0125345b4684f247" providerId="LiveId" clId="{E8CAC15D-16C5-4C11-9AE1-50403C1B96AC}" dt="2021-11-05T15:24:07.417" v="152"/>
          <ac:inkMkLst>
            <pc:docMk/>
            <pc:sldMk cId="384611073" sldId="469"/>
            <ac:inkMk id="2" creationId="{B397CB6B-693C-46D2-B57E-276EDEA3691C}"/>
          </ac:inkMkLst>
        </pc:inkChg>
        <pc:inkChg chg="add del mod">
          <ac:chgData name="Kanakubo Yuuka" userId="0125345b4684f247" providerId="LiveId" clId="{E8CAC15D-16C5-4C11-9AE1-50403C1B96AC}" dt="2021-11-05T15:24:34.804" v="163"/>
          <ac:inkMkLst>
            <pc:docMk/>
            <pc:sldMk cId="384611073" sldId="469"/>
            <ac:inkMk id="4" creationId="{0706DA26-1DA3-42F6-8234-ACB0F4B44602}"/>
          </ac:inkMkLst>
        </pc:inkChg>
        <pc:inkChg chg="add del mod">
          <ac:chgData name="Kanakubo Yuuka" userId="0125345b4684f247" providerId="LiveId" clId="{E8CAC15D-16C5-4C11-9AE1-50403C1B96AC}" dt="2021-11-05T15:11:09.359" v="23"/>
          <ac:inkMkLst>
            <pc:docMk/>
            <pc:sldMk cId="384611073" sldId="469"/>
            <ac:inkMk id="4" creationId="{7AAF22FE-62B0-47AF-A25C-93CD82FB976E}"/>
          </ac:inkMkLst>
        </pc:inkChg>
        <pc:inkChg chg="add del mod">
          <ac:chgData name="Kanakubo Yuuka" userId="0125345b4684f247" providerId="LiveId" clId="{E8CAC15D-16C5-4C11-9AE1-50403C1B96AC}" dt="2021-11-05T15:24:34.808" v="169"/>
          <ac:inkMkLst>
            <pc:docMk/>
            <pc:sldMk cId="384611073" sldId="469"/>
            <ac:inkMk id="5" creationId="{0AE10417-9F5E-4C2D-9A87-AE5D93E1EF3E}"/>
          </ac:inkMkLst>
        </pc:inkChg>
        <pc:inkChg chg="add del mod">
          <ac:chgData name="Kanakubo Yuuka" userId="0125345b4684f247" providerId="LiveId" clId="{E8CAC15D-16C5-4C11-9AE1-50403C1B96AC}" dt="2021-11-05T15:11:09.364" v="26"/>
          <ac:inkMkLst>
            <pc:docMk/>
            <pc:sldMk cId="384611073" sldId="469"/>
            <ac:inkMk id="5" creationId="{1794FB24-6D90-46CD-BE82-23D1300AC7C3}"/>
          </ac:inkMkLst>
        </pc:inkChg>
        <pc:inkChg chg="add del mod">
          <ac:chgData name="Kanakubo Yuuka" userId="0125345b4684f247" providerId="LiveId" clId="{E8CAC15D-16C5-4C11-9AE1-50403C1B96AC}" dt="2021-11-05T15:24:34.807" v="168"/>
          <ac:inkMkLst>
            <pc:docMk/>
            <pc:sldMk cId="384611073" sldId="469"/>
            <ac:inkMk id="6" creationId="{6C925EB4-D125-4A0F-9131-424EFAC4FBD1}"/>
          </ac:inkMkLst>
        </pc:inkChg>
        <pc:inkChg chg="add del mod">
          <ac:chgData name="Kanakubo Yuuka" userId="0125345b4684f247" providerId="LiveId" clId="{E8CAC15D-16C5-4C11-9AE1-50403C1B96AC}" dt="2021-11-05T15:11:09.364" v="27"/>
          <ac:inkMkLst>
            <pc:docMk/>
            <pc:sldMk cId="384611073" sldId="469"/>
            <ac:inkMk id="7" creationId="{15FBC3EE-5C85-423F-A992-8CA5A99E5AD9}"/>
          </ac:inkMkLst>
        </pc:inkChg>
        <pc:inkChg chg="add del mod">
          <ac:chgData name="Kanakubo Yuuka" userId="0125345b4684f247" providerId="LiveId" clId="{E8CAC15D-16C5-4C11-9AE1-50403C1B96AC}" dt="2021-11-05T15:24:34.806" v="167"/>
          <ac:inkMkLst>
            <pc:docMk/>
            <pc:sldMk cId="384611073" sldId="469"/>
            <ac:inkMk id="8" creationId="{C5FAE7D6-FF3F-41C5-9D7D-B106970F3A37}"/>
          </ac:inkMkLst>
        </pc:inkChg>
        <pc:inkChg chg="add del mod">
          <ac:chgData name="Kanakubo Yuuka" userId="0125345b4684f247" providerId="LiveId" clId="{E8CAC15D-16C5-4C11-9AE1-50403C1B96AC}" dt="2021-11-05T15:11:09.362" v="25"/>
          <ac:inkMkLst>
            <pc:docMk/>
            <pc:sldMk cId="384611073" sldId="469"/>
            <ac:inkMk id="9" creationId="{C4C05CF8-6673-4DAD-AA57-51A34B86BE49}"/>
          </ac:inkMkLst>
        </pc:inkChg>
        <pc:inkChg chg="add del mod">
          <ac:chgData name="Kanakubo Yuuka" userId="0125345b4684f247" providerId="LiveId" clId="{E8CAC15D-16C5-4C11-9AE1-50403C1B96AC}" dt="2021-11-05T15:24:34.805" v="164"/>
          <ac:inkMkLst>
            <pc:docMk/>
            <pc:sldMk cId="384611073" sldId="469"/>
            <ac:inkMk id="9" creationId="{F980644E-04B4-4592-8930-6E4097E24CB5}"/>
          </ac:inkMkLst>
        </pc:inkChg>
        <pc:inkChg chg="add del mod">
          <ac:chgData name="Kanakubo Yuuka" userId="0125345b4684f247" providerId="LiveId" clId="{E8CAC15D-16C5-4C11-9AE1-50403C1B96AC}" dt="2021-11-05T15:11:09.354" v="22"/>
          <ac:inkMkLst>
            <pc:docMk/>
            <pc:sldMk cId="384611073" sldId="469"/>
            <ac:inkMk id="10" creationId="{CC44E0BA-F804-480F-A7A0-463133E84F8A}"/>
          </ac:inkMkLst>
        </pc:inkChg>
        <pc:inkChg chg="add del mod">
          <ac:chgData name="Kanakubo Yuuka" userId="0125345b4684f247" providerId="LiveId" clId="{E8CAC15D-16C5-4C11-9AE1-50403C1B96AC}" dt="2021-11-05T15:24:34.805" v="166"/>
          <ac:inkMkLst>
            <pc:docMk/>
            <pc:sldMk cId="384611073" sldId="469"/>
            <ac:inkMk id="11" creationId="{B0958E73-2155-400D-BD15-A842EF027FC8}"/>
          </ac:inkMkLst>
        </pc:inkChg>
        <pc:inkChg chg="add del mod">
          <ac:chgData name="Kanakubo Yuuka" userId="0125345b4684f247" providerId="LiveId" clId="{E8CAC15D-16C5-4C11-9AE1-50403C1B96AC}" dt="2021-11-05T15:24:34.805" v="165"/>
          <ac:inkMkLst>
            <pc:docMk/>
            <pc:sldMk cId="384611073" sldId="469"/>
            <ac:inkMk id="12" creationId="{36CC9DFA-F4C8-470C-8466-2F0AD87F15BE}"/>
          </ac:inkMkLst>
        </pc:inkChg>
        <pc:inkChg chg="add del">
          <ac:chgData name="Kanakubo Yuuka" userId="0125345b4684f247" providerId="LiveId" clId="{E8CAC15D-16C5-4C11-9AE1-50403C1B96AC}" dt="2021-11-05T15:11:09.360" v="24"/>
          <ac:inkMkLst>
            <pc:docMk/>
            <pc:sldMk cId="384611073" sldId="469"/>
            <ac:inkMk id="12" creationId="{FFE99C88-CA5F-41E8-992C-653F81035EE7}"/>
          </ac:inkMkLst>
        </pc:inkChg>
        <pc:inkChg chg="add del mod">
          <ac:chgData name="Kanakubo Yuuka" userId="0125345b4684f247" providerId="LiveId" clId="{E8CAC15D-16C5-4C11-9AE1-50403C1B96AC}" dt="2021-11-05T15:11:04.791" v="20"/>
          <ac:inkMkLst>
            <pc:docMk/>
            <pc:sldMk cId="384611073" sldId="469"/>
            <ac:inkMk id="13" creationId="{FD10D723-50CD-41B6-95C8-988ACC9B2BD1}"/>
          </ac:inkMkLst>
        </pc:inkChg>
        <pc:inkChg chg="add del mod">
          <ac:chgData name="Kanakubo Yuuka" userId="0125345b4684f247" providerId="LiveId" clId="{E8CAC15D-16C5-4C11-9AE1-50403C1B96AC}" dt="2021-11-05T15:24:49.667" v="182"/>
          <ac:inkMkLst>
            <pc:docMk/>
            <pc:sldMk cId="384611073" sldId="469"/>
            <ac:inkMk id="14" creationId="{92D36FD6-E386-48AA-81EB-478A1D2DF0F2}"/>
          </ac:inkMkLst>
        </pc:inkChg>
        <pc:inkChg chg="add del mod">
          <ac:chgData name="Kanakubo Yuuka" userId="0125345b4684f247" providerId="LiveId" clId="{E8CAC15D-16C5-4C11-9AE1-50403C1B96AC}" dt="2021-11-05T15:11:04.789" v="19"/>
          <ac:inkMkLst>
            <pc:docMk/>
            <pc:sldMk cId="384611073" sldId="469"/>
            <ac:inkMk id="14" creationId="{F5941C58-8260-411D-89EA-C2D11765BE27}"/>
          </ac:inkMkLst>
        </pc:inkChg>
        <pc:inkChg chg="add del mod">
          <ac:chgData name="Kanakubo Yuuka" userId="0125345b4684f247" providerId="LiveId" clId="{E8CAC15D-16C5-4C11-9AE1-50403C1B96AC}" dt="2021-11-05T15:24:49.665" v="180"/>
          <ac:inkMkLst>
            <pc:docMk/>
            <pc:sldMk cId="384611073" sldId="469"/>
            <ac:inkMk id="15" creationId="{148E05FF-DFC4-48A2-8DC3-7CBD257AA1B6}"/>
          </ac:inkMkLst>
        </pc:inkChg>
        <pc:inkChg chg="add del mod">
          <ac:chgData name="Kanakubo Yuuka" userId="0125345b4684f247" providerId="LiveId" clId="{E8CAC15D-16C5-4C11-9AE1-50403C1B96AC}" dt="2021-11-05T15:11:04.786" v="17"/>
          <ac:inkMkLst>
            <pc:docMk/>
            <pc:sldMk cId="384611073" sldId="469"/>
            <ac:inkMk id="16" creationId="{3C751D3C-F752-4990-A497-173FF19D3B81}"/>
          </ac:inkMkLst>
        </pc:inkChg>
        <pc:inkChg chg="add del mod">
          <ac:chgData name="Kanakubo Yuuka" userId="0125345b4684f247" providerId="LiveId" clId="{E8CAC15D-16C5-4C11-9AE1-50403C1B96AC}" dt="2021-11-05T15:24:49.668" v="183"/>
          <ac:inkMkLst>
            <pc:docMk/>
            <pc:sldMk cId="384611073" sldId="469"/>
            <ac:inkMk id="17" creationId="{0663131F-7741-46D3-81F0-EEB5C3FEA969}"/>
          </ac:inkMkLst>
        </pc:inkChg>
        <pc:inkChg chg="add del mod">
          <ac:chgData name="Kanakubo Yuuka" userId="0125345b4684f247" providerId="LiveId" clId="{E8CAC15D-16C5-4C11-9AE1-50403C1B96AC}" dt="2021-11-05T15:11:04.788" v="18"/>
          <ac:inkMkLst>
            <pc:docMk/>
            <pc:sldMk cId="384611073" sldId="469"/>
            <ac:inkMk id="17" creationId="{93EB4550-62B2-45F8-9006-A825CCE61605}"/>
          </ac:inkMkLst>
        </pc:inkChg>
        <pc:inkChg chg="add del mod">
          <ac:chgData name="Kanakubo Yuuka" userId="0125345b4684f247" providerId="LiveId" clId="{E8CAC15D-16C5-4C11-9AE1-50403C1B96AC}" dt="2021-11-05T15:11:04.793" v="21"/>
          <ac:inkMkLst>
            <pc:docMk/>
            <pc:sldMk cId="384611073" sldId="469"/>
            <ac:inkMk id="18" creationId="{C4FC4369-A983-4FC5-9944-08B018108E61}"/>
          </ac:inkMkLst>
        </pc:inkChg>
        <pc:inkChg chg="add del mod">
          <ac:chgData name="Kanakubo Yuuka" userId="0125345b4684f247" providerId="LiveId" clId="{E8CAC15D-16C5-4C11-9AE1-50403C1B96AC}" dt="2021-11-05T15:24:49.666" v="181"/>
          <ac:inkMkLst>
            <pc:docMk/>
            <pc:sldMk cId="384611073" sldId="469"/>
            <ac:inkMk id="19" creationId="{86894D5E-97D5-41FE-AB58-BBEEC92C7B09}"/>
          </ac:inkMkLst>
        </pc:inkChg>
        <pc:inkChg chg="add del mod">
          <ac:chgData name="Kanakubo Yuuka" userId="0125345b4684f247" providerId="LiveId" clId="{E8CAC15D-16C5-4C11-9AE1-50403C1B96AC}" dt="2021-11-05T15:23:38.268" v="148"/>
          <ac:inkMkLst>
            <pc:docMk/>
            <pc:sldMk cId="384611073" sldId="469"/>
            <ac:inkMk id="20" creationId="{D3093A18-F197-4131-87D4-E5805857DB8C}"/>
          </ac:inkMkLst>
        </pc:inkChg>
        <pc:inkChg chg="add del mod">
          <ac:chgData name="Kanakubo Yuuka" userId="0125345b4684f247" providerId="LiveId" clId="{E8CAC15D-16C5-4C11-9AE1-50403C1B96AC}" dt="2021-11-05T15:23:38.265" v="146"/>
          <ac:inkMkLst>
            <pc:docMk/>
            <pc:sldMk cId="384611073" sldId="469"/>
            <ac:inkMk id="21" creationId="{2CFAF649-A3A1-4FE9-8813-94E9FFA6F15E}"/>
          </ac:inkMkLst>
        </pc:inkChg>
        <pc:inkChg chg="add del mod">
          <ac:chgData name="Kanakubo Yuuka" userId="0125345b4684f247" providerId="LiveId" clId="{E8CAC15D-16C5-4C11-9AE1-50403C1B96AC}" dt="2021-11-05T15:24:49.663" v="179"/>
          <ac:inkMkLst>
            <pc:docMk/>
            <pc:sldMk cId="384611073" sldId="469"/>
            <ac:inkMk id="22" creationId="{F3D51768-71DD-4BC1-9334-4A610DD795F6}"/>
          </ac:inkMkLst>
        </pc:inkChg>
        <pc:inkChg chg="add del mod">
          <ac:chgData name="Kanakubo Yuuka" userId="0125345b4684f247" providerId="LiveId" clId="{E8CAC15D-16C5-4C11-9AE1-50403C1B96AC}" dt="2021-11-05T15:23:38.265" v="147"/>
          <ac:inkMkLst>
            <pc:docMk/>
            <pc:sldMk cId="384611073" sldId="469"/>
            <ac:inkMk id="23" creationId="{A934CB5E-9826-4DD9-9E81-E1550F8B4D64}"/>
          </ac:inkMkLst>
        </pc:inkChg>
        <pc:inkChg chg="add del mod">
          <ac:chgData name="Kanakubo Yuuka" userId="0125345b4684f247" providerId="LiveId" clId="{E8CAC15D-16C5-4C11-9AE1-50403C1B96AC}" dt="2021-11-05T15:23:38.265" v="145"/>
          <ac:inkMkLst>
            <pc:docMk/>
            <pc:sldMk cId="384611073" sldId="469"/>
            <ac:inkMk id="25" creationId="{FD413AD5-B3E3-47F9-92E4-F3FB748036D4}"/>
          </ac:inkMkLst>
        </pc:inkChg>
        <pc:inkChg chg="add del mod">
          <ac:chgData name="Kanakubo Yuuka" userId="0125345b4684f247" providerId="LiveId" clId="{E8CAC15D-16C5-4C11-9AE1-50403C1B96AC}" dt="2021-11-05T15:23:38.256" v="144"/>
          <ac:inkMkLst>
            <pc:docMk/>
            <pc:sldMk cId="384611073" sldId="469"/>
            <ac:inkMk id="26" creationId="{BE65B1F8-209E-423D-BAE1-880AE59E3C52}"/>
          </ac:inkMkLst>
        </pc:inkChg>
        <pc:inkChg chg="add del">
          <ac:chgData name="Kanakubo Yuuka" userId="0125345b4684f247" providerId="LiveId" clId="{E8CAC15D-16C5-4C11-9AE1-50403C1B96AC}" dt="2021-11-05T15:24:49.669" v="184"/>
          <ac:inkMkLst>
            <pc:docMk/>
            <pc:sldMk cId="384611073" sldId="469"/>
            <ac:inkMk id="27" creationId="{C2B3F483-D31F-400C-80EC-22837B5A6D26}"/>
          </ac:inkMkLst>
        </pc:inkChg>
        <pc:inkChg chg="add del mod">
          <ac:chgData name="Kanakubo Yuuka" userId="0125345b4684f247" providerId="LiveId" clId="{E8CAC15D-16C5-4C11-9AE1-50403C1B96AC}" dt="2021-11-05T15:23:39.300" v="150"/>
          <ac:inkMkLst>
            <pc:docMk/>
            <pc:sldMk cId="384611073" sldId="469"/>
            <ac:inkMk id="28" creationId="{826C6172-49A9-4574-9C4B-B6E6D378B956}"/>
          </ac:inkMkLst>
        </pc:inkChg>
        <pc:inkChg chg="add del mod">
          <ac:chgData name="Kanakubo Yuuka" userId="0125345b4684f247" providerId="LiveId" clId="{E8CAC15D-16C5-4C11-9AE1-50403C1B96AC}" dt="2021-11-05T15:23:39.300" v="149"/>
          <ac:inkMkLst>
            <pc:docMk/>
            <pc:sldMk cId="384611073" sldId="469"/>
            <ac:inkMk id="29" creationId="{CEF08828-34B2-4402-A874-32224966FE44}"/>
          </ac:inkMkLst>
        </pc:inkChg>
        <pc:inkChg chg="add del mod">
          <ac:chgData name="Kanakubo Yuuka" userId="0125345b4684f247" providerId="LiveId" clId="{E8CAC15D-16C5-4C11-9AE1-50403C1B96AC}" dt="2021-11-05T15:33:47.724" v="365"/>
          <ac:inkMkLst>
            <pc:docMk/>
            <pc:sldMk cId="384611073" sldId="469"/>
            <ac:inkMk id="31" creationId="{8C321553-6D7F-4009-9602-053EAA0041A0}"/>
          </ac:inkMkLst>
        </pc:inkChg>
        <pc:inkChg chg="add del mod">
          <ac:chgData name="Kanakubo Yuuka" userId="0125345b4684f247" providerId="LiveId" clId="{E8CAC15D-16C5-4C11-9AE1-50403C1B96AC}" dt="2021-11-05T15:33:47.732" v="378"/>
          <ac:inkMkLst>
            <pc:docMk/>
            <pc:sldMk cId="384611073" sldId="469"/>
            <ac:inkMk id="32" creationId="{35E9F2FB-37A0-410F-A41B-6A64F83FAD5B}"/>
          </ac:inkMkLst>
        </pc:inkChg>
        <pc:inkChg chg="add del mod">
          <ac:chgData name="Kanakubo Yuuka" userId="0125345b4684f247" providerId="LiveId" clId="{E8CAC15D-16C5-4C11-9AE1-50403C1B96AC}" dt="2021-11-05T15:33:47.721" v="360"/>
          <ac:inkMkLst>
            <pc:docMk/>
            <pc:sldMk cId="384611073" sldId="469"/>
            <ac:inkMk id="33" creationId="{85FB502E-D3E9-477B-83FA-05C0B5ACC035}"/>
          </ac:inkMkLst>
        </pc:inkChg>
        <pc:inkChg chg="add del mod">
          <ac:chgData name="Kanakubo Yuuka" userId="0125345b4684f247" providerId="LiveId" clId="{E8CAC15D-16C5-4C11-9AE1-50403C1B96AC}" dt="2021-11-05T15:33:47.743" v="397"/>
          <ac:inkMkLst>
            <pc:docMk/>
            <pc:sldMk cId="384611073" sldId="469"/>
            <ac:inkMk id="34" creationId="{7FB3DCAB-D4BD-4C1B-9D86-F1BDE19CB60A}"/>
          </ac:inkMkLst>
        </pc:inkChg>
        <pc:inkChg chg="add del mod">
          <ac:chgData name="Kanakubo Yuuka" userId="0125345b4684f247" providerId="LiveId" clId="{E8CAC15D-16C5-4C11-9AE1-50403C1B96AC}" dt="2021-11-05T15:11:31.113" v="45"/>
          <ac:inkMkLst>
            <pc:docMk/>
            <pc:sldMk cId="384611073" sldId="469"/>
            <ac:inkMk id="34" creationId="{F1A573F4-1B64-44E9-89B5-33B8AB09084A}"/>
          </ac:inkMkLst>
        </pc:inkChg>
        <pc:inkChg chg="add del mod">
          <ac:chgData name="Kanakubo Yuuka" userId="0125345b4684f247" providerId="LiveId" clId="{E8CAC15D-16C5-4C11-9AE1-50403C1B96AC}" dt="2021-11-05T15:33:47.719" v="357"/>
          <ac:inkMkLst>
            <pc:docMk/>
            <pc:sldMk cId="384611073" sldId="469"/>
            <ac:inkMk id="35" creationId="{D978AC76-6ED6-47B1-A934-452D1E6483E4}"/>
          </ac:inkMkLst>
        </pc:inkChg>
        <pc:inkChg chg="add del mod">
          <ac:chgData name="Kanakubo Yuuka" userId="0125345b4684f247" providerId="LiveId" clId="{E8CAC15D-16C5-4C11-9AE1-50403C1B96AC}" dt="2021-11-05T15:33:47.723" v="362"/>
          <ac:inkMkLst>
            <pc:docMk/>
            <pc:sldMk cId="384611073" sldId="469"/>
            <ac:inkMk id="36" creationId="{326F78E9-0BE7-4A31-AA33-D69E999F5972}"/>
          </ac:inkMkLst>
        </pc:inkChg>
        <pc:inkChg chg="add del mod">
          <ac:chgData name="Kanakubo Yuuka" userId="0125345b4684f247" providerId="LiveId" clId="{E8CAC15D-16C5-4C11-9AE1-50403C1B96AC}" dt="2021-11-05T15:33:47.723" v="363"/>
          <ac:inkMkLst>
            <pc:docMk/>
            <pc:sldMk cId="384611073" sldId="469"/>
            <ac:inkMk id="37" creationId="{A0441AF5-3C35-45D2-AE6F-8B9791EA156B}"/>
          </ac:inkMkLst>
        </pc:inkChg>
        <pc:inkChg chg="add del mod">
          <ac:chgData name="Kanakubo Yuuka" userId="0125345b4684f247" providerId="LiveId" clId="{E8CAC15D-16C5-4C11-9AE1-50403C1B96AC}" dt="2021-11-05T15:33:47.737" v="387"/>
          <ac:inkMkLst>
            <pc:docMk/>
            <pc:sldMk cId="384611073" sldId="469"/>
            <ac:inkMk id="39" creationId="{DE001A1B-3D20-42CE-9863-B51033CC7835}"/>
          </ac:inkMkLst>
        </pc:inkChg>
        <pc:inkChg chg="add del mod">
          <ac:chgData name="Kanakubo Yuuka" userId="0125345b4684f247" providerId="LiveId" clId="{E8CAC15D-16C5-4C11-9AE1-50403C1B96AC}" dt="2021-11-05T15:33:47.725" v="367"/>
          <ac:inkMkLst>
            <pc:docMk/>
            <pc:sldMk cId="384611073" sldId="469"/>
            <ac:inkMk id="40" creationId="{A64FF1F9-3390-4A9C-BE1A-650EBE73CBC6}"/>
          </ac:inkMkLst>
        </pc:inkChg>
        <pc:inkChg chg="add del mod">
          <ac:chgData name="Kanakubo Yuuka" userId="0125345b4684f247" providerId="LiveId" clId="{E8CAC15D-16C5-4C11-9AE1-50403C1B96AC}" dt="2021-11-05T15:33:47.745" v="399"/>
          <ac:inkMkLst>
            <pc:docMk/>
            <pc:sldMk cId="384611073" sldId="469"/>
            <ac:inkMk id="41" creationId="{A237F757-55B6-4E8C-AB64-7D036ACF0496}"/>
          </ac:inkMkLst>
        </pc:inkChg>
        <pc:inkChg chg="add del mod">
          <ac:chgData name="Kanakubo Yuuka" userId="0125345b4684f247" providerId="LiveId" clId="{E8CAC15D-16C5-4C11-9AE1-50403C1B96AC}" dt="2021-11-05T15:33:47.714" v="352"/>
          <ac:inkMkLst>
            <pc:docMk/>
            <pc:sldMk cId="384611073" sldId="469"/>
            <ac:inkMk id="42" creationId="{A9706351-FDEC-4A1C-9EE2-8DCDD518D1BF}"/>
          </ac:inkMkLst>
        </pc:inkChg>
        <pc:inkChg chg="add del mod">
          <ac:chgData name="Kanakubo Yuuka" userId="0125345b4684f247" providerId="LiveId" clId="{E8CAC15D-16C5-4C11-9AE1-50403C1B96AC}" dt="2021-11-05T15:33:47.717" v="355"/>
          <ac:inkMkLst>
            <pc:docMk/>
            <pc:sldMk cId="384611073" sldId="469"/>
            <ac:inkMk id="43" creationId="{5906F066-8D71-419B-B1DD-34BC41E98040}"/>
          </ac:inkMkLst>
        </pc:inkChg>
        <pc:inkChg chg="add del mod">
          <ac:chgData name="Kanakubo Yuuka" userId="0125345b4684f247" providerId="LiveId" clId="{E8CAC15D-16C5-4C11-9AE1-50403C1B96AC}" dt="2021-11-05T15:33:47.734" v="382"/>
          <ac:inkMkLst>
            <pc:docMk/>
            <pc:sldMk cId="384611073" sldId="469"/>
            <ac:inkMk id="45" creationId="{743B6BC0-1AE2-4E68-A22F-0657FAFCA4D3}"/>
          </ac:inkMkLst>
        </pc:inkChg>
        <pc:inkChg chg="add del mod">
          <ac:chgData name="Kanakubo Yuuka" userId="0125345b4684f247" providerId="LiveId" clId="{E8CAC15D-16C5-4C11-9AE1-50403C1B96AC}" dt="2021-11-05T15:33:47.741" v="393"/>
          <ac:inkMkLst>
            <pc:docMk/>
            <pc:sldMk cId="384611073" sldId="469"/>
            <ac:inkMk id="46" creationId="{9F0469CA-D5CE-4F2B-B342-E40571CB830D}"/>
          </ac:inkMkLst>
        </pc:inkChg>
        <pc:inkChg chg="add del mod">
          <ac:chgData name="Kanakubo Yuuka" userId="0125345b4684f247" providerId="LiveId" clId="{E8CAC15D-16C5-4C11-9AE1-50403C1B96AC}" dt="2021-11-05T15:33:47.738" v="388"/>
          <ac:inkMkLst>
            <pc:docMk/>
            <pc:sldMk cId="384611073" sldId="469"/>
            <ac:inkMk id="48" creationId="{F0F628F8-D89B-406A-B0FD-B2710EF0101E}"/>
          </ac:inkMkLst>
        </pc:inkChg>
        <pc:inkChg chg="add del mod">
          <ac:chgData name="Kanakubo Yuuka" userId="0125345b4684f247" providerId="LiveId" clId="{E8CAC15D-16C5-4C11-9AE1-50403C1B96AC}" dt="2021-11-05T15:33:47.743" v="396"/>
          <ac:inkMkLst>
            <pc:docMk/>
            <pc:sldMk cId="384611073" sldId="469"/>
            <ac:inkMk id="49" creationId="{97895148-EC74-4BDE-AD69-B91103B8FD33}"/>
          </ac:inkMkLst>
        </pc:inkChg>
        <pc:inkChg chg="add del mod">
          <ac:chgData name="Kanakubo Yuuka" userId="0125345b4684f247" providerId="LiveId" clId="{E8CAC15D-16C5-4C11-9AE1-50403C1B96AC}" dt="2021-11-05T15:33:47.731" v="375"/>
          <ac:inkMkLst>
            <pc:docMk/>
            <pc:sldMk cId="384611073" sldId="469"/>
            <ac:inkMk id="50" creationId="{D2005E9A-7279-48E7-9CDE-7B467C2FE019}"/>
          </ac:inkMkLst>
        </pc:inkChg>
        <pc:inkChg chg="add del mod">
          <ac:chgData name="Kanakubo Yuuka" userId="0125345b4684f247" providerId="LiveId" clId="{E8CAC15D-16C5-4C11-9AE1-50403C1B96AC}" dt="2021-11-05T15:33:47.720" v="358"/>
          <ac:inkMkLst>
            <pc:docMk/>
            <pc:sldMk cId="384611073" sldId="469"/>
            <ac:inkMk id="51" creationId="{273CC698-6E15-4B94-8895-F223930AE85F}"/>
          </ac:inkMkLst>
        </pc:inkChg>
        <pc:inkChg chg="add del mod">
          <ac:chgData name="Kanakubo Yuuka" userId="0125345b4684f247" providerId="LiveId" clId="{E8CAC15D-16C5-4C11-9AE1-50403C1B96AC}" dt="2021-11-05T15:33:47.740" v="391"/>
          <ac:inkMkLst>
            <pc:docMk/>
            <pc:sldMk cId="384611073" sldId="469"/>
            <ac:inkMk id="52" creationId="{B3957CDF-6676-4728-BB6D-A798470F18DC}"/>
          </ac:inkMkLst>
        </pc:inkChg>
        <pc:inkChg chg="add del mod">
          <ac:chgData name="Kanakubo Yuuka" userId="0125345b4684f247" providerId="LiveId" clId="{E8CAC15D-16C5-4C11-9AE1-50403C1B96AC}" dt="2021-11-05T15:33:47.728" v="372"/>
          <ac:inkMkLst>
            <pc:docMk/>
            <pc:sldMk cId="384611073" sldId="469"/>
            <ac:inkMk id="54" creationId="{C5B9192E-D36E-4746-9788-747A790B6B2A}"/>
          </ac:inkMkLst>
        </pc:inkChg>
        <pc:inkChg chg="add del mod">
          <ac:chgData name="Kanakubo Yuuka" userId="0125345b4684f247" providerId="LiveId" clId="{E8CAC15D-16C5-4C11-9AE1-50403C1B96AC}" dt="2021-11-05T15:28:19.950" v="214"/>
          <ac:inkMkLst>
            <pc:docMk/>
            <pc:sldMk cId="384611073" sldId="469"/>
            <ac:inkMk id="56" creationId="{A216A9EA-69EE-4572-8CD3-637EF00C09C9}"/>
          </ac:inkMkLst>
        </pc:inkChg>
        <pc:inkChg chg="add del mod">
          <ac:chgData name="Kanakubo Yuuka" userId="0125345b4684f247" providerId="LiveId" clId="{E8CAC15D-16C5-4C11-9AE1-50403C1B96AC}" dt="2021-11-05T15:28:19.931" v="207"/>
          <ac:inkMkLst>
            <pc:docMk/>
            <pc:sldMk cId="384611073" sldId="469"/>
            <ac:inkMk id="57" creationId="{9EEBD47E-D5F1-49A9-97A2-3C785029A0DB}"/>
          </ac:inkMkLst>
        </pc:inkChg>
        <pc:inkChg chg="add del mod">
          <ac:chgData name="Kanakubo Yuuka" userId="0125345b4684f247" providerId="LiveId" clId="{E8CAC15D-16C5-4C11-9AE1-50403C1B96AC}" dt="2021-11-05T15:33:47.737" v="385"/>
          <ac:inkMkLst>
            <pc:docMk/>
            <pc:sldMk cId="384611073" sldId="469"/>
            <ac:inkMk id="58" creationId="{DBCFF889-FFAB-4325-A46A-A8A0EF081766}"/>
          </ac:inkMkLst>
        </pc:inkChg>
        <pc:inkChg chg="add del mod">
          <ac:chgData name="Kanakubo Yuuka" userId="0125345b4684f247" providerId="LiveId" clId="{E8CAC15D-16C5-4C11-9AE1-50403C1B96AC}" dt="2021-11-05T15:28:19.951" v="215"/>
          <ac:inkMkLst>
            <pc:docMk/>
            <pc:sldMk cId="384611073" sldId="469"/>
            <ac:inkMk id="59" creationId="{2FF21873-0347-4EE1-943D-57C41952E0E2}"/>
          </ac:inkMkLst>
        </pc:inkChg>
        <pc:inkChg chg="add del mod">
          <ac:chgData name="Kanakubo Yuuka" userId="0125345b4684f247" providerId="LiveId" clId="{E8CAC15D-16C5-4C11-9AE1-50403C1B96AC}" dt="2021-11-05T15:26:53.263" v="200"/>
          <ac:inkMkLst>
            <pc:docMk/>
            <pc:sldMk cId="384611073" sldId="469"/>
            <ac:inkMk id="60" creationId="{3B4F0DEE-2E92-499D-B6EB-36BF9D529C92}"/>
          </ac:inkMkLst>
        </pc:inkChg>
        <pc:inkChg chg="add del mod">
          <ac:chgData name="Kanakubo Yuuka" userId="0125345b4684f247" providerId="LiveId" clId="{E8CAC15D-16C5-4C11-9AE1-50403C1B96AC}" dt="2021-11-05T15:28:19.945" v="211"/>
          <ac:inkMkLst>
            <pc:docMk/>
            <pc:sldMk cId="384611073" sldId="469"/>
            <ac:inkMk id="61" creationId="{711E71FC-13F0-45DE-A276-1C46F1D5E72D}"/>
          </ac:inkMkLst>
        </pc:inkChg>
        <pc:inkChg chg="add del mod">
          <ac:chgData name="Kanakubo Yuuka" userId="0125345b4684f247" providerId="LiveId" clId="{E8CAC15D-16C5-4C11-9AE1-50403C1B96AC}" dt="2021-11-05T15:26:53.708" v="201"/>
          <ac:inkMkLst>
            <pc:docMk/>
            <pc:sldMk cId="384611073" sldId="469"/>
            <ac:inkMk id="62" creationId="{C32497B1-2209-4D9B-8CD8-95E3C2551320}"/>
          </ac:inkMkLst>
        </pc:inkChg>
        <pc:inkChg chg="add del mod">
          <ac:chgData name="Kanakubo Yuuka" userId="0125345b4684f247" providerId="LiveId" clId="{E8CAC15D-16C5-4C11-9AE1-50403C1B96AC}" dt="2021-11-05T15:28:19.948" v="213"/>
          <ac:inkMkLst>
            <pc:docMk/>
            <pc:sldMk cId="384611073" sldId="469"/>
            <ac:inkMk id="63" creationId="{F5199AB0-58B6-4DBF-A23F-6E6F390D4961}"/>
          </ac:inkMkLst>
        </pc:inkChg>
        <pc:inkChg chg="add del mod">
          <ac:chgData name="Kanakubo Yuuka" userId="0125345b4684f247" providerId="LiveId" clId="{E8CAC15D-16C5-4C11-9AE1-50403C1B96AC}" dt="2021-11-05T15:28:19.946" v="212"/>
          <ac:inkMkLst>
            <pc:docMk/>
            <pc:sldMk cId="384611073" sldId="469"/>
            <ac:inkMk id="65" creationId="{4C5FF4F1-BDE5-4DB4-992D-1ECA8C706008}"/>
          </ac:inkMkLst>
        </pc:inkChg>
        <pc:inkChg chg="add del mod">
          <ac:chgData name="Kanakubo Yuuka" userId="0125345b4684f247" providerId="LiveId" clId="{E8CAC15D-16C5-4C11-9AE1-50403C1B96AC}" dt="2021-11-05T15:33:47.726" v="369"/>
          <ac:inkMkLst>
            <pc:docMk/>
            <pc:sldMk cId="384611073" sldId="469"/>
            <ac:inkMk id="66" creationId="{2B6DD31A-3B27-40AB-9115-8A0359BED083}"/>
          </ac:inkMkLst>
        </pc:inkChg>
        <pc:inkChg chg="add del mod">
          <ac:chgData name="Kanakubo Yuuka" userId="0125345b4684f247" providerId="LiveId" clId="{E8CAC15D-16C5-4C11-9AE1-50403C1B96AC}" dt="2021-11-05T15:28:19.942" v="210"/>
          <ac:inkMkLst>
            <pc:docMk/>
            <pc:sldMk cId="384611073" sldId="469"/>
            <ac:inkMk id="67" creationId="{7E460DA4-0059-44D5-88B4-B95B36F1CA99}"/>
          </ac:inkMkLst>
        </pc:inkChg>
        <pc:inkChg chg="add del mod">
          <ac:chgData name="Kanakubo Yuuka" userId="0125345b4684f247" providerId="LiveId" clId="{E8CAC15D-16C5-4C11-9AE1-50403C1B96AC}" dt="2021-11-05T15:33:47.713" v="351"/>
          <ac:inkMkLst>
            <pc:docMk/>
            <pc:sldMk cId="384611073" sldId="469"/>
            <ac:inkMk id="68" creationId="{5F53E98C-6518-4E21-8483-1C4AE0C036EE}"/>
          </ac:inkMkLst>
        </pc:inkChg>
        <pc:inkChg chg="add del mod">
          <ac:chgData name="Kanakubo Yuuka" userId="0125345b4684f247" providerId="LiveId" clId="{E8CAC15D-16C5-4C11-9AE1-50403C1B96AC}" dt="2021-11-05T15:28:19.937" v="208"/>
          <ac:inkMkLst>
            <pc:docMk/>
            <pc:sldMk cId="384611073" sldId="469"/>
            <ac:inkMk id="69" creationId="{F12795CD-119B-4CE4-8FBE-DE4DF51D6C25}"/>
          </ac:inkMkLst>
        </pc:inkChg>
        <pc:inkChg chg="add del mod">
          <ac:chgData name="Kanakubo Yuuka" userId="0125345b4684f247" providerId="LiveId" clId="{E8CAC15D-16C5-4C11-9AE1-50403C1B96AC}" dt="2021-11-05T15:28:19.938" v="209"/>
          <ac:inkMkLst>
            <pc:docMk/>
            <pc:sldMk cId="384611073" sldId="469"/>
            <ac:inkMk id="71" creationId="{5ADAB822-896C-4CE8-994D-021D0764FE4A}"/>
          </ac:inkMkLst>
        </pc:inkChg>
        <pc:inkChg chg="add del mod">
          <ac:chgData name="Kanakubo Yuuka" userId="0125345b4684f247" providerId="LiveId" clId="{E8CAC15D-16C5-4C11-9AE1-50403C1B96AC}" dt="2021-11-05T15:28:24.744" v="219"/>
          <ac:inkMkLst>
            <pc:docMk/>
            <pc:sldMk cId="384611073" sldId="469"/>
            <ac:inkMk id="73" creationId="{888E01CD-79F8-4076-82CC-CBD097FA77DB}"/>
          </ac:inkMkLst>
        </pc:inkChg>
        <pc:inkChg chg="add del mod">
          <ac:chgData name="Kanakubo Yuuka" userId="0125345b4684f247" providerId="LiveId" clId="{E8CAC15D-16C5-4C11-9AE1-50403C1B96AC}" dt="2021-11-05T15:28:24.740" v="217"/>
          <ac:inkMkLst>
            <pc:docMk/>
            <pc:sldMk cId="384611073" sldId="469"/>
            <ac:inkMk id="74" creationId="{9090706A-B29A-41BF-8888-E92C582FF1BB}"/>
          </ac:inkMkLst>
        </pc:inkChg>
        <pc:inkChg chg="add del mod">
          <ac:chgData name="Kanakubo Yuuka" userId="0125345b4684f247" providerId="LiveId" clId="{E8CAC15D-16C5-4C11-9AE1-50403C1B96AC}" dt="2021-11-05T15:28:55.193" v="233"/>
          <ac:inkMkLst>
            <pc:docMk/>
            <pc:sldMk cId="384611073" sldId="469"/>
            <ac:inkMk id="75" creationId="{7EEB9F36-6FFB-4D94-AF8E-6F8FF7D5806E}"/>
          </ac:inkMkLst>
        </pc:inkChg>
        <pc:inkChg chg="add del mod">
          <ac:chgData name="Kanakubo Yuuka" userId="0125345b4684f247" providerId="LiveId" clId="{E8CAC15D-16C5-4C11-9AE1-50403C1B96AC}" dt="2021-11-05T15:28:24.731" v="216"/>
          <ac:inkMkLst>
            <pc:docMk/>
            <pc:sldMk cId="384611073" sldId="469"/>
            <ac:inkMk id="76" creationId="{5C29CAC3-9D7A-420B-B6B8-6E2DC906A997}"/>
          </ac:inkMkLst>
        </pc:inkChg>
        <pc:inkChg chg="add del mod">
          <ac:chgData name="Kanakubo Yuuka" userId="0125345b4684f247" providerId="LiveId" clId="{E8CAC15D-16C5-4C11-9AE1-50403C1B96AC}" dt="2021-11-05T15:28:24.743" v="218"/>
          <ac:inkMkLst>
            <pc:docMk/>
            <pc:sldMk cId="384611073" sldId="469"/>
            <ac:inkMk id="77" creationId="{4892CCD6-B183-4E9A-B180-B994768F76AE}"/>
          </ac:inkMkLst>
        </pc:inkChg>
        <pc:inkChg chg="add del mod">
          <ac:chgData name="Kanakubo Yuuka" userId="0125345b4684f247" providerId="LiveId" clId="{E8CAC15D-16C5-4C11-9AE1-50403C1B96AC}" dt="2021-11-05T15:33:47.734" v="381"/>
          <ac:inkMkLst>
            <pc:docMk/>
            <pc:sldMk cId="384611073" sldId="469"/>
            <ac:inkMk id="79" creationId="{0D300010-EE28-478C-BEB9-1D0EA5B8047E}"/>
          </ac:inkMkLst>
        </pc:inkChg>
        <pc:inkChg chg="add del mod">
          <ac:chgData name="Kanakubo Yuuka" userId="0125345b4684f247" providerId="LiveId" clId="{E8CAC15D-16C5-4C11-9AE1-50403C1B96AC}" dt="2021-11-05T15:33:47.727" v="370"/>
          <ac:inkMkLst>
            <pc:docMk/>
            <pc:sldMk cId="384611073" sldId="469"/>
            <ac:inkMk id="80" creationId="{A0463F97-8639-491A-BA5D-945950DA1143}"/>
          </ac:inkMkLst>
        </pc:inkChg>
        <pc:inkChg chg="add del mod">
          <ac:chgData name="Kanakubo Yuuka" userId="0125345b4684f247" providerId="LiveId" clId="{E8CAC15D-16C5-4C11-9AE1-50403C1B96AC}" dt="2021-11-05T15:28:55.194" v="234"/>
          <ac:inkMkLst>
            <pc:docMk/>
            <pc:sldMk cId="384611073" sldId="469"/>
            <ac:inkMk id="81" creationId="{8B59F599-4EA7-459D-9EB8-2CF493423231}"/>
          </ac:inkMkLst>
        </pc:inkChg>
        <pc:inkChg chg="add del mod">
          <ac:chgData name="Kanakubo Yuuka" userId="0125345b4684f247" providerId="LiveId" clId="{E8CAC15D-16C5-4C11-9AE1-50403C1B96AC}" dt="2021-11-05T15:33:47.715" v="354"/>
          <ac:inkMkLst>
            <pc:docMk/>
            <pc:sldMk cId="384611073" sldId="469"/>
            <ac:inkMk id="82" creationId="{F8C10319-0D47-400D-96D4-165D05E7392D}"/>
          </ac:inkMkLst>
        </pc:inkChg>
        <pc:inkChg chg="add del mod">
          <ac:chgData name="Kanakubo Yuuka" userId="0125345b4684f247" providerId="LiveId" clId="{E8CAC15D-16C5-4C11-9AE1-50403C1B96AC}" dt="2021-11-05T15:33:47.745" v="400"/>
          <ac:inkMkLst>
            <pc:docMk/>
            <pc:sldMk cId="384611073" sldId="469"/>
            <ac:inkMk id="84" creationId="{DF3C7CD8-9D78-46AC-8770-AA7CE87A4CA0}"/>
          </ac:inkMkLst>
        </pc:inkChg>
        <pc:inkChg chg="add del mod">
          <ac:chgData name="Kanakubo Yuuka" userId="0125345b4684f247" providerId="LiveId" clId="{E8CAC15D-16C5-4C11-9AE1-50403C1B96AC}" dt="2021-11-05T15:33:47.725" v="366"/>
          <ac:inkMkLst>
            <pc:docMk/>
            <pc:sldMk cId="384611073" sldId="469"/>
            <ac:inkMk id="85" creationId="{6B5E3754-172E-4764-8ACF-FE317DCCB22A}"/>
          </ac:inkMkLst>
        </pc:inkChg>
        <pc:inkChg chg="add del mod">
          <ac:chgData name="Kanakubo Yuuka" userId="0125345b4684f247" providerId="LiveId" clId="{E8CAC15D-16C5-4C11-9AE1-50403C1B96AC}" dt="2021-11-05T15:33:47.731" v="376"/>
          <ac:inkMkLst>
            <pc:docMk/>
            <pc:sldMk cId="384611073" sldId="469"/>
            <ac:inkMk id="86" creationId="{7FDE4AF2-EB8E-4F5C-895C-D05D0F96C972}"/>
          </ac:inkMkLst>
        </pc:inkChg>
        <pc:inkChg chg="add del mod">
          <ac:chgData name="Kanakubo Yuuka" userId="0125345b4684f247" providerId="LiveId" clId="{E8CAC15D-16C5-4C11-9AE1-50403C1B96AC}" dt="2021-11-05T15:28:55.191" v="231"/>
          <ac:inkMkLst>
            <pc:docMk/>
            <pc:sldMk cId="384611073" sldId="469"/>
            <ac:inkMk id="87" creationId="{A4EC86FF-67F9-489D-98C3-703B0A92819E}"/>
          </ac:inkMkLst>
        </pc:inkChg>
        <pc:inkChg chg="add del mod">
          <ac:chgData name="Kanakubo Yuuka" userId="0125345b4684f247" providerId="LiveId" clId="{E8CAC15D-16C5-4C11-9AE1-50403C1B96AC}" dt="2021-11-05T15:33:47.741" v="392"/>
          <ac:inkMkLst>
            <pc:docMk/>
            <pc:sldMk cId="384611073" sldId="469"/>
            <ac:inkMk id="88" creationId="{70BD7818-48BE-4861-B6FC-92425EF71249}"/>
          </ac:inkMkLst>
        </pc:inkChg>
        <pc:inkChg chg="add del mod">
          <ac:chgData name="Kanakubo Yuuka" userId="0125345b4684f247" providerId="LiveId" clId="{E8CAC15D-16C5-4C11-9AE1-50403C1B96AC}" dt="2021-11-05T15:28:55.978" v="235"/>
          <ac:inkMkLst>
            <pc:docMk/>
            <pc:sldMk cId="384611073" sldId="469"/>
            <ac:inkMk id="89" creationId="{EEED0CE6-377F-4512-B971-D42FF864AF6A}"/>
          </ac:inkMkLst>
        </pc:inkChg>
        <pc:inkChg chg="add del mod">
          <ac:chgData name="Kanakubo Yuuka" userId="0125345b4684f247" providerId="LiveId" clId="{E8CAC15D-16C5-4C11-9AE1-50403C1B96AC}" dt="2021-11-05T15:33:47.729" v="374"/>
          <ac:inkMkLst>
            <pc:docMk/>
            <pc:sldMk cId="384611073" sldId="469"/>
            <ac:inkMk id="90" creationId="{2C7B1174-4FA9-4409-80B8-47A3FA6028B7}"/>
          </ac:inkMkLst>
        </pc:inkChg>
        <pc:inkChg chg="add del mod">
          <ac:chgData name="Kanakubo Yuuka" userId="0125345b4684f247" providerId="LiveId" clId="{E8CAC15D-16C5-4C11-9AE1-50403C1B96AC}" dt="2021-11-05T15:33:47.698" v="350"/>
          <ac:inkMkLst>
            <pc:docMk/>
            <pc:sldMk cId="384611073" sldId="469"/>
            <ac:inkMk id="91" creationId="{762CA389-30A7-4AA5-AF10-F58B3133A005}"/>
          </ac:inkMkLst>
        </pc:inkChg>
        <pc:inkChg chg="add del mod">
          <ac:chgData name="Kanakubo Yuuka" userId="0125345b4684f247" providerId="LiveId" clId="{E8CAC15D-16C5-4C11-9AE1-50403C1B96AC}" dt="2021-11-05T15:33:47.728" v="371"/>
          <ac:inkMkLst>
            <pc:docMk/>
            <pc:sldMk cId="384611073" sldId="469"/>
            <ac:inkMk id="92" creationId="{B40F83D3-6BE1-4D27-945E-BEC2E4E4BEE0}"/>
          </ac:inkMkLst>
        </pc:inkChg>
        <pc:inkChg chg="add del mod">
          <ac:chgData name="Kanakubo Yuuka" userId="0125345b4684f247" providerId="LiveId" clId="{E8CAC15D-16C5-4C11-9AE1-50403C1B96AC}" dt="2021-11-05T15:33:47.742" v="395"/>
          <ac:inkMkLst>
            <pc:docMk/>
            <pc:sldMk cId="384611073" sldId="469"/>
            <ac:inkMk id="94" creationId="{B1E576BA-6749-4021-A380-65A7A2D8520F}"/>
          </ac:inkMkLst>
        </pc:inkChg>
        <pc:inkChg chg="add del mod">
          <ac:chgData name="Kanakubo Yuuka" userId="0125345b4684f247" providerId="LiveId" clId="{E8CAC15D-16C5-4C11-9AE1-50403C1B96AC}" dt="2021-11-05T15:33:47.718" v="356"/>
          <ac:inkMkLst>
            <pc:docMk/>
            <pc:sldMk cId="384611073" sldId="469"/>
            <ac:inkMk id="95" creationId="{FA9DFDD4-C3B5-4B8A-9A5B-099FECF9CCA7}"/>
          </ac:inkMkLst>
        </pc:inkChg>
        <pc:inkChg chg="add del mod">
          <ac:chgData name="Kanakubo Yuuka" userId="0125345b4684f247" providerId="LiveId" clId="{E8CAC15D-16C5-4C11-9AE1-50403C1B96AC}" dt="2021-11-05T15:33:47.732" v="377"/>
          <ac:inkMkLst>
            <pc:docMk/>
            <pc:sldMk cId="384611073" sldId="469"/>
            <ac:inkMk id="96" creationId="{5D1A7969-E5E7-4CE7-973D-6A8DBDA4EAE2}"/>
          </ac:inkMkLst>
        </pc:inkChg>
        <pc:inkChg chg="add del mod">
          <ac:chgData name="Kanakubo Yuuka" userId="0125345b4684f247" providerId="LiveId" clId="{E8CAC15D-16C5-4C11-9AE1-50403C1B96AC}" dt="2021-11-05T15:33:47.733" v="379"/>
          <ac:inkMkLst>
            <pc:docMk/>
            <pc:sldMk cId="384611073" sldId="469"/>
            <ac:inkMk id="97" creationId="{012B2CDE-0228-44FA-B2A6-7554EC520AEC}"/>
          </ac:inkMkLst>
        </pc:inkChg>
        <pc:inkChg chg="add del mod">
          <ac:chgData name="Kanakubo Yuuka" userId="0125345b4684f247" providerId="LiveId" clId="{E8CAC15D-16C5-4C11-9AE1-50403C1B96AC}" dt="2021-11-05T15:33:47.736" v="383"/>
          <ac:inkMkLst>
            <pc:docMk/>
            <pc:sldMk cId="384611073" sldId="469"/>
            <ac:inkMk id="99" creationId="{D6885A2E-394D-4386-BED9-85775751FAE1}"/>
          </ac:inkMkLst>
        </pc:inkChg>
        <pc:inkChg chg="add del mod">
          <ac:chgData name="Kanakubo Yuuka" userId="0125345b4684f247" providerId="LiveId" clId="{E8CAC15D-16C5-4C11-9AE1-50403C1B96AC}" dt="2021-11-05T15:28:55.190" v="230"/>
          <ac:inkMkLst>
            <pc:docMk/>
            <pc:sldMk cId="384611073" sldId="469"/>
            <ac:inkMk id="100" creationId="{388C9081-4C13-4206-8E35-2B5C666AC0A9}"/>
          </ac:inkMkLst>
        </pc:inkChg>
        <pc:inkChg chg="add del mod">
          <ac:chgData name="Kanakubo Yuuka" userId="0125345b4684f247" providerId="LiveId" clId="{E8CAC15D-16C5-4C11-9AE1-50403C1B96AC}" dt="2021-11-05T15:13:12.952" v="113"/>
          <ac:inkMkLst>
            <pc:docMk/>
            <pc:sldMk cId="384611073" sldId="469"/>
            <ac:inkMk id="100" creationId="{392EB953-3945-4C56-B694-19250B4F9133}"/>
          </ac:inkMkLst>
        </pc:inkChg>
        <pc:inkChg chg="add del mod">
          <ac:chgData name="Kanakubo Yuuka" userId="0125345b4684f247" providerId="LiveId" clId="{E8CAC15D-16C5-4C11-9AE1-50403C1B96AC}" dt="2021-11-05T15:13:12.950" v="112"/>
          <ac:inkMkLst>
            <pc:docMk/>
            <pc:sldMk cId="384611073" sldId="469"/>
            <ac:inkMk id="101" creationId="{98800D2C-CA2F-4496-B28C-C1451E1D652E}"/>
          </ac:inkMkLst>
        </pc:inkChg>
        <pc:inkChg chg="add del mod">
          <ac:chgData name="Kanakubo Yuuka" userId="0125345b4684f247" providerId="LiveId" clId="{E8CAC15D-16C5-4C11-9AE1-50403C1B96AC}" dt="2021-11-05T15:28:55.191" v="232"/>
          <ac:inkMkLst>
            <pc:docMk/>
            <pc:sldMk cId="384611073" sldId="469"/>
            <ac:inkMk id="102" creationId="{42E03B2D-B807-4F10-A463-F95E53933A65}"/>
          </ac:inkMkLst>
        </pc:inkChg>
        <pc:inkChg chg="add del mod">
          <ac:chgData name="Kanakubo Yuuka" userId="0125345b4684f247" providerId="LiveId" clId="{E8CAC15D-16C5-4C11-9AE1-50403C1B96AC}" dt="2021-11-05T15:26:45.496" v="193"/>
          <ac:inkMkLst>
            <pc:docMk/>
            <pc:sldMk cId="384611073" sldId="469"/>
            <ac:inkMk id="103" creationId="{A346EFC6-3AF0-4D11-89CC-F4A02DC150AC}"/>
          </ac:inkMkLst>
        </pc:inkChg>
        <pc:inkChg chg="add del mod">
          <ac:chgData name="Kanakubo Yuuka" userId="0125345b4684f247" providerId="LiveId" clId="{E8CAC15D-16C5-4C11-9AE1-50403C1B96AC}" dt="2021-11-05T15:26:45.499" v="194"/>
          <ac:inkMkLst>
            <pc:docMk/>
            <pc:sldMk cId="384611073" sldId="469"/>
            <ac:inkMk id="104" creationId="{D0B523CA-35A3-4604-8084-B536CDA25511}"/>
          </ac:inkMkLst>
        </pc:inkChg>
        <pc:inkChg chg="add del mod">
          <ac:chgData name="Kanakubo Yuuka" userId="0125345b4684f247" providerId="LiveId" clId="{E8CAC15D-16C5-4C11-9AE1-50403C1B96AC}" dt="2021-11-05T15:26:47.774" v="196"/>
          <ac:inkMkLst>
            <pc:docMk/>
            <pc:sldMk cId="384611073" sldId="469"/>
            <ac:inkMk id="106" creationId="{3F2A74CD-BC95-4E6F-8561-7DA3FA808116}"/>
          </ac:inkMkLst>
        </pc:inkChg>
        <pc:inkChg chg="add del mod">
          <ac:chgData name="Kanakubo Yuuka" userId="0125345b4684f247" providerId="LiveId" clId="{E8CAC15D-16C5-4C11-9AE1-50403C1B96AC}" dt="2021-11-05T15:26:47.774" v="195"/>
          <ac:inkMkLst>
            <pc:docMk/>
            <pc:sldMk cId="384611073" sldId="469"/>
            <ac:inkMk id="107" creationId="{1C1F690E-56E8-4BFB-B4BB-842C5845F449}"/>
          </ac:inkMkLst>
        </pc:inkChg>
        <pc:inkChg chg="add del">
          <ac:chgData name="Kanakubo Yuuka" userId="0125345b4684f247" providerId="LiveId" clId="{E8CAC15D-16C5-4C11-9AE1-50403C1B96AC}" dt="2021-11-05T15:33:47.739" v="389"/>
          <ac:inkMkLst>
            <pc:docMk/>
            <pc:sldMk cId="384611073" sldId="469"/>
            <ac:inkMk id="109" creationId="{4C5FAB79-E8F6-41D1-9E3E-ECC4833FCCB1}"/>
          </ac:inkMkLst>
        </pc:inkChg>
        <pc:inkChg chg="add del">
          <ac:chgData name="Kanakubo Yuuka" userId="0125345b4684f247" providerId="LiveId" clId="{E8CAC15D-16C5-4C11-9AE1-50403C1B96AC}" dt="2021-11-05T15:33:47.720" v="359"/>
          <ac:inkMkLst>
            <pc:docMk/>
            <pc:sldMk cId="384611073" sldId="469"/>
            <ac:inkMk id="110" creationId="{952E8185-D3F9-4E4C-8E1A-514815607197}"/>
          </ac:inkMkLst>
        </pc:inkChg>
        <pc:inkChg chg="add del mod">
          <ac:chgData name="Kanakubo Yuuka" userId="0125345b4684f247" providerId="LiveId" clId="{E8CAC15D-16C5-4C11-9AE1-50403C1B96AC}" dt="2021-11-05T15:33:47.742" v="394"/>
          <ac:inkMkLst>
            <pc:docMk/>
            <pc:sldMk cId="384611073" sldId="469"/>
            <ac:inkMk id="111" creationId="{5ECAFD20-E6CB-4B1F-B1BC-38564C22C4D8}"/>
          </ac:inkMkLst>
        </pc:inkChg>
        <pc:inkChg chg="add del mod">
          <ac:chgData name="Kanakubo Yuuka" userId="0125345b4684f247" providerId="LiveId" clId="{E8CAC15D-16C5-4C11-9AE1-50403C1B96AC}" dt="2021-11-05T15:15:02.498" v="129"/>
          <ac:inkMkLst>
            <pc:docMk/>
            <pc:sldMk cId="384611073" sldId="469"/>
            <ac:inkMk id="111" creationId="{F2CB3DE0-BFFA-4228-97B0-C0D29507C5C7}"/>
          </ac:inkMkLst>
        </pc:inkChg>
        <pc:inkChg chg="add del mod">
          <ac:chgData name="Kanakubo Yuuka" userId="0125345b4684f247" providerId="LiveId" clId="{E8CAC15D-16C5-4C11-9AE1-50403C1B96AC}" dt="2021-11-05T15:15:02.511" v="130"/>
          <ac:inkMkLst>
            <pc:docMk/>
            <pc:sldMk cId="384611073" sldId="469"/>
            <ac:inkMk id="112" creationId="{02C3F038-F056-4E5C-81FC-D8FFC9325DB7}"/>
          </ac:inkMkLst>
        </pc:inkChg>
        <pc:inkChg chg="add del mod">
          <ac:chgData name="Kanakubo Yuuka" userId="0125345b4684f247" providerId="LiveId" clId="{E8CAC15D-16C5-4C11-9AE1-50403C1B96AC}" dt="2021-11-05T15:33:47.739" v="390"/>
          <ac:inkMkLst>
            <pc:docMk/>
            <pc:sldMk cId="384611073" sldId="469"/>
            <ac:inkMk id="112" creationId="{F4655F3A-4EBF-406D-8441-913EFEA555B8}"/>
          </ac:inkMkLst>
        </pc:inkChg>
        <pc:inkChg chg="add del mod">
          <ac:chgData name="Kanakubo Yuuka" userId="0125345b4684f247" providerId="LiveId" clId="{E8CAC15D-16C5-4C11-9AE1-50403C1B96AC}" dt="2021-11-05T15:33:47.736" v="384"/>
          <ac:inkMkLst>
            <pc:docMk/>
            <pc:sldMk cId="384611073" sldId="469"/>
            <ac:inkMk id="113" creationId="{18C1FCD9-2B81-4933-A8FF-4A4ECE0D83D9}"/>
          </ac:inkMkLst>
        </pc:inkChg>
        <pc:inkChg chg="add del mod">
          <ac:chgData name="Kanakubo Yuuka" userId="0125345b4684f247" providerId="LiveId" clId="{E8CAC15D-16C5-4C11-9AE1-50403C1B96AC}" dt="2021-11-05T15:15:02.495" v="128"/>
          <ac:inkMkLst>
            <pc:docMk/>
            <pc:sldMk cId="384611073" sldId="469"/>
            <ac:inkMk id="114" creationId="{E3886A8F-E665-4FAA-BEDC-662D14AA208B}"/>
          </ac:inkMkLst>
        </pc:inkChg>
        <pc:inkChg chg="add del mod">
          <ac:chgData name="Kanakubo Yuuka" userId="0125345b4684f247" providerId="LiveId" clId="{E8CAC15D-16C5-4C11-9AE1-50403C1B96AC}" dt="2021-11-05T15:33:47.744" v="398"/>
          <ac:inkMkLst>
            <pc:docMk/>
            <pc:sldMk cId="384611073" sldId="469"/>
            <ac:inkMk id="115" creationId="{340C9CA1-5E58-48F0-B5D9-AD6294E3BFDE}"/>
          </ac:inkMkLst>
        </pc:inkChg>
        <pc:inkChg chg="add del mod">
          <ac:chgData name="Kanakubo Yuuka" userId="0125345b4684f247" providerId="LiveId" clId="{E8CAC15D-16C5-4C11-9AE1-50403C1B96AC}" dt="2021-11-05T15:33:47.721" v="361"/>
          <ac:inkMkLst>
            <pc:docMk/>
            <pc:sldMk cId="384611073" sldId="469"/>
            <ac:inkMk id="116" creationId="{2A5AEC62-16E0-4866-B3AC-79566CDB6C83}"/>
          </ac:inkMkLst>
        </pc:inkChg>
        <pc:inkChg chg="add del mod">
          <ac:chgData name="Kanakubo Yuuka" userId="0125345b4684f247" providerId="LiveId" clId="{E8CAC15D-16C5-4C11-9AE1-50403C1B96AC}" dt="2021-11-05T15:15:39.391" v="140"/>
          <ac:inkMkLst>
            <pc:docMk/>
            <pc:sldMk cId="384611073" sldId="469"/>
            <ac:inkMk id="116" creationId="{6CA273AC-F297-4188-8B5B-F0BE31EC1BC2}"/>
          </ac:inkMkLst>
        </pc:inkChg>
        <pc:inkChg chg="add del mod">
          <ac:chgData name="Kanakubo Yuuka" userId="0125345b4684f247" providerId="LiveId" clId="{E8CAC15D-16C5-4C11-9AE1-50403C1B96AC}" dt="2021-11-05T15:15:39.384" v="137"/>
          <ac:inkMkLst>
            <pc:docMk/>
            <pc:sldMk cId="384611073" sldId="469"/>
            <ac:inkMk id="117" creationId="{010BE1B5-0901-4B9C-B721-C9002FABA9F9}"/>
          </ac:inkMkLst>
        </pc:inkChg>
        <pc:inkChg chg="add del mod">
          <ac:chgData name="Kanakubo Yuuka" userId="0125345b4684f247" providerId="LiveId" clId="{E8CAC15D-16C5-4C11-9AE1-50403C1B96AC}" dt="2021-11-05T15:33:47.724" v="364"/>
          <ac:inkMkLst>
            <pc:docMk/>
            <pc:sldMk cId="384611073" sldId="469"/>
            <ac:inkMk id="118" creationId="{4E0C61DC-8B17-4098-AB66-65E69520DFA2}"/>
          </ac:inkMkLst>
        </pc:inkChg>
        <pc:inkChg chg="add del mod">
          <ac:chgData name="Kanakubo Yuuka" userId="0125345b4684f247" providerId="LiveId" clId="{E8CAC15D-16C5-4C11-9AE1-50403C1B96AC}" dt="2021-11-05T15:15:39.387" v="138"/>
          <ac:inkMkLst>
            <pc:docMk/>
            <pc:sldMk cId="384611073" sldId="469"/>
            <ac:inkMk id="119" creationId="{86C0AB50-7380-4F94-B679-5805BCD665A6}"/>
          </ac:inkMkLst>
        </pc:inkChg>
        <pc:inkChg chg="add del mod">
          <ac:chgData name="Kanakubo Yuuka" userId="0125345b4684f247" providerId="LiveId" clId="{E8CAC15D-16C5-4C11-9AE1-50403C1B96AC}" dt="2021-11-05T15:33:47.726" v="368"/>
          <ac:inkMkLst>
            <pc:docMk/>
            <pc:sldMk cId="384611073" sldId="469"/>
            <ac:inkMk id="119" creationId="{C6E7C4A1-F448-4C3E-A804-86D57992F331}"/>
          </ac:inkMkLst>
        </pc:inkChg>
        <pc:inkChg chg="add del mod">
          <ac:chgData name="Kanakubo Yuuka" userId="0125345b4684f247" providerId="LiveId" clId="{E8CAC15D-16C5-4C11-9AE1-50403C1B96AC}" dt="2021-11-05T15:33:47.729" v="373"/>
          <ac:inkMkLst>
            <pc:docMk/>
            <pc:sldMk cId="384611073" sldId="469"/>
            <ac:inkMk id="120" creationId="{4833C7A5-D08D-429D-8672-A9651B36DC84}"/>
          </ac:inkMkLst>
        </pc:inkChg>
        <pc:inkChg chg="add del mod">
          <ac:chgData name="Kanakubo Yuuka" userId="0125345b4684f247" providerId="LiveId" clId="{E8CAC15D-16C5-4C11-9AE1-50403C1B96AC}" dt="2021-11-05T15:15:39.389" v="139"/>
          <ac:inkMkLst>
            <pc:docMk/>
            <pc:sldMk cId="384611073" sldId="469"/>
            <ac:inkMk id="120" creationId="{F6A2CE2A-C29F-4DCA-886D-9E5474427144}"/>
          </ac:inkMkLst>
        </pc:inkChg>
        <pc:inkChg chg="add del mod">
          <ac:chgData name="Kanakubo Yuuka" userId="0125345b4684f247" providerId="LiveId" clId="{E8CAC15D-16C5-4C11-9AE1-50403C1B96AC}" dt="2021-11-05T15:33:47.715" v="353"/>
          <ac:inkMkLst>
            <pc:docMk/>
            <pc:sldMk cId="384611073" sldId="469"/>
            <ac:inkMk id="122" creationId="{0674883C-CD06-4EB9-BD8C-09AE29397923}"/>
          </ac:inkMkLst>
        </pc:inkChg>
        <pc:inkChg chg="add del mod">
          <ac:chgData name="Kanakubo Yuuka" userId="0125345b4684f247" providerId="LiveId" clId="{E8CAC15D-16C5-4C11-9AE1-50403C1B96AC}" dt="2021-11-05T15:33:47.737" v="386"/>
          <ac:inkMkLst>
            <pc:docMk/>
            <pc:sldMk cId="384611073" sldId="469"/>
            <ac:inkMk id="123" creationId="{9F97BB41-E7D8-41AB-A83F-8B777D592FF2}"/>
          </ac:inkMkLst>
        </pc:inkChg>
        <pc:inkChg chg="add del mod">
          <ac:chgData name="Kanakubo Yuuka" userId="0125345b4684f247" providerId="LiveId" clId="{E8CAC15D-16C5-4C11-9AE1-50403C1B96AC}" dt="2021-11-05T15:33:47.733" v="380"/>
          <ac:inkMkLst>
            <pc:docMk/>
            <pc:sldMk cId="384611073" sldId="469"/>
            <ac:inkMk id="125" creationId="{6F2BAE95-78D9-4CFE-98E9-E40095C40F3B}"/>
          </ac:inkMkLst>
        </pc:inkChg>
        <pc:inkChg chg="add mod">
          <ac:chgData name="Kanakubo Yuuka" userId="0125345b4684f247" providerId="LiveId" clId="{E8CAC15D-16C5-4C11-9AE1-50403C1B96AC}" dt="2021-11-05T15:30:56.299" v="262"/>
          <ac:inkMkLst>
            <pc:docMk/>
            <pc:sldMk cId="384611073" sldId="469"/>
            <ac:inkMk id="127" creationId="{EB08D5CF-3E6B-4FC0-85AF-0A6D8322AA6F}"/>
          </ac:inkMkLst>
        </pc:inkChg>
        <pc:inkChg chg="add mod">
          <ac:chgData name="Kanakubo Yuuka" userId="0125345b4684f247" providerId="LiveId" clId="{E8CAC15D-16C5-4C11-9AE1-50403C1B96AC}" dt="2021-11-05T15:30:56.299" v="262"/>
          <ac:inkMkLst>
            <pc:docMk/>
            <pc:sldMk cId="384611073" sldId="469"/>
            <ac:inkMk id="128" creationId="{6FC9327E-E80F-4B63-93E2-0E16E96849F0}"/>
          </ac:inkMkLst>
        </pc:inkChg>
        <pc:inkChg chg="add mod">
          <ac:chgData name="Kanakubo Yuuka" userId="0125345b4684f247" providerId="LiveId" clId="{E8CAC15D-16C5-4C11-9AE1-50403C1B96AC}" dt="2021-11-05T15:30:56.299" v="262"/>
          <ac:inkMkLst>
            <pc:docMk/>
            <pc:sldMk cId="384611073" sldId="469"/>
            <ac:inkMk id="129" creationId="{8ACBD9F7-6464-4A25-A605-6BCBB674330E}"/>
          </ac:inkMkLst>
        </pc:inkChg>
        <pc:inkChg chg="add mod">
          <ac:chgData name="Kanakubo Yuuka" userId="0125345b4684f247" providerId="LiveId" clId="{E8CAC15D-16C5-4C11-9AE1-50403C1B96AC}" dt="2021-11-05T15:30:56.299" v="262"/>
          <ac:inkMkLst>
            <pc:docMk/>
            <pc:sldMk cId="384611073" sldId="469"/>
            <ac:inkMk id="130" creationId="{E74481A5-9C27-43AB-B3E7-376CA02603C8}"/>
          </ac:inkMkLst>
        </pc:inkChg>
        <pc:inkChg chg="add mod">
          <ac:chgData name="Kanakubo Yuuka" userId="0125345b4684f247" providerId="LiveId" clId="{E8CAC15D-16C5-4C11-9AE1-50403C1B96AC}" dt="2021-11-05T15:30:56.299" v="262"/>
          <ac:inkMkLst>
            <pc:docMk/>
            <pc:sldMk cId="384611073" sldId="469"/>
            <ac:inkMk id="131" creationId="{318A117C-6E86-4515-9BB8-C2F5FAC0C860}"/>
          </ac:inkMkLst>
        </pc:inkChg>
        <pc:inkChg chg="add mod">
          <ac:chgData name="Kanakubo Yuuka" userId="0125345b4684f247" providerId="LiveId" clId="{E8CAC15D-16C5-4C11-9AE1-50403C1B96AC}" dt="2021-11-05T15:30:56.299" v="262"/>
          <ac:inkMkLst>
            <pc:docMk/>
            <pc:sldMk cId="384611073" sldId="469"/>
            <ac:inkMk id="133" creationId="{BDCED884-D2DD-4FF3-A12C-62BBD1CB5626}"/>
          </ac:inkMkLst>
        </pc:inkChg>
        <pc:inkChg chg="add mod">
          <ac:chgData name="Kanakubo Yuuka" userId="0125345b4684f247" providerId="LiveId" clId="{E8CAC15D-16C5-4C11-9AE1-50403C1B96AC}" dt="2021-11-05T15:30:56.299" v="262"/>
          <ac:inkMkLst>
            <pc:docMk/>
            <pc:sldMk cId="384611073" sldId="469"/>
            <ac:inkMk id="134" creationId="{26374C3E-9F14-4005-854F-BF72179397C1}"/>
          </ac:inkMkLst>
        </pc:inkChg>
        <pc:inkChg chg="add mod">
          <ac:chgData name="Kanakubo Yuuka" userId="0125345b4684f247" providerId="LiveId" clId="{E8CAC15D-16C5-4C11-9AE1-50403C1B96AC}" dt="2021-11-05T15:30:56.299" v="262"/>
          <ac:inkMkLst>
            <pc:docMk/>
            <pc:sldMk cId="384611073" sldId="469"/>
            <ac:inkMk id="135" creationId="{8C7F9279-6B4C-4F36-9326-A5E4AEE372E6}"/>
          </ac:inkMkLst>
        </pc:inkChg>
        <pc:inkChg chg="add mod">
          <ac:chgData name="Kanakubo Yuuka" userId="0125345b4684f247" providerId="LiveId" clId="{E8CAC15D-16C5-4C11-9AE1-50403C1B96AC}" dt="2021-11-05T15:30:56.299" v="262"/>
          <ac:inkMkLst>
            <pc:docMk/>
            <pc:sldMk cId="384611073" sldId="469"/>
            <ac:inkMk id="136" creationId="{C8C4983B-D996-4242-9C24-848074D401E5}"/>
          </ac:inkMkLst>
        </pc:inkChg>
        <pc:inkChg chg="add mod">
          <ac:chgData name="Kanakubo Yuuka" userId="0125345b4684f247" providerId="LiveId" clId="{E8CAC15D-16C5-4C11-9AE1-50403C1B96AC}" dt="2021-11-05T15:30:56.299" v="262"/>
          <ac:inkMkLst>
            <pc:docMk/>
            <pc:sldMk cId="384611073" sldId="469"/>
            <ac:inkMk id="138" creationId="{7E96D294-F0D6-4812-AF7A-5D05368F2F08}"/>
          </ac:inkMkLst>
        </pc:inkChg>
        <pc:inkChg chg="add mod">
          <ac:chgData name="Kanakubo Yuuka" userId="0125345b4684f247" providerId="LiveId" clId="{E8CAC15D-16C5-4C11-9AE1-50403C1B96AC}" dt="2021-11-05T15:31:09.900" v="279"/>
          <ac:inkMkLst>
            <pc:docMk/>
            <pc:sldMk cId="384611073" sldId="469"/>
            <ac:inkMk id="140" creationId="{4E8991EE-935E-47E9-AB91-95011F20CD92}"/>
          </ac:inkMkLst>
        </pc:inkChg>
        <pc:inkChg chg="add mod">
          <ac:chgData name="Kanakubo Yuuka" userId="0125345b4684f247" providerId="LiveId" clId="{E8CAC15D-16C5-4C11-9AE1-50403C1B96AC}" dt="2021-11-05T15:31:09.900" v="279"/>
          <ac:inkMkLst>
            <pc:docMk/>
            <pc:sldMk cId="384611073" sldId="469"/>
            <ac:inkMk id="141" creationId="{4633744C-0BEB-46B5-8EDC-A376F0548269}"/>
          </ac:inkMkLst>
        </pc:inkChg>
        <pc:inkChg chg="add mod">
          <ac:chgData name="Kanakubo Yuuka" userId="0125345b4684f247" providerId="LiveId" clId="{E8CAC15D-16C5-4C11-9AE1-50403C1B96AC}" dt="2021-11-05T15:31:09.900" v="279"/>
          <ac:inkMkLst>
            <pc:docMk/>
            <pc:sldMk cId="384611073" sldId="469"/>
            <ac:inkMk id="142" creationId="{5BA9C864-A780-4B2D-9B9F-CF297E7F5FAC}"/>
          </ac:inkMkLst>
        </pc:inkChg>
        <pc:inkChg chg="add mod">
          <ac:chgData name="Kanakubo Yuuka" userId="0125345b4684f247" providerId="LiveId" clId="{E8CAC15D-16C5-4C11-9AE1-50403C1B96AC}" dt="2021-11-05T15:31:09.900" v="279"/>
          <ac:inkMkLst>
            <pc:docMk/>
            <pc:sldMk cId="384611073" sldId="469"/>
            <ac:inkMk id="143" creationId="{3289D4FF-C71C-4F4F-8B2E-0ED3B91C5EA5}"/>
          </ac:inkMkLst>
        </pc:inkChg>
        <pc:inkChg chg="add del mod">
          <ac:chgData name="Kanakubo Yuuka" userId="0125345b4684f247" providerId="LiveId" clId="{E8CAC15D-16C5-4C11-9AE1-50403C1B96AC}" dt="2021-11-05T15:31:09.892" v="276"/>
          <ac:inkMkLst>
            <pc:docMk/>
            <pc:sldMk cId="384611073" sldId="469"/>
            <ac:inkMk id="144" creationId="{F94F80A9-93AC-40E1-BDFC-9104D0D3CB89}"/>
          </ac:inkMkLst>
        </pc:inkChg>
        <pc:inkChg chg="add del mod">
          <ac:chgData name="Kanakubo Yuuka" userId="0125345b4684f247" providerId="LiveId" clId="{E8CAC15D-16C5-4C11-9AE1-50403C1B96AC}" dt="2021-11-05T15:31:09.899" v="278"/>
          <ac:inkMkLst>
            <pc:docMk/>
            <pc:sldMk cId="384611073" sldId="469"/>
            <ac:inkMk id="145" creationId="{26D54380-7B05-4498-86DE-C23B38DA0E8D}"/>
          </ac:inkMkLst>
        </pc:inkChg>
        <pc:inkChg chg="add del mod">
          <ac:chgData name="Kanakubo Yuuka" userId="0125345b4684f247" providerId="LiveId" clId="{E8CAC15D-16C5-4C11-9AE1-50403C1B96AC}" dt="2021-11-05T15:31:09.892" v="275"/>
          <ac:inkMkLst>
            <pc:docMk/>
            <pc:sldMk cId="384611073" sldId="469"/>
            <ac:inkMk id="146" creationId="{B974F45D-39B2-4C2F-AB07-B3ECB97038A2}"/>
          </ac:inkMkLst>
        </pc:inkChg>
        <pc:inkChg chg="add del mod">
          <ac:chgData name="Kanakubo Yuuka" userId="0125345b4684f247" providerId="LiveId" clId="{E8CAC15D-16C5-4C11-9AE1-50403C1B96AC}" dt="2021-11-05T15:31:09.897" v="277"/>
          <ac:inkMkLst>
            <pc:docMk/>
            <pc:sldMk cId="384611073" sldId="469"/>
            <ac:inkMk id="149" creationId="{E207CDA5-4BC1-4AA4-8D5F-2665F8099AD2}"/>
          </ac:inkMkLst>
        </pc:inkChg>
        <pc:inkChg chg="add del mod">
          <ac:chgData name="Kanakubo Yuuka" userId="0125345b4684f247" providerId="LiveId" clId="{E8CAC15D-16C5-4C11-9AE1-50403C1B96AC}" dt="2021-11-05T15:31:09.900" v="279"/>
          <ac:inkMkLst>
            <pc:docMk/>
            <pc:sldMk cId="384611073" sldId="469"/>
            <ac:inkMk id="151" creationId="{D2B30455-F280-4528-8A78-37FB84EF47CD}"/>
          </ac:inkMkLst>
        </pc:inkChg>
        <pc:inkChg chg="add mod">
          <ac:chgData name="Kanakubo Yuuka" userId="0125345b4684f247" providerId="LiveId" clId="{E8CAC15D-16C5-4C11-9AE1-50403C1B96AC}" dt="2021-11-05T15:31:16.901" v="285"/>
          <ac:inkMkLst>
            <pc:docMk/>
            <pc:sldMk cId="384611073" sldId="469"/>
            <ac:inkMk id="153" creationId="{F2A0C13A-FC6B-477C-8944-87ACB9F566FE}"/>
          </ac:inkMkLst>
        </pc:inkChg>
        <pc:inkChg chg="add mod">
          <ac:chgData name="Kanakubo Yuuka" userId="0125345b4684f247" providerId="LiveId" clId="{E8CAC15D-16C5-4C11-9AE1-50403C1B96AC}" dt="2021-11-05T15:31:16.901" v="285"/>
          <ac:inkMkLst>
            <pc:docMk/>
            <pc:sldMk cId="384611073" sldId="469"/>
            <ac:inkMk id="154" creationId="{9726CAF2-3920-4F01-AD7C-A4C7EF04C643}"/>
          </ac:inkMkLst>
        </pc:inkChg>
        <pc:inkChg chg="add mod">
          <ac:chgData name="Kanakubo Yuuka" userId="0125345b4684f247" providerId="LiveId" clId="{E8CAC15D-16C5-4C11-9AE1-50403C1B96AC}" dt="2021-11-05T15:31:16.901" v="285"/>
          <ac:inkMkLst>
            <pc:docMk/>
            <pc:sldMk cId="384611073" sldId="469"/>
            <ac:inkMk id="155" creationId="{812DD06D-6A5B-4494-A6AE-040EDBB8FB93}"/>
          </ac:inkMkLst>
        </pc:inkChg>
        <pc:inkChg chg="add mod">
          <ac:chgData name="Kanakubo Yuuka" userId="0125345b4684f247" providerId="LiveId" clId="{E8CAC15D-16C5-4C11-9AE1-50403C1B96AC}" dt="2021-11-05T15:31:16.901" v="285"/>
          <ac:inkMkLst>
            <pc:docMk/>
            <pc:sldMk cId="384611073" sldId="469"/>
            <ac:inkMk id="157" creationId="{CFB38DD4-B830-4062-96B5-F3DDB2B048A1}"/>
          </ac:inkMkLst>
        </pc:inkChg>
        <pc:inkChg chg="add mod">
          <ac:chgData name="Kanakubo Yuuka" userId="0125345b4684f247" providerId="LiveId" clId="{E8CAC15D-16C5-4C11-9AE1-50403C1B96AC}" dt="2021-11-05T15:31:22.049" v="293"/>
          <ac:inkMkLst>
            <pc:docMk/>
            <pc:sldMk cId="384611073" sldId="469"/>
            <ac:inkMk id="159" creationId="{F20813EE-EC3A-455D-B2CB-E2E1C278F2B6}"/>
          </ac:inkMkLst>
        </pc:inkChg>
        <pc:inkChg chg="add mod">
          <ac:chgData name="Kanakubo Yuuka" userId="0125345b4684f247" providerId="LiveId" clId="{E8CAC15D-16C5-4C11-9AE1-50403C1B96AC}" dt="2021-11-05T15:31:22.049" v="293"/>
          <ac:inkMkLst>
            <pc:docMk/>
            <pc:sldMk cId="384611073" sldId="469"/>
            <ac:inkMk id="160" creationId="{D47F7BCE-A3CE-4942-9413-820C9762208E}"/>
          </ac:inkMkLst>
        </pc:inkChg>
        <pc:inkChg chg="add mod">
          <ac:chgData name="Kanakubo Yuuka" userId="0125345b4684f247" providerId="LiveId" clId="{E8CAC15D-16C5-4C11-9AE1-50403C1B96AC}" dt="2021-11-05T15:31:22.049" v="293"/>
          <ac:inkMkLst>
            <pc:docMk/>
            <pc:sldMk cId="384611073" sldId="469"/>
            <ac:inkMk id="161" creationId="{7C4E7A25-E949-4511-9736-C53224D0C913}"/>
          </ac:inkMkLst>
        </pc:inkChg>
        <pc:inkChg chg="add mod">
          <ac:chgData name="Kanakubo Yuuka" userId="0125345b4684f247" providerId="LiveId" clId="{E8CAC15D-16C5-4C11-9AE1-50403C1B96AC}" dt="2021-11-05T15:31:22.049" v="293"/>
          <ac:inkMkLst>
            <pc:docMk/>
            <pc:sldMk cId="384611073" sldId="469"/>
            <ac:inkMk id="162" creationId="{7749ABFD-2730-421B-8677-D9E3D4B40A50}"/>
          </ac:inkMkLst>
        </pc:inkChg>
        <pc:inkChg chg="add mod">
          <ac:chgData name="Kanakubo Yuuka" userId="0125345b4684f247" providerId="LiveId" clId="{E8CAC15D-16C5-4C11-9AE1-50403C1B96AC}" dt="2021-11-05T15:31:22.049" v="293"/>
          <ac:inkMkLst>
            <pc:docMk/>
            <pc:sldMk cId="384611073" sldId="469"/>
            <ac:inkMk id="163" creationId="{899C93D7-E47B-479E-9265-7D8521E69180}"/>
          </ac:inkMkLst>
        </pc:inkChg>
        <pc:inkChg chg="add mod">
          <ac:chgData name="Kanakubo Yuuka" userId="0125345b4684f247" providerId="LiveId" clId="{E8CAC15D-16C5-4C11-9AE1-50403C1B96AC}" dt="2021-11-05T15:31:22.049" v="293"/>
          <ac:inkMkLst>
            <pc:docMk/>
            <pc:sldMk cId="384611073" sldId="469"/>
            <ac:inkMk id="165" creationId="{F870DFE3-31B3-4095-A4FA-F488749CF879}"/>
          </ac:inkMkLst>
        </pc:inkChg>
        <pc:inkChg chg="add del mod">
          <ac:chgData name="Kanakubo Yuuka" userId="0125345b4684f247" providerId="LiveId" clId="{E8CAC15D-16C5-4C11-9AE1-50403C1B96AC}" dt="2021-11-05T15:32:54.220" v="328"/>
          <ac:inkMkLst>
            <pc:docMk/>
            <pc:sldMk cId="384611073" sldId="469"/>
            <ac:inkMk id="167" creationId="{56868B67-ADD4-4E46-87DE-66935E40A58A}"/>
          </ac:inkMkLst>
        </pc:inkChg>
        <pc:inkChg chg="add del mod">
          <ac:chgData name="Kanakubo Yuuka" userId="0125345b4684f247" providerId="LiveId" clId="{E8CAC15D-16C5-4C11-9AE1-50403C1B96AC}" dt="2021-11-05T15:32:54.200" v="326"/>
          <ac:inkMkLst>
            <pc:docMk/>
            <pc:sldMk cId="384611073" sldId="469"/>
            <ac:inkMk id="168" creationId="{F4ADA543-ACB0-44F9-AAEF-4436D5EE2D01}"/>
          </ac:inkMkLst>
        </pc:inkChg>
        <pc:inkChg chg="add del mod">
          <ac:chgData name="Kanakubo Yuuka" userId="0125345b4684f247" providerId="LiveId" clId="{E8CAC15D-16C5-4C11-9AE1-50403C1B96AC}" dt="2021-11-05T15:32:54.205" v="327"/>
          <ac:inkMkLst>
            <pc:docMk/>
            <pc:sldMk cId="384611073" sldId="469"/>
            <ac:inkMk id="169" creationId="{34DF2C98-9B47-4365-B4C5-C6306B6BD135}"/>
          </ac:inkMkLst>
        </pc:inkChg>
        <pc:inkChg chg="add del mod">
          <ac:chgData name="Kanakubo Yuuka" userId="0125345b4684f247" providerId="LiveId" clId="{E8CAC15D-16C5-4C11-9AE1-50403C1B96AC}" dt="2021-11-05T15:33:01.748" v="339"/>
          <ac:inkMkLst>
            <pc:docMk/>
            <pc:sldMk cId="384611073" sldId="469"/>
            <ac:inkMk id="171" creationId="{BA46215F-1F0B-40FB-976B-91D58E4410C7}"/>
          </ac:inkMkLst>
        </pc:inkChg>
        <pc:inkChg chg="add del mod">
          <ac:chgData name="Kanakubo Yuuka" userId="0125345b4684f247" providerId="LiveId" clId="{E8CAC15D-16C5-4C11-9AE1-50403C1B96AC}" dt="2021-11-05T15:33:01.738" v="335"/>
          <ac:inkMkLst>
            <pc:docMk/>
            <pc:sldMk cId="384611073" sldId="469"/>
            <ac:inkMk id="172" creationId="{EF8D0047-351A-4656-BD81-9BEE2D8AF1F0}"/>
          </ac:inkMkLst>
        </pc:inkChg>
        <pc:inkChg chg="add del mod">
          <ac:chgData name="Kanakubo Yuuka" userId="0125345b4684f247" providerId="LiveId" clId="{E8CAC15D-16C5-4C11-9AE1-50403C1B96AC}" dt="2021-11-05T15:33:01.745" v="338"/>
          <ac:inkMkLst>
            <pc:docMk/>
            <pc:sldMk cId="384611073" sldId="469"/>
            <ac:inkMk id="173" creationId="{395A67E7-F95C-4C52-9F8D-90FA6123ECDC}"/>
          </ac:inkMkLst>
        </pc:inkChg>
        <pc:inkChg chg="add del mod">
          <ac:chgData name="Kanakubo Yuuka" userId="0125345b4684f247" providerId="LiveId" clId="{E8CAC15D-16C5-4C11-9AE1-50403C1B96AC}" dt="2021-11-05T15:33:01.742" v="337"/>
          <ac:inkMkLst>
            <pc:docMk/>
            <pc:sldMk cId="384611073" sldId="469"/>
            <ac:inkMk id="175" creationId="{65968ECD-AB4B-4605-9890-2E81FA36B729}"/>
          </ac:inkMkLst>
        </pc:inkChg>
        <pc:inkChg chg="add del mod">
          <ac:chgData name="Kanakubo Yuuka" userId="0125345b4684f247" providerId="LiveId" clId="{E8CAC15D-16C5-4C11-9AE1-50403C1B96AC}" dt="2021-11-05T15:33:01.736" v="334"/>
          <ac:inkMkLst>
            <pc:docMk/>
            <pc:sldMk cId="384611073" sldId="469"/>
            <ac:inkMk id="176" creationId="{9514D9C0-D964-4907-9AAE-A6FFABD6F4E2}"/>
          </ac:inkMkLst>
        </pc:inkChg>
        <pc:inkChg chg="add del mod">
          <ac:chgData name="Kanakubo Yuuka" userId="0125345b4684f247" providerId="LiveId" clId="{E8CAC15D-16C5-4C11-9AE1-50403C1B96AC}" dt="2021-11-05T15:33:01.740" v="336"/>
          <ac:inkMkLst>
            <pc:docMk/>
            <pc:sldMk cId="384611073" sldId="469"/>
            <ac:inkMk id="177" creationId="{0A799119-7C62-4CB0-A930-6425F3D5AEBA}"/>
          </ac:inkMkLst>
        </pc:inkChg>
        <pc:inkChg chg="add del mod">
          <ac:chgData name="Kanakubo Yuuka" userId="0125345b4684f247" providerId="LiveId" clId="{E8CAC15D-16C5-4C11-9AE1-50403C1B96AC}" dt="2021-11-05T15:33:01.732" v="333"/>
          <ac:inkMkLst>
            <pc:docMk/>
            <pc:sldMk cId="384611073" sldId="469"/>
            <ac:inkMk id="178" creationId="{5E55EA3A-2211-489E-88E7-E033FF27C0E7}"/>
          </ac:inkMkLst>
        </pc:inkChg>
        <pc:inkChg chg="add mod">
          <ac:chgData name="Kanakubo Yuuka" userId="0125345b4684f247" providerId="LiveId" clId="{E8CAC15D-16C5-4C11-9AE1-50403C1B96AC}" dt="2021-11-05T15:33:01.748" v="339"/>
          <ac:inkMkLst>
            <pc:docMk/>
            <pc:sldMk cId="384611073" sldId="469"/>
            <ac:inkMk id="180" creationId="{18C84283-E66C-4E4B-8445-2F1D2C046F4E}"/>
          </ac:inkMkLst>
        </pc:inkChg>
        <pc:inkChg chg="add del mod">
          <ac:chgData name="Kanakubo Yuuka" userId="0125345b4684f247" providerId="LiveId" clId="{E8CAC15D-16C5-4C11-9AE1-50403C1B96AC}" dt="2021-11-05T15:31:39.711" v="316"/>
          <ac:inkMkLst>
            <pc:docMk/>
            <pc:sldMk cId="384611073" sldId="469"/>
            <ac:inkMk id="181" creationId="{090F6448-BB24-411B-8E76-855BAC94999A}"/>
          </ac:inkMkLst>
        </pc:inkChg>
        <pc:inkChg chg="add del mod">
          <ac:chgData name="Kanakubo Yuuka" userId="0125345b4684f247" providerId="LiveId" clId="{E8CAC15D-16C5-4C11-9AE1-50403C1B96AC}" dt="2021-11-05T15:31:39.041" v="315"/>
          <ac:inkMkLst>
            <pc:docMk/>
            <pc:sldMk cId="384611073" sldId="469"/>
            <ac:inkMk id="182" creationId="{ADF70C5C-9A2F-4CDD-B0D6-CA2DE48E489A}"/>
          </ac:inkMkLst>
        </pc:inkChg>
        <pc:inkChg chg="add mod">
          <ac:chgData name="Kanakubo Yuuka" userId="0125345b4684f247" providerId="LiveId" clId="{E8CAC15D-16C5-4C11-9AE1-50403C1B96AC}" dt="2021-11-05T15:33:01.748" v="339"/>
          <ac:inkMkLst>
            <pc:docMk/>
            <pc:sldMk cId="384611073" sldId="469"/>
            <ac:inkMk id="183" creationId="{CBC4318C-027E-4324-B171-47CADD6CD50F}"/>
          </ac:inkMkLst>
        </pc:inkChg>
        <pc:inkChg chg="add mod">
          <ac:chgData name="Kanakubo Yuuka" userId="0125345b4684f247" providerId="LiveId" clId="{E8CAC15D-16C5-4C11-9AE1-50403C1B96AC}" dt="2021-11-05T15:33:01.748" v="339"/>
          <ac:inkMkLst>
            <pc:docMk/>
            <pc:sldMk cId="384611073" sldId="469"/>
            <ac:inkMk id="184" creationId="{54E51209-C608-4314-A1C3-9C8BDE9DFC42}"/>
          </ac:inkMkLst>
        </pc:inkChg>
        <pc:inkChg chg="add mod">
          <ac:chgData name="Kanakubo Yuuka" userId="0125345b4684f247" providerId="LiveId" clId="{E8CAC15D-16C5-4C11-9AE1-50403C1B96AC}" dt="2021-11-05T15:33:01.748" v="339"/>
          <ac:inkMkLst>
            <pc:docMk/>
            <pc:sldMk cId="384611073" sldId="469"/>
            <ac:inkMk id="185" creationId="{CAB0CB4A-965B-4A44-89FB-07AA050B7E39}"/>
          </ac:inkMkLst>
        </pc:inkChg>
        <pc:inkChg chg="add mod">
          <ac:chgData name="Kanakubo Yuuka" userId="0125345b4684f247" providerId="LiveId" clId="{E8CAC15D-16C5-4C11-9AE1-50403C1B96AC}" dt="2021-11-05T15:33:01.748" v="339"/>
          <ac:inkMkLst>
            <pc:docMk/>
            <pc:sldMk cId="384611073" sldId="469"/>
            <ac:inkMk id="186" creationId="{ADE2D8F9-E2DA-4882-99C9-94FACD411CA0}"/>
          </ac:inkMkLst>
        </pc:inkChg>
        <pc:inkChg chg="add mod">
          <ac:chgData name="Kanakubo Yuuka" userId="0125345b4684f247" providerId="LiveId" clId="{E8CAC15D-16C5-4C11-9AE1-50403C1B96AC}" dt="2021-11-05T15:33:01.748" v="339"/>
          <ac:inkMkLst>
            <pc:docMk/>
            <pc:sldMk cId="384611073" sldId="469"/>
            <ac:inkMk id="188" creationId="{9056DD27-7281-4DD6-8888-F498BA13786D}"/>
          </ac:inkMkLst>
        </pc:inkChg>
        <pc:inkChg chg="add mod">
          <ac:chgData name="Kanakubo Yuuka" userId="0125345b4684f247" providerId="LiveId" clId="{E8CAC15D-16C5-4C11-9AE1-50403C1B96AC}" dt="2021-11-05T15:33:01.748" v="339"/>
          <ac:inkMkLst>
            <pc:docMk/>
            <pc:sldMk cId="384611073" sldId="469"/>
            <ac:inkMk id="189" creationId="{F957A7F8-43BB-4D0D-9374-9E097BE95425}"/>
          </ac:inkMkLst>
        </pc:inkChg>
        <pc:inkChg chg="add mod">
          <ac:chgData name="Kanakubo Yuuka" userId="0125345b4684f247" providerId="LiveId" clId="{E8CAC15D-16C5-4C11-9AE1-50403C1B96AC}" dt="2021-11-05T15:31:48.888" v="323"/>
          <ac:inkMkLst>
            <pc:docMk/>
            <pc:sldMk cId="384611073" sldId="469"/>
            <ac:inkMk id="191" creationId="{EAD8B5A7-283C-4F48-B4FD-24B46ABF6FDB}"/>
          </ac:inkMkLst>
        </pc:inkChg>
        <pc:inkChg chg="add mod">
          <ac:chgData name="Kanakubo Yuuka" userId="0125345b4684f247" providerId="LiveId" clId="{E8CAC15D-16C5-4C11-9AE1-50403C1B96AC}" dt="2021-11-05T15:31:48.888" v="323"/>
          <ac:inkMkLst>
            <pc:docMk/>
            <pc:sldMk cId="384611073" sldId="469"/>
            <ac:inkMk id="192" creationId="{F8906295-EAB9-47CB-95AD-A8604D57F05E}"/>
          </ac:inkMkLst>
        </pc:inkChg>
        <pc:inkChg chg="add mod">
          <ac:chgData name="Kanakubo Yuuka" userId="0125345b4684f247" providerId="LiveId" clId="{E8CAC15D-16C5-4C11-9AE1-50403C1B96AC}" dt="2021-11-05T15:31:48.888" v="323"/>
          <ac:inkMkLst>
            <pc:docMk/>
            <pc:sldMk cId="384611073" sldId="469"/>
            <ac:inkMk id="193" creationId="{F96DCB8C-473A-4C9C-9031-4FF521B258B6}"/>
          </ac:inkMkLst>
        </pc:inkChg>
        <pc:inkChg chg="add">
          <ac:chgData name="Kanakubo Yuuka" userId="0125345b4684f247" providerId="LiveId" clId="{E8CAC15D-16C5-4C11-9AE1-50403C1B96AC}" dt="2021-11-05T15:31:49.898" v="324" actId="9405"/>
          <ac:inkMkLst>
            <pc:docMk/>
            <pc:sldMk cId="384611073" sldId="469"/>
            <ac:inkMk id="195" creationId="{0FACF778-4A19-4AC3-97D6-B81868020BA0}"/>
          </ac:inkMkLst>
        </pc:inkChg>
        <pc:inkChg chg="add">
          <ac:chgData name="Kanakubo Yuuka" userId="0125345b4684f247" providerId="LiveId" clId="{E8CAC15D-16C5-4C11-9AE1-50403C1B96AC}" dt="2021-11-05T15:31:50.279" v="325" actId="9405"/>
          <ac:inkMkLst>
            <pc:docMk/>
            <pc:sldMk cId="384611073" sldId="469"/>
            <ac:inkMk id="196" creationId="{54B5003E-9486-4511-A807-68BA2161FEDE}"/>
          </ac:inkMkLst>
        </pc:inkChg>
        <pc:inkChg chg="add mod">
          <ac:chgData name="Kanakubo Yuuka" userId="0125345b4684f247" providerId="LiveId" clId="{E8CAC15D-16C5-4C11-9AE1-50403C1B96AC}" dt="2021-11-05T15:32:59.615" v="332"/>
          <ac:inkMkLst>
            <pc:docMk/>
            <pc:sldMk cId="384611073" sldId="469"/>
            <ac:inkMk id="197" creationId="{61981E18-95DF-48B6-BE2D-6DC633C99FD8}"/>
          </ac:inkMkLst>
        </pc:inkChg>
        <pc:inkChg chg="add mod">
          <ac:chgData name="Kanakubo Yuuka" userId="0125345b4684f247" providerId="LiveId" clId="{E8CAC15D-16C5-4C11-9AE1-50403C1B96AC}" dt="2021-11-05T15:32:59.615" v="332"/>
          <ac:inkMkLst>
            <pc:docMk/>
            <pc:sldMk cId="384611073" sldId="469"/>
            <ac:inkMk id="198" creationId="{36C38A85-BD3E-4E5A-A99C-37E430945F21}"/>
          </ac:inkMkLst>
        </pc:inkChg>
        <pc:inkChg chg="add mod">
          <ac:chgData name="Kanakubo Yuuka" userId="0125345b4684f247" providerId="LiveId" clId="{E8CAC15D-16C5-4C11-9AE1-50403C1B96AC}" dt="2021-11-05T15:32:59.615" v="332"/>
          <ac:inkMkLst>
            <pc:docMk/>
            <pc:sldMk cId="384611073" sldId="469"/>
            <ac:inkMk id="199" creationId="{B36A10F4-D052-4FEC-8FA6-4AFDEEDB4385}"/>
          </ac:inkMkLst>
        </pc:inkChg>
        <pc:inkChg chg="add mod">
          <ac:chgData name="Kanakubo Yuuka" userId="0125345b4684f247" providerId="LiveId" clId="{E8CAC15D-16C5-4C11-9AE1-50403C1B96AC}" dt="2021-11-05T15:33:09.207" v="349"/>
          <ac:inkMkLst>
            <pc:docMk/>
            <pc:sldMk cId="384611073" sldId="469"/>
            <ac:inkMk id="201" creationId="{CF1478AE-0D1C-469B-8DEB-13D373FBCD4C}"/>
          </ac:inkMkLst>
        </pc:inkChg>
        <pc:inkChg chg="add mod">
          <ac:chgData name="Kanakubo Yuuka" userId="0125345b4684f247" providerId="LiveId" clId="{E8CAC15D-16C5-4C11-9AE1-50403C1B96AC}" dt="2021-11-05T15:33:09.207" v="349"/>
          <ac:inkMkLst>
            <pc:docMk/>
            <pc:sldMk cId="384611073" sldId="469"/>
            <ac:inkMk id="202" creationId="{1AB3C40F-2025-4D19-89BB-FAB688ED4CFE}"/>
          </ac:inkMkLst>
        </pc:inkChg>
        <pc:inkChg chg="add mod">
          <ac:chgData name="Kanakubo Yuuka" userId="0125345b4684f247" providerId="LiveId" clId="{E8CAC15D-16C5-4C11-9AE1-50403C1B96AC}" dt="2021-11-05T15:33:09.207" v="349"/>
          <ac:inkMkLst>
            <pc:docMk/>
            <pc:sldMk cId="384611073" sldId="469"/>
            <ac:inkMk id="204" creationId="{08EA8025-D535-4C22-B4C5-F2149E6B48BA}"/>
          </ac:inkMkLst>
        </pc:inkChg>
        <pc:inkChg chg="add mod">
          <ac:chgData name="Kanakubo Yuuka" userId="0125345b4684f247" providerId="LiveId" clId="{E8CAC15D-16C5-4C11-9AE1-50403C1B96AC}" dt="2021-11-05T15:33:09.207" v="349"/>
          <ac:inkMkLst>
            <pc:docMk/>
            <pc:sldMk cId="384611073" sldId="469"/>
            <ac:inkMk id="206" creationId="{D45CD19D-56AB-4ADA-BC38-23F0FDA5EE47}"/>
          </ac:inkMkLst>
        </pc:inkChg>
        <pc:inkChg chg="add mod">
          <ac:chgData name="Kanakubo Yuuka" userId="0125345b4684f247" providerId="LiveId" clId="{E8CAC15D-16C5-4C11-9AE1-50403C1B96AC}" dt="2021-11-05T15:33:09.207" v="349"/>
          <ac:inkMkLst>
            <pc:docMk/>
            <pc:sldMk cId="384611073" sldId="469"/>
            <ac:inkMk id="207" creationId="{F68C0554-875F-4691-B5A5-8CE9AA2D9E5F}"/>
          </ac:inkMkLst>
        </pc:inkChg>
        <pc:inkChg chg="add mod">
          <ac:chgData name="Kanakubo Yuuka" userId="0125345b4684f247" providerId="LiveId" clId="{E8CAC15D-16C5-4C11-9AE1-50403C1B96AC}" dt="2021-11-05T15:33:09.207" v="349"/>
          <ac:inkMkLst>
            <pc:docMk/>
            <pc:sldMk cId="384611073" sldId="469"/>
            <ac:inkMk id="208" creationId="{E2CA8D56-225E-456A-80D6-15561EB0E89E}"/>
          </ac:inkMkLst>
        </pc:inkChg>
        <pc:inkChg chg="add mod">
          <ac:chgData name="Kanakubo Yuuka" userId="0125345b4684f247" providerId="LiveId" clId="{E8CAC15D-16C5-4C11-9AE1-50403C1B96AC}" dt="2021-11-05T15:33:09.207" v="349"/>
          <ac:inkMkLst>
            <pc:docMk/>
            <pc:sldMk cId="384611073" sldId="469"/>
            <ac:inkMk id="209" creationId="{4245D0DE-85E3-46A0-9FB3-8F86F302760D}"/>
          </ac:inkMkLst>
        </pc:inkChg>
        <pc:inkChg chg="add del">
          <ac:chgData name="Kanakubo Yuuka" userId="0125345b4684f247" providerId="LiveId" clId="{E8CAC15D-16C5-4C11-9AE1-50403C1B96AC}" dt="2021-11-05T15:34:08.194" v="403"/>
          <ac:inkMkLst>
            <pc:docMk/>
            <pc:sldMk cId="384611073" sldId="469"/>
            <ac:inkMk id="211" creationId="{7FCD4B9E-CB67-4ADA-856C-FA58C84AC49D}"/>
          </ac:inkMkLst>
        </pc:inkChg>
        <pc:inkChg chg="add del">
          <ac:chgData name="Kanakubo Yuuka" userId="0125345b4684f247" providerId="LiveId" clId="{E8CAC15D-16C5-4C11-9AE1-50403C1B96AC}" dt="2021-11-05T15:34:08.195" v="404"/>
          <ac:inkMkLst>
            <pc:docMk/>
            <pc:sldMk cId="384611073" sldId="469"/>
            <ac:inkMk id="212" creationId="{9DBBFC24-8D9A-447C-A3E3-0CC623629707}"/>
          </ac:inkMkLst>
        </pc:inkChg>
        <pc:inkChg chg="add mod">
          <ac:chgData name="Kanakubo Yuuka" userId="0125345b4684f247" providerId="LiveId" clId="{E8CAC15D-16C5-4C11-9AE1-50403C1B96AC}" dt="2021-11-05T15:34:11.429" v="407"/>
          <ac:inkMkLst>
            <pc:docMk/>
            <pc:sldMk cId="384611073" sldId="469"/>
            <ac:inkMk id="213" creationId="{4232DBCE-46D7-4316-A69D-1C844C3DAADB}"/>
          </ac:inkMkLst>
        </pc:inkChg>
        <pc:inkChg chg="add mod">
          <ac:chgData name="Kanakubo Yuuka" userId="0125345b4684f247" providerId="LiveId" clId="{E8CAC15D-16C5-4C11-9AE1-50403C1B96AC}" dt="2021-11-05T15:34:11.429" v="407"/>
          <ac:inkMkLst>
            <pc:docMk/>
            <pc:sldMk cId="384611073" sldId="469"/>
            <ac:inkMk id="214" creationId="{7A7777FD-8FDB-4FF8-B3F1-C76BC026D033}"/>
          </ac:inkMkLst>
        </pc:inkChg>
      </pc:sldChg>
    </pc:docChg>
  </pc:docChgLst>
  <pc:docChgLst>
    <pc:chgData name="Kanakubo Yuuka" userId="0125345b4684f247" providerId="LiveId" clId="{0E14B1E4-C013-4880-BD49-955B2BCE6147}"/>
    <pc:docChg chg="custSel addSld delSld modSld">
      <pc:chgData name="Kanakubo Yuuka" userId="0125345b4684f247" providerId="LiveId" clId="{0E14B1E4-C013-4880-BD49-955B2BCE6147}" dt="2021-12-02T17:03:26.040" v="27" actId="478"/>
      <pc:docMkLst>
        <pc:docMk/>
      </pc:docMkLst>
      <pc:sldChg chg="del">
        <pc:chgData name="Kanakubo Yuuka" userId="0125345b4684f247" providerId="LiveId" clId="{0E14B1E4-C013-4880-BD49-955B2BCE6147}" dt="2021-12-02T17:02:33.420" v="4" actId="2696"/>
        <pc:sldMkLst>
          <pc:docMk/>
          <pc:sldMk cId="274548154" sldId="266"/>
        </pc:sldMkLst>
      </pc:sldChg>
      <pc:sldChg chg="del">
        <pc:chgData name="Kanakubo Yuuka" userId="0125345b4684f247" providerId="LiveId" clId="{0E14B1E4-C013-4880-BD49-955B2BCE6147}" dt="2021-12-02T17:02:06.494" v="2" actId="2696"/>
        <pc:sldMkLst>
          <pc:docMk/>
          <pc:sldMk cId="3557065839" sldId="281"/>
        </pc:sldMkLst>
      </pc:sldChg>
      <pc:sldChg chg="del">
        <pc:chgData name="Kanakubo Yuuka" userId="0125345b4684f247" providerId="LiveId" clId="{0E14B1E4-C013-4880-BD49-955B2BCE6147}" dt="2021-12-02T17:01:57.340" v="1" actId="2696"/>
        <pc:sldMkLst>
          <pc:docMk/>
          <pc:sldMk cId="2895226840" sldId="349"/>
        </pc:sldMkLst>
      </pc:sldChg>
      <pc:sldChg chg="del">
        <pc:chgData name="Kanakubo Yuuka" userId="0125345b4684f247" providerId="LiveId" clId="{0E14B1E4-C013-4880-BD49-955B2BCE6147}" dt="2021-12-02T17:02:33.420" v="4" actId="2696"/>
        <pc:sldMkLst>
          <pc:docMk/>
          <pc:sldMk cId="1143972233" sldId="383"/>
        </pc:sldMkLst>
      </pc:sldChg>
      <pc:sldChg chg="del">
        <pc:chgData name="Kanakubo Yuuka" userId="0125345b4684f247" providerId="LiveId" clId="{0E14B1E4-C013-4880-BD49-955B2BCE6147}" dt="2021-12-02T17:02:11.023" v="3" actId="2696"/>
        <pc:sldMkLst>
          <pc:docMk/>
          <pc:sldMk cId="4192319483" sldId="409"/>
        </pc:sldMkLst>
      </pc:sldChg>
      <pc:sldChg chg="del">
        <pc:chgData name="Kanakubo Yuuka" userId="0125345b4684f247" providerId="LiveId" clId="{0E14B1E4-C013-4880-BD49-955B2BCE6147}" dt="2021-12-02T17:02:06.494" v="2" actId="2696"/>
        <pc:sldMkLst>
          <pc:docMk/>
          <pc:sldMk cId="705662192" sldId="423"/>
        </pc:sldMkLst>
      </pc:sldChg>
      <pc:sldChg chg="del">
        <pc:chgData name="Kanakubo Yuuka" userId="0125345b4684f247" providerId="LiveId" clId="{0E14B1E4-C013-4880-BD49-955B2BCE6147}" dt="2021-12-02T17:02:06.494" v="2" actId="2696"/>
        <pc:sldMkLst>
          <pc:docMk/>
          <pc:sldMk cId="3530543286" sldId="430"/>
        </pc:sldMkLst>
      </pc:sldChg>
      <pc:sldChg chg="del">
        <pc:chgData name="Kanakubo Yuuka" userId="0125345b4684f247" providerId="LiveId" clId="{0E14B1E4-C013-4880-BD49-955B2BCE6147}" dt="2021-12-02T17:02:06.494" v="2" actId="2696"/>
        <pc:sldMkLst>
          <pc:docMk/>
          <pc:sldMk cId="2824682154" sldId="434"/>
        </pc:sldMkLst>
      </pc:sldChg>
      <pc:sldChg chg="del">
        <pc:chgData name="Kanakubo Yuuka" userId="0125345b4684f247" providerId="LiveId" clId="{0E14B1E4-C013-4880-BD49-955B2BCE6147}" dt="2021-12-02T17:02:11.023" v="3" actId="2696"/>
        <pc:sldMkLst>
          <pc:docMk/>
          <pc:sldMk cId="3964321525" sldId="435"/>
        </pc:sldMkLst>
      </pc:sldChg>
      <pc:sldChg chg="del">
        <pc:chgData name="Kanakubo Yuuka" userId="0125345b4684f247" providerId="LiveId" clId="{0E14B1E4-C013-4880-BD49-955B2BCE6147}" dt="2021-12-02T17:03:13.088" v="24" actId="2696"/>
        <pc:sldMkLst>
          <pc:docMk/>
          <pc:sldMk cId="1540470157" sldId="436"/>
        </pc:sldMkLst>
      </pc:sldChg>
      <pc:sldChg chg="delSp modSp del mod">
        <pc:chgData name="Kanakubo Yuuka" userId="0125345b4684f247" providerId="LiveId" clId="{0E14B1E4-C013-4880-BD49-955B2BCE6147}" dt="2021-12-02T17:03:01.794" v="23" actId="2696"/>
        <pc:sldMkLst>
          <pc:docMk/>
          <pc:sldMk cId="1997484567" sldId="437"/>
        </pc:sldMkLst>
        <pc:spChg chg="del">
          <ac:chgData name="Kanakubo Yuuka" userId="0125345b4684f247" providerId="LiveId" clId="{0E14B1E4-C013-4880-BD49-955B2BCE6147}" dt="2021-12-02T17:02:42.253" v="5" actId="478"/>
          <ac:spMkLst>
            <pc:docMk/>
            <pc:sldMk cId="1997484567" sldId="437"/>
            <ac:spMk id="5" creationId="{B3939D43-DBE7-4907-B8E6-6B06D0D4B599}"/>
          </ac:spMkLst>
        </pc:spChg>
        <pc:spChg chg="mod">
          <ac:chgData name="Kanakubo Yuuka" userId="0125345b4684f247" providerId="LiveId" clId="{0E14B1E4-C013-4880-BD49-955B2BCE6147}" dt="2021-12-02T17:02:54.205" v="22" actId="20577"/>
          <ac:spMkLst>
            <pc:docMk/>
            <pc:sldMk cId="1997484567" sldId="437"/>
            <ac:spMk id="26" creationId="{F0612DFF-4EE0-4348-954A-DF5CAEB228D8}"/>
          </ac:spMkLst>
        </pc:spChg>
      </pc:sldChg>
      <pc:sldChg chg="del">
        <pc:chgData name="Kanakubo Yuuka" userId="0125345b4684f247" providerId="LiveId" clId="{0E14B1E4-C013-4880-BD49-955B2BCE6147}" dt="2021-12-02T17:02:33.420" v="4" actId="2696"/>
        <pc:sldMkLst>
          <pc:docMk/>
          <pc:sldMk cId="1149940306" sldId="440"/>
        </pc:sldMkLst>
      </pc:sldChg>
      <pc:sldChg chg="del">
        <pc:chgData name="Kanakubo Yuuka" userId="0125345b4684f247" providerId="LiveId" clId="{0E14B1E4-C013-4880-BD49-955B2BCE6147}" dt="2021-12-02T17:01:57.340" v="1" actId="2696"/>
        <pc:sldMkLst>
          <pc:docMk/>
          <pc:sldMk cId="4016415004" sldId="441"/>
        </pc:sldMkLst>
      </pc:sldChg>
      <pc:sldChg chg="del">
        <pc:chgData name="Kanakubo Yuuka" userId="0125345b4684f247" providerId="LiveId" clId="{0E14B1E4-C013-4880-BD49-955B2BCE6147}" dt="2021-12-02T17:02:06.494" v="2" actId="2696"/>
        <pc:sldMkLst>
          <pc:docMk/>
          <pc:sldMk cId="3860047857" sldId="442"/>
        </pc:sldMkLst>
      </pc:sldChg>
      <pc:sldChg chg="del">
        <pc:chgData name="Kanakubo Yuuka" userId="0125345b4684f247" providerId="LiveId" clId="{0E14B1E4-C013-4880-BD49-955B2BCE6147}" dt="2021-12-02T17:01:57.340" v="1" actId="2696"/>
        <pc:sldMkLst>
          <pc:docMk/>
          <pc:sldMk cId="2390137898" sldId="448"/>
        </pc:sldMkLst>
      </pc:sldChg>
      <pc:sldChg chg="del">
        <pc:chgData name="Kanakubo Yuuka" userId="0125345b4684f247" providerId="LiveId" clId="{0E14B1E4-C013-4880-BD49-955B2BCE6147}" dt="2021-12-02T17:01:57.340" v="1" actId="2696"/>
        <pc:sldMkLst>
          <pc:docMk/>
          <pc:sldMk cId="4228123261" sldId="449"/>
        </pc:sldMkLst>
      </pc:sldChg>
      <pc:sldChg chg="del">
        <pc:chgData name="Kanakubo Yuuka" userId="0125345b4684f247" providerId="LiveId" clId="{0E14B1E4-C013-4880-BD49-955B2BCE6147}" dt="2021-12-02T17:01:57.340" v="1" actId="2696"/>
        <pc:sldMkLst>
          <pc:docMk/>
          <pc:sldMk cId="3982823588" sldId="451"/>
        </pc:sldMkLst>
      </pc:sldChg>
      <pc:sldChg chg="del">
        <pc:chgData name="Kanakubo Yuuka" userId="0125345b4684f247" providerId="LiveId" clId="{0E14B1E4-C013-4880-BD49-955B2BCE6147}" dt="2021-12-02T17:02:33.420" v="4" actId="2696"/>
        <pc:sldMkLst>
          <pc:docMk/>
          <pc:sldMk cId="1325645562" sldId="453"/>
        </pc:sldMkLst>
      </pc:sldChg>
      <pc:sldChg chg="del">
        <pc:chgData name="Kanakubo Yuuka" userId="0125345b4684f247" providerId="LiveId" clId="{0E14B1E4-C013-4880-BD49-955B2BCE6147}" dt="2021-12-02T17:02:06.494" v="2" actId="2696"/>
        <pc:sldMkLst>
          <pc:docMk/>
          <pc:sldMk cId="3075024673" sldId="454"/>
        </pc:sldMkLst>
      </pc:sldChg>
      <pc:sldChg chg="del">
        <pc:chgData name="Kanakubo Yuuka" userId="0125345b4684f247" providerId="LiveId" clId="{0E14B1E4-C013-4880-BD49-955B2BCE6147}" dt="2021-12-02T17:02:06.494" v="2" actId="2696"/>
        <pc:sldMkLst>
          <pc:docMk/>
          <pc:sldMk cId="1699425690" sldId="470"/>
        </pc:sldMkLst>
      </pc:sldChg>
      <pc:sldChg chg="del">
        <pc:chgData name="Kanakubo Yuuka" userId="0125345b4684f247" providerId="LiveId" clId="{0E14B1E4-C013-4880-BD49-955B2BCE6147}" dt="2021-12-02T17:02:33.420" v="4" actId="2696"/>
        <pc:sldMkLst>
          <pc:docMk/>
          <pc:sldMk cId="870636190" sldId="473"/>
        </pc:sldMkLst>
      </pc:sldChg>
      <pc:sldChg chg="del">
        <pc:chgData name="Kanakubo Yuuka" userId="0125345b4684f247" providerId="LiveId" clId="{0E14B1E4-C013-4880-BD49-955B2BCE6147}" dt="2021-12-02T17:02:33.420" v="4" actId="2696"/>
        <pc:sldMkLst>
          <pc:docMk/>
          <pc:sldMk cId="2786731960" sldId="474"/>
        </pc:sldMkLst>
      </pc:sldChg>
      <pc:sldChg chg="del">
        <pc:chgData name="Kanakubo Yuuka" userId="0125345b4684f247" providerId="LiveId" clId="{0E14B1E4-C013-4880-BD49-955B2BCE6147}" dt="2021-12-02T17:01:50.080" v="0" actId="2696"/>
        <pc:sldMkLst>
          <pc:docMk/>
          <pc:sldMk cId="4091517439" sldId="482"/>
        </pc:sldMkLst>
      </pc:sldChg>
      <pc:sldChg chg="delSp mod delAnim">
        <pc:chgData name="Kanakubo Yuuka" userId="0125345b4684f247" providerId="LiveId" clId="{0E14B1E4-C013-4880-BD49-955B2BCE6147}" dt="2021-12-02T17:03:26.040" v="27" actId="478"/>
        <pc:sldMkLst>
          <pc:docMk/>
          <pc:sldMk cId="1675717721" sldId="484"/>
        </pc:sldMkLst>
        <pc:spChg chg="del">
          <ac:chgData name="Kanakubo Yuuka" userId="0125345b4684f247" providerId="LiveId" clId="{0E14B1E4-C013-4880-BD49-955B2BCE6147}" dt="2021-12-02T17:03:21.073" v="26" actId="478"/>
          <ac:spMkLst>
            <pc:docMk/>
            <pc:sldMk cId="1675717721" sldId="484"/>
            <ac:spMk id="24" creationId="{4CBCED46-92E2-4DE2-994C-B2555447BDC7}"/>
          </ac:spMkLst>
        </pc:spChg>
        <pc:spChg chg="del">
          <ac:chgData name="Kanakubo Yuuka" userId="0125345b4684f247" providerId="LiveId" clId="{0E14B1E4-C013-4880-BD49-955B2BCE6147}" dt="2021-12-02T17:03:26.040" v="27" actId="478"/>
          <ac:spMkLst>
            <pc:docMk/>
            <pc:sldMk cId="1675717721" sldId="484"/>
            <ac:spMk id="25" creationId="{CC97CBCC-9770-4017-9C5D-407DF1DCB64D}"/>
          </ac:spMkLst>
        </pc:spChg>
      </pc:sldChg>
      <pc:sldChg chg="del">
        <pc:chgData name="Kanakubo Yuuka" userId="0125345b4684f247" providerId="LiveId" clId="{0E14B1E4-C013-4880-BD49-955B2BCE6147}" dt="2021-12-02T17:01:50.080" v="0" actId="2696"/>
        <pc:sldMkLst>
          <pc:docMk/>
          <pc:sldMk cId="1933392938" sldId="485"/>
        </pc:sldMkLst>
      </pc:sldChg>
      <pc:sldChg chg="del">
        <pc:chgData name="Kanakubo Yuuka" userId="0125345b4684f247" providerId="LiveId" clId="{0E14B1E4-C013-4880-BD49-955B2BCE6147}" dt="2021-12-02T17:01:50.080" v="0" actId="2696"/>
        <pc:sldMkLst>
          <pc:docMk/>
          <pc:sldMk cId="3064355071" sldId="487"/>
        </pc:sldMkLst>
      </pc:sldChg>
      <pc:sldChg chg="del">
        <pc:chgData name="Kanakubo Yuuka" userId="0125345b4684f247" providerId="LiveId" clId="{0E14B1E4-C013-4880-BD49-955B2BCE6147}" dt="2021-12-02T17:02:11.023" v="3" actId="2696"/>
        <pc:sldMkLst>
          <pc:docMk/>
          <pc:sldMk cId="3639885463" sldId="494"/>
        </pc:sldMkLst>
      </pc:sldChg>
      <pc:sldChg chg="del">
        <pc:chgData name="Kanakubo Yuuka" userId="0125345b4684f247" providerId="LiveId" clId="{0E14B1E4-C013-4880-BD49-955B2BCE6147}" dt="2021-12-02T17:01:50.080" v="0" actId="2696"/>
        <pc:sldMkLst>
          <pc:docMk/>
          <pc:sldMk cId="3094097424" sldId="495"/>
        </pc:sldMkLst>
      </pc:sldChg>
      <pc:sldChg chg="add">
        <pc:chgData name="Kanakubo Yuuka" userId="0125345b4684f247" providerId="LiveId" clId="{0E14B1E4-C013-4880-BD49-955B2BCE6147}" dt="2021-12-02T17:03:18.705" v="25"/>
        <pc:sldMkLst>
          <pc:docMk/>
          <pc:sldMk cId="4193511740" sldId="497"/>
        </pc:sldMkLst>
      </pc:sldChg>
    </pc:docChg>
  </pc:docChgLst>
  <pc:docChgLst>
    <pc:chgData name="Kanakubo Yuuka" userId="0125345b4684f247" providerId="LiveId" clId="{7161A6E7-2BF8-499B-9661-1F595AAD8456}"/>
    <pc:docChg chg="undo custSel addSld modSld sldOrd">
      <pc:chgData name="Kanakubo Yuuka" userId="0125345b4684f247" providerId="LiveId" clId="{7161A6E7-2BF8-499B-9661-1F595AAD8456}" dt="2021-11-06T05:54:39.016" v="1553"/>
      <pc:docMkLst>
        <pc:docMk/>
      </pc:docMkLst>
      <pc:sldChg chg="addSp modSp mod">
        <pc:chgData name="Kanakubo Yuuka" userId="0125345b4684f247" providerId="LiveId" clId="{7161A6E7-2BF8-499B-9661-1F595AAD8456}" dt="2021-11-05T05:05:46.776" v="1242" actId="1076"/>
        <pc:sldMkLst>
          <pc:docMk/>
          <pc:sldMk cId="913880917" sldId="256"/>
        </pc:sldMkLst>
        <pc:spChg chg="mod">
          <ac:chgData name="Kanakubo Yuuka" userId="0125345b4684f247" providerId="LiveId" clId="{7161A6E7-2BF8-499B-9661-1F595AAD8456}" dt="2021-11-03T04:37:05.111" v="2" actId="20577"/>
          <ac:spMkLst>
            <pc:docMk/>
            <pc:sldMk cId="913880917" sldId="256"/>
            <ac:spMk id="17" creationId="{9773B597-F3A0-4246-BB48-C730FEBE91A4}"/>
          </ac:spMkLst>
        </pc:spChg>
        <pc:picChg chg="add mod">
          <ac:chgData name="Kanakubo Yuuka" userId="0125345b4684f247" providerId="LiveId" clId="{7161A6E7-2BF8-499B-9661-1F595AAD8456}" dt="2021-11-05T05:05:46.776" v="1242" actId="1076"/>
          <ac:picMkLst>
            <pc:docMk/>
            <pc:sldMk cId="913880917" sldId="256"/>
            <ac:picMk id="1026" creationId="{56A64823-6973-4F01-B9F2-28A38367194A}"/>
          </ac:picMkLst>
        </pc:picChg>
      </pc:sldChg>
      <pc:sldChg chg="modSp mod">
        <pc:chgData name="Kanakubo Yuuka" userId="0125345b4684f247" providerId="LiveId" clId="{7161A6E7-2BF8-499B-9661-1F595AAD8456}" dt="2021-11-05T23:26:09.039" v="1469" actId="1037"/>
        <pc:sldMkLst>
          <pc:docMk/>
          <pc:sldMk cId="1338783439" sldId="261"/>
        </pc:sldMkLst>
        <pc:spChg chg="mod">
          <ac:chgData name="Kanakubo Yuuka" userId="0125345b4684f247" providerId="LiveId" clId="{7161A6E7-2BF8-499B-9661-1F595AAD8456}" dt="2021-11-05T23:26:09.039" v="1469" actId="1037"/>
          <ac:spMkLst>
            <pc:docMk/>
            <pc:sldMk cId="1338783439" sldId="261"/>
            <ac:spMk id="2" creationId="{A26607EB-4DC6-41E8-BC45-7808A13A4126}"/>
          </ac:spMkLst>
        </pc:spChg>
        <pc:spChg chg="mod">
          <ac:chgData name="Kanakubo Yuuka" userId="0125345b4684f247" providerId="LiveId" clId="{7161A6E7-2BF8-499B-9661-1F595AAD8456}" dt="2021-11-05T23:24:47.203" v="1444" actId="403"/>
          <ac:spMkLst>
            <pc:docMk/>
            <pc:sldMk cId="1338783439" sldId="261"/>
            <ac:spMk id="16" creationId="{BC50EF62-E43E-459A-BACF-69D129DFB375}"/>
          </ac:spMkLst>
        </pc:spChg>
        <pc:spChg chg="mod">
          <ac:chgData name="Kanakubo Yuuka" userId="0125345b4684f247" providerId="LiveId" clId="{7161A6E7-2BF8-499B-9661-1F595AAD8456}" dt="2021-11-05T23:24:36.969" v="1443" actId="1035"/>
          <ac:spMkLst>
            <pc:docMk/>
            <pc:sldMk cId="1338783439" sldId="261"/>
            <ac:spMk id="17" creationId="{74BB9503-CCB7-40DA-8985-96BEE7532D59}"/>
          </ac:spMkLst>
        </pc:spChg>
        <pc:spChg chg="mod">
          <ac:chgData name="Kanakubo Yuuka" userId="0125345b4684f247" providerId="LiveId" clId="{7161A6E7-2BF8-499B-9661-1F595AAD8456}" dt="2021-11-05T23:24:36.969" v="1443" actId="1035"/>
          <ac:spMkLst>
            <pc:docMk/>
            <pc:sldMk cId="1338783439" sldId="261"/>
            <ac:spMk id="18" creationId="{65B1CEB0-6DD3-48DD-89F9-5F63510859DD}"/>
          </ac:spMkLst>
        </pc:spChg>
        <pc:spChg chg="mod">
          <ac:chgData name="Kanakubo Yuuka" userId="0125345b4684f247" providerId="LiveId" clId="{7161A6E7-2BF8-499B-9661-1F595AAD8456}" dt="2021-11-05T23:24:36.969" v="1443" actId="1035"/>
          <ac:spMkLst>
            <pc:docMk/>
            <pc:sldMk cId="1338783439" sldId="261"/>
            <ac:spMk id="19" creationId="{E114383E-D911-4DF2-A1CA-D144A34A0BFD}"/>
          </ac:spMkLst>
        </pc:spChg>
      </pc:sldChg>
      <pc:sldChg chg="addSp modSp mod">
        <pc:chgData name="Kanakubo Yuuka" userId="0125345b4684f247" providerId="LiveId" clId="{7161A6E7-2BF8-499B-9661-1F595AAD8456}" dt="2021-11-05T00:38:29.575" v="1202" actId="20577"/>
        <pc:sldMkLst>
          <pc:docMk/>
          <pc:sldMk cId="735479366" sldId="262"/>
        </pc:sldMkLst>
        <pc:spChg chg="mod">
          <ac:chgData name="Kanakubo Yuuka" userId="0125345b4684f247" providerId="LiveId" clId="{7161A6E7-2BF8-499B-9661-1F595AAD8456}" dt="2021-11-04T02:33:57.109" v="151" actId="1036"/>
          <ac:spMkLst>
            <pc:docMk/>
            <pc:sldMk cId="735479366" sldId="262"/>
            <ac:spMk id="2" creationId="{A26607EB-4DC6-41E8-BC45-7808A13A4126}"/>
          </ac:spMkLst>
        </pc:spChg>
        <pc:spChg chg="mod">
          <ac:chgData name="Kanakubo Yuuka" userId="0125345b4684f247" providerId="LiveId" clId="{7161A6E7-2BF8-499B-9661-1F595AAD8456}" dt="2021-11-04T02:34:24.564" v="163" actId="1076"/>
          <ac:spMkLst>
            <pc:docMk/>
            <pc:sldMk cId="735479366" sldId="262"/>
            <ac:spMk id="7" creationId="{7A88F14B-804B-4AA8-9372-35355A259048}"/>
          </ac:spMkLst>
        </pc:spChg>
        <pc:spChg chg="mod">
          <ac:chgData name="Kanakubo Yuuka" userId="0125345b4684f247" providerId="LiveId" clId="{7161A6E7-2BF8-499B-9661-1F595AAD8456}" dt="2021-11-04T02:34:17.918" v="162" actId="1076"/>
          <ac:spMkLst>
            <pc:docMk/>
            <pc:sldMk cId="735479366" sldId="262"/>
            <ac:spMk id="8" creationId="{C3F0A25E-F54B-44DB-AD84-FAFE583C9FEF}"/>
          </ac:spMkLst>
        </pc:spChg>
        <pc:spChg chg="mod">
          <ac:chgData name="Kanakubo Yuuka" userId="0125345b4684f247" providerId="LiveId" clId="{7161A6E7-2BF8-499B-9661-1F595AAD8456}" dt="2021-11-04T02:34:08.584" v="161" actId="1036"/>
          <ac:spMkLst>
            <pc:docMk/>
            <pc:sldMk cId="735479366" sldId="262"/>
            <ac:spMk id="9" creationId="{8F2EA92C-9CF5-41E7-916B-A7AE889A9871}"/>
          </ac:spMkLst>
        </pc:spChg>
        <pc:spChg chg="mod">
          <ac:chgData name="Kanakubo Yuuka" userId="0125345b4684f247" providerId="LiveId" clId="{7161A6E7-2BF8-499B-9661-1F595AAD8456}" dt="2021-11-04T02:34:08.584" v="161" actId="1036"/>
          <ac:spMkLst>
            <pc:docMk/>
            <pc:sldMk cId="735479366" sldId="262"/>
            <ac:spMk id="10" creationId="{7DA7AF33-401A-4890-A99B-6CCD7EC7527E}"/>
          </ac:spMkLst>
        </pc:spChg>
        <pc:spChg chg="add mod ord">
          <ac:chgData name="Kanakubo Yuuka" userId="0125345b4684f247" providerId="LiveId" clId="{7161A6E7-2BF8-499B-9661-1F595AAD8456}" dt="2021-11-04T02:35:52.593" v="227" actId="1036"/>
          <ac:spMkLst>
            <pc:docMk/>
            <pc:sldMk cId="735479366" sldId="262"/>
            <ac:spMk id="11" creationId="{144627B6-9C8A-4A05-8CA6-D0769B4D1BFB}"/>
          </ac:spMkLst>
        </pc:spChg>
        <pc:spChg chg="mod">
          <ac:chgData name="Kanakubo Yuuka" userId="0125345b4684f247" providerId="LiveId" clId="{7161A6E7-2BF8-499B-9661-1F595AAD8456}" dt="2021-11-04T02:34:08.584" v="161" actId="1036"/>
          <ac:spMkLst>
            <pc:docMk/>
            <pc:sldMk cId="735479366" sldId="262"/>
            <ac:spMk id="13" creationId="{5C2B81DD-8BE4-46F8-B9B2-11C236234E90}"/>
          </ac:spMkLst>
        </pc:spChg>
        <pc:spChg chg="mod">
          <ac:chgData name="Kanakubo Yuuka" userId="0125345b4684f247" providerId="LiveId" clId="{7161A6E7-2BF8-499B-9661-1F595AAD8456}" dt="2021-11-05T00:38:29.575" v="1202" actId="20577"/>
          <ac:spMkLst>
            <pc:docMk/>
            <pc:sldMk cId="735479366" sldId="262"/>
            <ac:spMk id="17" creationId="{9EB8AF81-5BF1-46A6-8D91-6D102BC0DF98}"/>
          </ac:spMkLst>
        </pc:spChg>
        <pc:picChg chg="mod">
          <ac:chgData name="Kanakubo Yuuka" userId="0125345b4684f247" providerId="LiveId" clId="{7161A6E7-2BF8-499B-9661-1F595AAD8456}" dt="2021-11-04T02:33:52.865" v="141" actId="1036"/>
          <ac:picMkLst>
            <pc:docMk/>
            <pc:sldMk cId="735479366" sldId="262"/>
            <ac:picMk id="6" creationId="{98195C71-3B9A-40A4-A5DC-04654208E712}"/>
          </ac:picMkLst>
        </pc:picChg>
      </pc:sldChg>
      <pc:sldChg chg="modSp mod">
        <pc:chgData name="Kanakubo Yuuka" userId="0125345b4684f247" providerId="LiveId" clId="{7161A6E7-2BF8-499B-9661-1F595AAD8456}" dt="2021-11-05T15:38:02.550" v="1432" actId="1076"/>
        <pc:sldMkLst>
          <pc:docMk/>
          <pc:sldMk cId="1752427342" sldId="265"/>
        </pc:sldMkLst>
        <pc:spChg chg="mod">
          <ac:chgData name="Kanakubo Yuuka" userId="0125345b4684f247" providerId="LiveId" clId="{7161A6E7-2BF8-499B-9661-1F595AAD8456}" dt="2021-11-05T15:38:02.550" v="1432" actId="1076"/>
          <ac:spMkLst>
            <pc:docMk/>
            <pc:sldMk cId="1752427342" sldId="265"/>
            <ac:spMk id="16" creationId="{6090BF63-ABCD-4299-BAD4-8693CA4FA39C}"/>
          </ac:spMkLst>
        </pc:spChg>
      </pc:sldChg>
      <pc:sldChg chg="modSp mod ord">
        <pc:chgData name="Kanakubo Yuuka" userId="0125345b4684f247" providerId="LiveId" clId="{7161A6E7-2BF8-499B-9661-1F595AAD8456}" dt="2021-11-05T08:16:59.214" v="1330"/>
        <pc:sldMkLst>
          <pc:docMk/>
          <pc:sldMk cId="169854477" sldId="416"/>
        </pc:sldMkLst>
        <pc:spChg chg="mod">
          <ac:chgData name="Kanakubo Yuuka" userId="0125345b4684f247" providerId="LiveId" clId="{7161A6E7-2BF8-499B-9661-1F595AAD8456}" dt="2021-11-04T04:17:47.122" v="1161" actId="1037"/>
          <ac:spMkLst>
            <pc:docMk/>
            <pc:sldMk cId="169854477" sldId="416"/>
            <ac:spMk id="2" creationId="{7E1BE875-1373-4CD0-BE83-14AEC257DFC4}"/>
          </ac:spMkLst>
        </pc:spChg>
      </pc:sldChg>
      <pc:sldChg chg="ord">
        <pc:chgData name="Kanakubo Yuuka" userId="0125345b4684f247" providerId="LiveId" clId="{7161A6E7-2BF8-499B-9661-1F595AAD8456}" dt="2021-11-06T05:25:17.004" v="1551"/>
        <pc:sldMkLst>
          <pc:docMk/>
          <pc:sldMk cId="2121835392" sldId="431"/>
        </pc:sldMkLst>
      </pc:sldChg>
      <pc:sldChg chg="ord">
        <pc:chgData name="Kanakubo Yuuka" userId="0125345b4684f247" providerId="LiveId" clId="{7161A6E7-2BF8-499B-9661-1F595AAD8456}" dt="2021-11-06T05:54:39.016" v="1553"/>
        <pc:sldMkLst>
          <pc:docMk/>
          <pc:sldMk cId="4016415004" sldId="441"/>
        </pc:sldMkLst>
      </pc:sldChg>
      <pc:sldChg chg="modSp mod">
        <pc:chgData name="Kanakubo Yuuka" userId="0125345b4684f247" providerId="LiveId" clId="{7161A6E7-2BF8-499B-9661-1F595AAD8456}" dt="2021-11-05T11:52:33.389" v="1411" actId="1035"/>
        <pc:sldMkLst>
          <pc:docMk/>
          <pc:sldMk cId="3860905615" sldId="459"/>
        </pc:sldMkLst>
        <pc:spChg chg="mod">
          <ac:chgData name="Kanakubo Yuuka" userId="0125345b4684f247" providerId="LiveId" clId="{7161A6E7-2BF8-499B-9661-1F595AAD8456}" dt="2021-11-05T11:48:52.783" v="1332" actId="403"/>
          <ac:spMkLst>
            <pc:docMk/>
            <pc:sldMk cId="3860905615" sldId="459"/>
            <ac:spMk id="2" creationId="{7E1BE875-1373-4CD0-BE83-14AEC257DFC4}"/>
          </ac:spMkLst>
        </pc:spChg>
        <pc:spChg chg="mod">
          <ac:chgData name="Kanakubo Yuuka" userId="0125345b4684f247" providerId="LiveId" clId="{7161A6E7-2BF8-499B-9661-1F595AAD8456}" dt="2021-11-05T11:52:33.389" v="1411" actId="1035"/>
          <ac:spMkLst>
            <pc:docMk/>
            <pc:sldMk cId="3860905615" sldId="459"/>
            <ac:spMk id="22" creationId="{F74061D5-B6D8-4FD3-97E4-5DADB9A66AD8}"/>
          </ac:spMkLst>
        </pc:spChg>
        <pc:picChg chg="mod">
          <ac:chgData name="Kanakubo Yuuka" userId="0125345b4684f247" providerId="LiveId" clId="{7161A6E7-2BF8-499B-9661-1F595AAD8456}" dt="2021-11-05T11:50:48.287" v="1358" actId="1037"/>
          <ac:picMkLst>
            <pc:docMk/>
            <pc:sldMk cId="3860905615" sldId="459"/>
            <ac:picMk id="6" creationId="{B2B11BF2-E292-4B02-A2FA-73A6194DC9E5}"/>
          </ac:picMkLst>
        </pc:picChg>
      </pc:sldChg>
      <pc:sldChg chg="addSp delSp modSp mod">
        <pc:chgData name="Kanakubo Yuuka" userId="0125345b4684f247" providerId="LiveId" clId="{7161A6E7-2BF8-499B-9661-1F595AAD8456}" dt="2021-11-05T11:52:17.587" v="1397" actId="1036"/>
        <pc:sldMkLst>
          <pc:docMk/>
          <pc:sldMk cId="2653109657" sldId="460"/>
        </pc:sldMkLst>
        <pc:spChg chg="add mod">
          <ac:chgData name="Kanakubo Yuuka" userId="0125345b4684f247" providerId="LiveId" clId="{7161A6E7-2BF8-499B-9661-1F595AAD8456}" dt="2021-11-05T11:49:01.826" v="1334"/>
          <ac:spMkLst>
            <pc:docMk/>
            <pc:sldMk cId="2653109657" sldId="460"/>
            <ac:spMk id="9" creationId="{9090D75D-EE8E-441F-A282-3521E4E24664}"/>
          </ac:spMkLst>
        </pc:spChg>
        <pc:spChg chg="del">
          <ac:chgData name="Kanakubo Yuuka" userId="0125345b4684f247" providerId="LiveId" clId="{7161A6E7-2BF8-499B-9661-1F595AAD8456}" dt="2021-11-04T04:17:32.941" v="1146" actId="478"/>
          <ac:spMkLst>
            <pc:docMk/>
            <pc:sldMk cId="2653109657" sldId="460"/>
            <ac:spMk id="9" creationId="{AF1FC013-FA03-4FF9-B7C0-CBBF6AF2B67F}"/>
          </ac:spMkLst>
        </pc:spChg>
        <pc:spChg chg="add del mod">
          <ac:chgData name="Kanakubo Yuuka" userId="0125345b4684f247" providerId="LiveId" clId="{7161A6E7-2BF8-499B-9661-1F595AAD8456}" dt="2021-11-05T11:49:01.431" v="1333" actId="478"/>
          <ac:spMkLst>
            <pc:docMk/>
            <pc:sldMk cId="2653109657" sldId="460"/>
            <ac:spMk id="11" creationId="{92FEBEDB-7E42-4FE6-B53A-D600A6EFDA0F}"/>
          </ac:spMkLst>
        </pc:spChg>
        <pc:spChg chg="add del mod">
          <ac:chgData name="Kanakubo Yuuka" userId="0125345b4684f247" providerId="LiveId" clId="{7161A6E7-2BF8-499B-9661-1F595AAD8456}" dt="2021-11-05T11:51:28.605" v="1374" actId="478"/>
          <ac:spMkLst>
            <pc:docMk/>
            <pc:sldMk cId="2653109657" sldId="460"/>
            <ac:spMk id="12" creationId="{DD0193F5-01CC-4623-8924-7B33F2D7BB48}"/>
          </ac:spMkLst>
        </pc:spChg>
        <pc:spChg chg="add del mod">
          <ac:chgData name="Kanakubo Yuuka" userId="0125345b4684f247" providerId="LiveId" clId="{7161A6E7-2BF8-499B-9661-1F595AAD8456}" dt="2021-11-05T11:51:53.398" v="1376" actId="478"/>
          <ac:spMkLst>
            <pc:docMk/>
            <pc:sldMk cId="2653109657" sldId="460"/>
            <ac:spMk id="13" creationId="{1E071541-0A92-4F4D-A7CC-973EB1B2A3B7}"/>
          </ac:spMkLst>
        </pc:spChg>
        <pc:spChg chg="add del mod">
          <ac:chgData name="Kanakubo Yuuka" userId="0125345b4684f247" providerId="LiveId" clId="{7161A6E7-2BF8-499B-9661-1F595AAD8456}" dt="2021-11-05T11:51:57.238" v="1378" actId="478"/>
          <ac:spMkLst>
            <pc:docMk/>
            <pc:sldMk cId="2653109657" sldId="460"/>
            <ac:spMk id="14" creationId="{F4941A53-75F9-4B0B-9090-87802A8EB203}"/>
          </ac:spMkLst>
        </pc:spChg>
        <pc:spChg chg="add mod">
          <ac:chgData name="Kanakubo Yuuka" userId="0125345b4684f247" providerId="LiveId" clId="{7161A6E7-2BF8-499B-9661-1F595AAD8456}" dt="2021-11-05T11:52:17.587" v="1397" actId="1036"/>
          <ac:spMkLst>
            <pc:docMk/>
            <pc:sldMk cId="2653109657" sldId="460"/>
            <ac:spMk id="15" creationId="{8CBBC2BE-1DB0-40F8-BFBD-182BF8826471}"/>
          </ac:spMkLst>
        </pc:spChg>
        <pc:picChg chg="mod">
          <ac:chgData name="Kanakubo Yuuka" userId="0125345b4684f247" providerId="LiveId" clId="{7161A6E7-2BF8-499B-9661-1F595AAD8456}" dt="2021-11-05T11:51:06.687" v="1373" actId="1037"/>
          <ac:picMkLst>
            <pc:docMk/>
            <pc:sldMk cId="2653109657" sldId="460"/>
            <ac:picMk id="4" creationId="{1224FA93-4DB7-41D2-866D-AB520BD36A3B}"/>
          </ac:picMkLst>
        </pc:picChg>
      </pc:sldChg>
      <pc:sldChg chg="addSp modSp mod">
        <pc:chgData name="Kanakubo Yuuka" userId="0125345b4684f247" providerId="LiveId" clId="{7161A6E7-2BF8-499B-9661-1F595AAD8456}" dt="2021-11-05T11:53:05.187" v="1424" actId="1038"/>
        <pc:sldMkLst>
          <pc:docMk/>
          <pc:sldMk cId="1786325943" sldId="461"/>
        </pc:sldMkLst>
        <pc:spChg chg="mod">
          <ac:chgData name="Kanakubo Yuuka" userId="0125345b4684f247" providerId="LiveId" clId="{7161A6E7-2BF8-499B-9661-1F595AAD8456}" dt="2021-11-05T11:53:05.187" v="1424" actId="1038"/>
          <ac:spMkLst>
            <pc:docMk/>
            <pc:sldMk cId="1786325943" sldId="461"/>
            <ac:spMk id="10" creationId="{A0FB3BD3-B5EE-4AB6-BBA7-81AB0205BDEA}"/>
          </ac:spMkLst>
        </pc:spChg>
        <pc:spChg chg="mod">
          <ac:chgData name="Kanakubo Yuuka" userId="0125345b4684f247" providerId="LiveId" clId="{7161A6E7-2BF8-499B-9661-1F595AAD8456}" dt="2021-11-05T06:17:09.071" v="1251" actId="1076"/>
          <ac:spMkLst>
            <pc:docMk/>
            <pc:sldMk cId="1786325943" sldId="461"/>
            <ac:spMk id="12" creationId="{1EC13142-A4E4-4982-9D47-7EDCAD1BC8E4}"/>
          </ac:spMkLst>
        </pc:spChg>
        <pc:spChg chg="mod">
          <ac:chgData name="Kanakubo Yuuka" userId="0125345b4684f247" providerId="LiveId" clId="{7161A6E7-2BF8-499B-9661-1F595AAD8456}" dt="2021-11-05T06:17:21.844" v="1253" actId="14100"/>
          <ac:spMkLst>
            <pc:docMk/>
            <pc:sldMk cId="1786325943" sldId="461"/>
            <ac:spMk id="13" creationId="{F8BCA030-243B-45AD-A368-DF1C11308466}"/>
          </ac:spMkLst>
        </pc:spChg>
        <pc:spChg chg="mod">
          <ac:chgData name="Kanakubo Yuuka" userId="0125345b4684f247" providerId="LiveId" clId="{7161A6E7-2BF8-499B-9661-1F595AAD8456}" dt="2021-11-05T06:16:56.419" v="1247" actId="1076"/>
          <ac:spMkLst>
            <pc:docMk/>
            <pc:sldMk cId="1786325943" sldId="461"/>
            <ac:spMk id="14" creationId="{3228F91A-3ACD-43C7-8A57-97D5EC9F4FAB}"/>
          </ac:spMkLst>
        </pc:spChg>
        <pc:spChg chg="mod">
          <ac:chgData name="Kanakubo Yuuka" userId="0125345b4684f247" providerId="LiveId" clId="{7161A6E7-2BF8-499B-9661-1F595AAD8456}" dt="2021-11-05T06:17:01.031" v="1249" actId="1076"/>
          <ac:spMkLst>
            <pc:docMk/>
            <pc:sldMk cId="1786325943" sldId="461"/>
            <ac:spMk id="15" creationId="{17748231-0A8A-4437-9709-DFFCDA36CACD}"/>
          </ac:spMkLst>
        </pc:spChg>
        <pc:spChg chg="add mod">
          <ac:chgData name="Kanakubo Yuuka" userId="0125345b4684f247" providerId="LiveId" clId="{7161A6E7-2BF8-499B-9661-1F595AAD8456}" dt="2021-11-05T06:18:28.328" v="1307" actId="20577"/>
          <ac:spMkLst>
            <pc:docMk/>
            <pc:sldMk cId="1786325943" sldId="461"/>
            <ac:spMk id="16" creationId="{744A666C-BA94-4E40-92F4-EC9437175F5A}"/>
          </ac:spMkLst>
        </pc:spChg>
        <pc:picChg chg="mod">
          <ac:chgData name="Kanakubo Yuuka" userId="0125345b4684f247" providerId="LiveId" clId="{7161A6E7-2BF8-499B-9661-1F595AAD8456}" dt="2021-11-05T06:16:51.146" v="1246" actId="1076"/>
          <ac:picMkLst>
            <pc:docMk/>
            <pc:sldMk cId="1786325943" sldId="461"/>
            <ac:picMk id="7" creationId="{72E27D21-1E25-405F-9208-67F4E9E7DE55}"/>
          </ac:picMkLst>
        </pc:picChg>
        <pc:picChg chg="mod">
          <ac:chgData name="Kanakubo Yuuka" userId="0125345b4684f247" providerId="LiveId" clId="{7161A6E7-2BF8-499B-9661-1F595AAD8456}" dt="2021-11-05T06:16:58.565" v="1248" actId="1076"/>
          <ac:picMkLst>
            <pc:docMk/>
            <pc:sldMk cId="1786325943" sldId="461"/>
            <ac:picMk id="9" creationId="{E7A9B37A-3A82-47F4-8AF1-B65043CEB081}"/>
          </ac:picMkLst>
        </pc:picChg>
      </pc:sldChg>
      <pc:sldChg chg="modSp mod ord">
        <pc:chgData name="Kanakubo Yuuka" userId="0125345b4684f247" providerId="LiveId" clId="{7161A6E7-2BF8-499B-9661-1F595AAD8456}" dt="2021-11-04T02:38:21.565" v="254"/>
        <pc:sldMkLst>
          <pc:docMk/>
          <pc:sldMk cId="1671050285" sldId="462"/>
        </pc:sldMkLst>
        <pc:spChg chg="mod">
          <ac:chgData name="Kanakubo Yuuka" userId="0125345b4684f247" providerId="LiveId" clId="{7161A6E7-2BF8-499B-9661-1F595AAD8456}" dt="2021-11-04T02:38:03.910" v="252" actId="20577"/>
          <ac:spMkLst>
            <pc:docMk/>
            <pc:sldMk cId="1671050285" sldId="462"/>
            <ac:spMk id="10" creationId="{57A07AFE-B5E6-4CFA-9D32-D31C7E5E5198}"/>
          </ac:spMkLst>
        </pc:spChg>
      </pc:sldChg>
      <pc:sldChg chg="addSp modSp mod modAnim">
        <pc:chgData name="Kanakubo Yuuka" userId="0125345b4684f247" providerId="LiveId" clId="{7161A6E7-2BF8-499B-9661-1F595AAD8456}" dt="2021-11-06T00:37:49.225" v="1544"/>
        <pc:sldMkLst>
          <pc:docMk/>
          <pc:sldMk cId="3631205787" sldId="464"/>
        </pc:sldMkLst>
        <pc:spChg chg="mod">
          <ac:chgData name="Kanakubo Yuuka" userId="0125345b4684f247" providerId="LiveId" clId="{7161A6E7-2BF8-499B-9661-1F595AAD8456}" dt="2021-11-05T23:39:39.400" v="1487" actId="1076"/>
          <ac:spMkLst>
            <pc:docMk/>
            <pc:sldMk cId="3631205787" sldId="464"/>
            <ac:spMk id="7" creationId="{6A0F719B-C8E2-497C-A6EB-B3E3C9FC51C9}"/>
          </ac:spMkLst>
        </pc:spChg>
        <pc:spChg chg="mod">
          <ac:chgData name="Kanakubo Yuuka" userId="0125345b4684f247" providerId="LiveId" clId="{7161A6E7-2BF8-499B-9661-1F595AAD8456}" dt="2021-11-05T23:38:49.172" v="1478" actId="1076"/>
          <ac:spMkLst>
            <pc:docMk/>
            <pc:sldMk cId="3631205787" sldId="464"/>
            <ac:spMk id="8" creationId="{CE4A5B8F-D2AE-4A88-8244-1CE2535CC906}"/>
          </ac:spMkLst>
        </pc:spChg>
        <pc:spChg chg="mod">
          <ac:chgData name="Kanakubo Yuuka" userId="0125345b4684f247" providerId="LiveId" clId="{7161A6E7-2BF8-499B-9661-1F595AAD8456}" dt="2021-11-05T23:39:02.230" v="1483" actId="14100"/>
          <ac:spMkLst>
            <pc:docMk/>
            <pc:sldMk cId="3631205787" sldId="464"/>
            <ac:spMk id="9" creationId="{7510183D-CCAA-44A4-AE33-E8DA947B9050}"/>
          </ac:spMkLst>
        </pc:spChg>
        <pc:spChg chg="mod">
          <ac:chgData name="Kanakubo Yuuka" userId="0125345b4684f247" providerId="LiveId" clId="{7161A6E7-2BF8-499B-9661-1F595AAD8456}" dt="2021-11-05T06:39:35.006" v="1324" actId="1076"/>
          <ac:spMkLst>
            <pc:docMk/>
            <pc:sldMk cId="3631205787" sldId="464"/>
            <ac:spMk id="11" creationId="{E029D839-B23E-44CF-B6C1-6335A97AF6EE}"/>
          </ac:spMkLst>
        </pc:spChg>
        <pc:spChg chg="add mod">
          <ac:chgData name="Kanakubo Yuuka" userId="0125345b4684f247" providerId="LiveId" clId="{7161A6E7-2BF8-499B-9661-1F595AAD8456}" dt="2021-11-06T00:37:45.309" v="1543" actId="1076"/>
          <ac:spMkLst>
            <pc:docMk/>
            <pc:sldMk cId="3631205787" sldId="464"/>
            <ac:spMk id="156" creationId="{AA1002D7-8B7E-4A86-988E-91AC10E68330}"/>
          </ac:spMkLst>
        </pc:spChg>
        <pc:grpChg chg="mod">
          <ac:chgData name="Kanakubo Yuuka" userId="0125345b4684f247" providerId="LiveId" clId="{7161A6E7-2BF8-499B-9661-1F595AAD8456}" dt="2021-11-05T06:39:35.006" v="1324" actId="1076"/>
          <ac:grpSpMkLst>
            <pc:docMk/>
            <pc:sldMk cId="3631205787" sldId="464"/>
            <ac:grpSpMk id="28" creationId="{76936211-CC34-474E-BA3E-81047C7F5BF8}"/>
          </ac:grpSpMkLst>
        </pc:grpChg>
        <pc:cxnChg chg="add mod">
          <ac:chgData name="Kanakubo Yuuka" userId="0125345b4684f247" providerId="LiveId" clId="{7161A6E7-2BF8-499B-9661-1F595AAD8456}" dt="2021-11-06T00:37:12.345" v="1539" actId="1038"/>
          <ac:cxnSpMkLst>
            <pc:docMk/>
            <pc:sldMk cId="3631205787" sldId="464"/>
            <ac:cxnSpMk id="154" creationId="{0A340E45-2423-44FE-9C58-4E4051C29D06}"/>
          </ac:cxnSpMkLst>
        </pc:cxnChg>
      </pc:sldChg>
      <pc:sldChg chg="modSp mod modAnim">
        <pc:chgData name="Kanakubo Yuuka" userId="0125345b4684f247" providerId="LiveId" clId="{7161A6E7-2BF8-499B-9661-1F595AAD8456}" dt="2021-11-05T11:55:04.330" v="1427"/>
        <pc:sldMkLst>
          <pc:docMk/>
          <pc:sldMk cId="4051741840" sldId="465"/>
        </pc:sldMkLst>
        <pc:spChg chg="mod">
          <ac:chgData name="Kanakubo Yuuka" userId="0125345b4684f247" providerId="LiveId" clId="{7161A6E7-2BF8-499B-9661-1F595AAD8456}" dt="2021-11-04T02:40:14.592" v="336" actId="14100"/>
          <ac:spMkLst>
            <pc:docMk/>
            <pc:sldMk cId="4051741840" sldId="465"/>
            <ac:spMk id="17" creationId="{93798D79-47DF-4A07-9698-869A33502F83}"/>
          </ac:spMkLst>
        </pc:spChg>
        <pc:spChg chg="mod">
          <ac:chgData name="Kanakubo Yuuka" userId="0125345b4684f247" providerId="LiveId" clId="{7161A6E7-2BF8-499B-9661-1F595AAD8456}" dt="2021-11-04T02:40:10.438" v="335" actId="1076"/>
          <ac:spMkLst>
            <pc:docMk/>
            <pc:sldMk cId="4051741840" sldId="465"/>
            <ac:spMk id="18" creationId="{9C78CDF2-C30E-4DDC-BB5C-2FA939ACADFA}"/>
          </ac:spMkLst>
        </pc:spChg>
        <pc:spChg chg="mod">
          <ac:chgData name="Kanakubo Yuuka" userId="0125345b4684f247" providerId="LiveId" clId="{7161A6E7-2BF8-499B-9661-1F595AAD8456}" dt="2021-11-04T02:40:28.409" v="338" actId="14100"/>
          <ac:spMkLst>
            <pc:docMk/>
            <pc:sldMk cId="4051741840" sldId="465"/>
            <ac:spMk id="24" creationId="{96B6028A-59AB-4333-BAC5-A1097C31979E}"/>
          </ac:spMkLst>
        </pc:spChg>
      </pc:sldChg>
      <pc:sldChg chg="modSp mod">
        <pc:chgData name="Kanakubo Yuuka" userId="0125345b4684f247" providerId="LiveId" clId="{7161A6E7-2BF8-499B-9661-1F595AAD8456}" dt="2021-11-06T03:54:39.604" v="1549" actId="1037"/>
        <pc:sldMkLst>
          <pc:docMk/>
          <pc:sldMk cId="3012571382" sldId="466"/>
        </pc:sldMkLst>
        <pc:spChg chg="mod">
          <ac:chgData name="Kanakubo Yuuka" userId="0125345b4684f247" providerId="LiveId" clId="{7161A6E7-2BF8-499B-9661-1F595AAD8456}" dt="2021-11-06T03:54:39.604" v="1549" actId="1037"/>
          <ac:spMkLst>
            <pc:docMk/>
            <pc:sldMk cId="3012571382" sldId="466"/>
            <ac:spMk id="9" creationId="{5BF6BB1A-1096-4C01-AAA1-35C8AED277CC}"/>
          </ac:spMkLst>
        </pc:spChg>
        <pc:spChg chg="mod">
          <ac:chgData name="Kanakubo Yuuka" userId="0125345b4684f247" providerId="LiveId" clId="{7161A6E7-2BF8-499B-9661-1F595AAD8456}" dt="2021-11-06T03:54:39.604" v="1549" actId="1037"/>
          <ac:spMkLst>
            <pc:docMk/>
            <pc:sldMk cId="3012571382" sldId="466"/>
            <ac:spMk id="12" creationId="{5653D4EB-3BA4-427C-9269-348C52BE7E2C}"/>
          </ac:spMkLst>
        </pc:spChg>
        <pc:spChg chg="mod">
          <ac:chgData name="Kanakubo Yuuka" userId="0125345b4684f247" providerId="LiveId" clId="{7161A6E7-2BF8-499B-9661-1F595AAD8456}" dt="2021-11-06T03:54:39.604" v="1549" actId="1037"/>
          <ac:spMkLst>
            <pc:docMk/>
            <pc:sldMk cId="3012571382" sldId="466"/>
            <ac:spMk id="13" creationId="{3C1C369E-4E44-458D-B24D-FDA1CD73B274}"/>
          </ac:spMkLst>
        </pc:spChg>
        <pc:spChg chg="mod">
          <ac:chgData name="Kanakubo Yuuka" userId="0125345b4684f247" providerId="LiveId" clId="{7161A6E7-2BF8-499B-9661-1F595AAD8456}" dt="2021-11-06T03:54:39.604" v="1549" actId="1037"/>
          <ac:spMkLst>
            <pc:docMk/>
            <pc:sldMk cId="3012571382" sldId="466"/>
            <ac:spMk id="15" creationId="{5E4C6108-591C-4621-83BE-F2E507F62E93}"/>
          </ac:spMkLst>
        </pc:spChg>
        <pc:spChg chg="mod">
          <ac:chgData name="Kanakubo Yuuka" userId="0125345b4684f247" providerId="LiveId" clId="{7161A6E7-2BF8-499B-9661-1F595AAD8456}" dt="2021-11-06T03:54:39.604" v="1549" actId="1037"/>
          <ac:spMkLst>
            <pc:docMk/>
            <pc:sldMk cId="3012571382" sldId="466"/>
            <ac:spMk id="16" creationId="{36DD2527-C485-4A59-B3DD-516BF013513A}"/>
          </ac:spMkLst>
        </pc:spChg>
        <pc:picChg chg="mod">
          <ac:chgData name="Kanakubo Yuuka" userId="0125345b4684f247" providerId="LiveId" clId="{7161A6E7-2BF8-499B-9661-1F595AAD8456}" dt="2021-11-06T03:54:39.604" v="1549" actId="1037"/>
          <ac:picMkLst>
            <pc:docMk/>
            <pc:sldMk cId="3012571382" sldId="466"/>
            <ac:picMk id="6" creationId="{BDE00A97-B729-47E4-9C98-2AF536D74EF8}"/>
          </ac:picMkLst>
        </pc:picChg>
      </pc:sldChg>
      <pc:sldChg chg="modSp mod">
        <pc:chgData name="Kanakubo Yuuka" userId="0125345b4684f247" providerId="LiveId" clId="{7161A6E7-2BF8-499B-9661-1F595AAD8456}" dt="2021-11-05T07:07:57.246" v="1328" actId="207"/>
        <pc:sldMkLst>
          <pc:docMk/>
          <pc:sldMk cId="41164613" sldId="468"/>
        </pc:sldMkLst>
        <pc:spChg chg="mod">
          <ac:chgData name="Kanakubo Yuuka" userId="0125345b4684f247" providerId="LiveId" clId="{7161A6E7-2BF8-499B-9661-1F595AAD8456}" dt="2021-11-05T00:38:45.688" v="1218" actId="1037"/>
          <ac:spMkLst>
            <pc:docMk/>
            <pc:sldMk cId="41164613" sldId="468"/>
            <ac:spMk id="6" creationId="{EF0020A8-0E99-41AE-B77D-E69ADD6F1495}"/>
          </ac:spMkLst>
        </pc:spChg>
        <pc:spChg chg="mod">
          <ac:chgData name="Kanakubo Yuuka" userId="0125345b4684f247" providerId="LiveId" clId="{7161A6E7-2BF8-499B-9661-1F595AAD8456}" dt="2021-11-05T00:38:45.688" v="1218" actId="1037"/>
          <ac:spMkLst>
            <pc:docMk/>
            <pc:sldMk cId="41164613" sldId="468"/>
            <ac:spMk id="7" creationId="{F77E8361-4E59-4ACE-9759-204225D8030B}"/>
          </ac:spMkLst>
        </pc:spChg>
        <pc:spChg chg="mod">
          <ac:chgData name="Kanakubo Yuuka" userId="0125345b4684f247" providerId="LiveId" clId="{7161A6E7-2BF8-499B-9661-1F595AAD8456}" dt="2021-11-04T02:42:01.792" v="435" actId="20577"/>
          <ac:spMkLst>
            <pc:docMk/>
            <pc:sldMk cId="41164613" sldId="468"/>
            <ac:spMk id="8" creationId="{DC23215B-6984-4B7C-9E7A-9D7924F567AE}"/>
          </ac:spMkLst>
        </pc:spChg>
        <pc:spChg chg="mod">
          <ac:chgData name="Kanakubo Yuuka" userId="0125345b4684f247" providerId="LiveId" clId="{7161A6E7-2BF8-499B-9661-1F595AAD8456}" dt="2021-11-05T07:07:57.246" v="1328" actId="207"/>
          <ac:spMkLst>
            <pc:docMk/>
            <pc:sldMk cId="41164613" sldId="468"/>
            <ac:spMk id="12" creationId="{3B633420-46C8-4DA8-B7CA-B3C32D961BF8}"/>
          </ac:spMkLst>
        </pc:spChg>
      </pc:sldChg>
      <pc:sldChg chg="modSp mod">
        <pc:chgData name="Kanakubo Yuuka" userId="0125345b4684f247" providerId="LiveId" clId="{7161A6E7-2BF8-499B-9661-1F595AAD8456}" dt="2021-11-05T15:17:30.636" v="1431" actId="20577"/>
        <pc:sldMkLst>
          <pc:docMk/>
          <pc:sldMk cId="384611073" sldId="469"/>
        </pc:sldMkLst>
        <pc:spChg chg="mod">
          <ac:chgData name="Kanakubo Yuuka" userId="0125345b4684f247" providerId="LiveId" clId="{7161A6E7-2BF8-499B-9661-1F595AAD8456}" dt="2021-11-05T15:17:30.636" v="1431" actId="20577"/>
          <ac:spMkLst>
            <pc:docMk/>
            <pc:sldMk cId="384611073" sldId="469"/>
            <ac:spMk id="3" creationId="{EB1F864A-D6C0-4625-AA63-383A35EC6E3A}"/>
          </ac:spMkLst>
        </pc:spChg>
      </pc:sldChg>
      <pc:sldChg chg="addSp delSp modSp new mod ord">
        <pc:chgData name="Kanakubo Yuuka" userId="0125345b4684f247" providerId="LiveId" clId="{7161A6E7-2BF8-499B-9661-1F595AAD8456}" dt="2021-11-05T15:17:19.650" v="1429"/>
        <pc:sldMkLst>
          <pc:docMk/>
          <pc:sldMk cId="2569600245" sldId="471"/>
        </pc:sldMkLst>
        <pc:spChg chg="mod">
          <ac:chgData name="Kanakubo Yuuka" userId="0125345b4684f247" providerId="LiveId" clId="{7161A6E7-2BF8-499B-9661-1F595AAD8456}" dt="2021-11-04T02:43:56.264" v="504" actId="14100"/>
          <ac:spMkLst>
            <pc:docMk/>
            <pc:sldMk cId="2569600245" sldId="471"/>
            <ac:spMk id="2" creationId="{632C49DD-998F-4584-94E4-39D86EDF01CE}"/>
          </ac:spMkLst>
        </pc:spChg>
        <pc:spChg chg="add mod">
          <ac:chgData name="Kanakubo Yuuka" userId="0125345b4684f247" providerId="LiveId" clId="{7161A6E7-2BF8-499B-9661-1F595AAD8456}" dt="2021-11-04T02:59:11.450" v="840" actId="1076"/>
          <ac:spMkLst>
            <pc:docMk/>
            <pc:sldMk cId="2569600245" sldId="471"/>
            <ac:spMk id="7" creationId="{FDC35E8C-19FA-4CA0-980F-56C44BFD7FFA}"/>
          </ac:spMkLst>
        </pc:spChg>
        <pc:spChg chg="add mod">
          <ac:chgData name="Kanakubo Yuuka" userId="0125345b4684f247" providerId="LiveId" clId="{7161A6E7-2BF8-499B-9661-1F595AAD8456}" dt="2021-11-04T02:58:57.606" v="836" actId="14100"/>
          <ac:spMkLst>
            <pc:docMk/>
            <pc:sldMk cId="2569600245" sldId="471"/>
            <ac:spMk id="10" creationId="{504C702F-643D-400E-9F9D-0E297A3E066C}"/>
          </ac:spMkLst>
        </pc:spChg>
        <pc:spChg chg="add mod">
          <ac:chgData name="Kanakubo Yuuka" userId="0125345b4684f247" providerId="LiveId" clId="{7161A6E7-2BF8-499B-9661-1F595AAD8456}" dt="2021-11-04T03:02:12.553" v="861" actId="14100"/>
          <ac:spMkLst>
            <pc:docMk/>
            <pc:sldMk cId="2569600245" sldId="471"/>
            <ac:spMk id="11" creationId="{5EE161AB-0A15-4363-95C0-020041CB6391}"/>
          </ac:spMkLst>
        </pc:spChg>
        <pc:spChg chg="add mod">
          <ac:chgData name="Kanakubo Yuuka" userId="0125345b4684f247" providerId="LiveId" clId="{7161A6E7-2BF8-499B-9661-1F595AAD8456}" dt="2021-11-04T02:58:25.235" v="828" actId="1076"/>
          <ac:spMkLst>
            <pc:docMk/>
            <pc:sldMk cId="2569600245" sldId="471"/>
            <ac:spMk id="15" creationId="{4777072E-EF19-4263-B97C-B98979133B6D}"/>
          </ac:spMkLst>
        </pc:spChg>
        <pc:spChg chg="add del">
          <ac:chgData name="Kanakubo Yuuka" userId="0125345b4684f247" providerId="LiveId" clId="{7161A6E7-2BF8-499B-9661-1F595AAD8456}" dt="2021-11-04T02:49:22.532" v="574" actId="478"/>
          <ac:spMkLst>
            <pc:docMk/>
            <pc:sldMk cId="2569600245" sldId="471"/>
            <ac:spMk id="16" creationId="{46275D0F-186D-4159-9D23-9F5582BF1484}"/>
          </ac:spMkLst>
        </pc:spChg>
        <pc:spChg chg="add del mod">
          <ac:chgData name="Kanakubo Yuuka" userId="0125345b4684f247" providerId="LiveId" clId="{7161A6E7-2BF8-499B-9661-1F595AAD8456}" dt="2021-11-04T02:51:55.699" v="578" actId="478"/>
          <ac:spMkLst>
            <pc:docMk/>
            <pc:sldMk cId="2569600245" sldId="471"/>
            <ac:spMk id="19" creationId="{43A7096C-2E03-463F-A7FF-918CC7E9C98D}"/>
          </ac:spMkLst>
        </pc:spChg>
        <pc:spChg chg="add del">
          <ac:chgData name="Kanakubo Yuuka" userId="0125345b4684f247" providerId="LiveId" clId="{7161A6E7-2BF8-499B-9661-1F595AAD8456}" dt="2021-11-04T02:52:15.886" v="580" actId="478"/>
          <ac:spMkLst>
            <pc:docMk/>
            <pc:sldMk cId="2569600245" sldId="471"/>
            <ac:spMk id="20" creationId="{C3BA0AAB-8505-4419-97A1-A8C2B87CCA5E}"/>
          </ac:spMkLst>
        </pc:spChg>
        <pc:spChg chg="add mod">
          <ac:chgData name="Kanakubo Yuuka" userId="0125345b4684f247" providerId="LiveId" clId="{7161A6E7-2BF8-499B-9661-1F595AAD8456}" dt="2021-11-04T02:58:25.235" v="828" actId="1076"/>
          <ac:spMkLst>
            <pc:docMk/>
            <pc:sldMk cId="2569600245" sldId="471"/>
            <ac:spMk id="21" creationId="{B6AF3D0C-0679-4A12-A64B-42BF13337A05}"/>
          </ac:spMkLst>
        </pc:spChg>
        <pc:spChg chg="add mod">
          <ac:chgData name="Kanakubo Yuuka" userId="0125345b4684f247" providerId="LiveId" clId="{7161A6E7-2BF8-499B-9661-1F595AAD8456}" dt="2021-11-04T02:57:10.655" v="768" actId="692"/>
          <ac:spMkLst>
            <pc:docMk/>
            <pc:sldMk cId="2569600245" sldId="471"/>
            <ac:spMk id="22" creationId="{E5E709D4-CB48-4F87-9703-B3AB97C81122}"/>
          </ac:spMkLst>
        </pc:spChg>
        <pc:spChg chg="add mod">
          <ac:chgData name="Kanakubo Yuuka" userId="0125345b4684f247" providerId="LiveId" clId="{7161A6E7-2BF8-499B-9661-1F595AAD8456}" dt="2021-11-04T02:57:18.771" v="770" actId="1076"/>
          <ac:spMkLst>
            <pc:docMk/>
            <pc:sldMk cId="2569600245" sldId="471"/>
            <ac:spMk id="23" creationId="{B7F9F395-4ACB-45E1-9857-5A192F06B5EF}"/>
          </ac:spMkLst>
        </pc:spChg>
        <pc:spChg chg="add mod">
          <ac:chgData name="Kanakubo Yuuka" userId="0125345b4684f247" providerId="LiveId" clId="{7161A6E7-2BF8-499B-9661-1F595AAD8456}" dt="2021-11-05T00:26:46.638" v="1196" actId="20577"/>
          <ac:spMkLst>
            <pc:docMk/>
            <pc:sldMk cId="2569600245" sldId="471"/>
            <ac:spMk id="24" creationId="{08F5BE6F-4D22-452F-8B85-368404AFCC51}"/>
          </ac:spMkLst>
        </pc:spChg>
        <pc:spChg chg="add del mod">
          <ac:chgData name="Kanakubo Yuuka" userId="0125345b4684f247" providerId="LiveId" clId="{7161A6E7-2BF8-499B-9661-1F595AAD8456}" dt="2021-11-04T03:04:12.766" v="882" actId="478"/>
          <ac:spMkLst>
            <pc:docMk/>
            <pc:sldMk cId="2569600245" sldId="471"/>
            <ac:spMk id="25" creationId="{C188C030-C0D8-4916-A40A-063DAF74F793}"/>
          </ac:spMkLst>
        </pc:spChg>
        <pc:spChg chg="add mod">
          <ac:chgData name="Kanakubo Yuuka" userId="0125345b4684f247" providerId="LiveId" clId="{7161A6E7-2BF8-499B-9661-1F595AAD8456}" dt="2021-11-04T03:04:11.041" v="881" actId="1076"/>
          <ac:spMkLst>
            <pc:docMk/>
            <pc:sldMk cId="2569600245" sldId="471"/>
            <ac:spMk id="26" creationId="{51E5915E-9750-4FD0-A14C-DC2E5BBB76FD}"/>
          </ac:spMkLst>
        </pc:spChg>
        <pc:spChg chg="add mod">
          <ac:chgData name="Kanakubo Yuuka" userId="0125345b4684f247" providerId="LiveId" clId="{7161A6E7-2BF8-499B-9661-1F595AAD8456}" dt="2021-11-04T03:04:46.464" v="884" actId="1076"/>
          <ac:spMkLst>
            <pc:docMk/>
            <pc:sldMk cId="2569600245" sldId="471"/>
            <ac:spMk id="27" creationId="{517888CE-AE9D-4711-A764-C039D9E76041}"/>
          </ac:spMkLst>
        </pc:spChg>
        <pc:spChg chg="add mod">
          <ac:chgData name="Kanakubo Yuuka" userId="0125345b4684f247" providerId="LiveId" clId="{7161A6E7-2BF8-499B-9661-1F595AAD8456}" dt="2021-11-04T03:10:06.710" v="987" actId="20577"/>
          <ac:spMkLst>
            <pc:docMk/>
            <pc:sldMk cId="2569600245" sldId="471"/>
            <ac:spMk id="28" creationId="{A88987EE-3CF6-4463-897F-D8C2BBBA3E17}"/>
          </ac:spMkLst>
        </pc:spChg>
        <pc:spChg chg="add mod">
          <ac:chgData name="Kanakubo Yuuka" userId="0125345b4684f247" providerId="LiveId" clId="{7161A6E7-2BF8-499B-9661-1F595AAD8456}" dt="2021-11-04T03:12:46.859" v="1137" actId="1076"/>
          <ac:spMkLst>
            <pc:docMk/>
            <pc:sldMk cId="2569600245" sldId="471"/>
            <ac:spMk id="31" creationId="{240586C4-F737-437D-8A4F-F7D54BCDE96D}"/>
          </ac:spMkLst>
        </pc:spChg>
        <pc:picChg chg="add mod">
          <ac:chgData name="Kanakubo Yuuka" userId="0125345b4684f247" providerId="LiveId" clId="{7161A6E7-2BF8-499B-9661-1F595AAD8456}" dt="2021-11-04T02:58:25.235" v="828" actId="1076"/>
          <ac:picMkLst>
            <pc:docMk/>
            <pc:sldMk cId="2569600245" sldId="471"/>
            <ac:picMk id="6" creationId="{2DCA5E5F-1F4C-4A42-ABB9-F4143657C5F4}"/>
          </ac:picMkLst>
        </pc:picChg>
        <pc:picChg chg="add mod">
          <ac:chgData name="Kanakubo Yuuka" userId="0125345b4684f247" providerId="LiveId" clId="{7161A6E7-2BF8-499B-9661-1F595AAD8456}" dt="2021-11-04T02:55:51.613" v="688" actId="1076"/>
          <ac:picMkLst>
            <pc:docMk/>
            <pc:sldMk cId="2569600245" sldId="471"/>
            <ac:picMk id="8" creationId="{95B4208C-898D-4A11-81A3-E7F12E97F4FF}"/>
          </ac:picMkLst>
        </pc:picChg>
        <pc:picChg chg="add mod">
          <ac:chgData name="Kanakubo Yuuka" userId="0125345b4684f247" providerId="LiveId" clId="{7161A6E7-2BF8-499B-9661-1F595AAD8456}" dt="2021-11-04T02:56:06.273" v="713" actId="1038"/>
          <ac:picMkLst>
            <pc:docMk/>
            <pc:sldMk cId="2569600245" sldId="471"/>
            <ac:picMk id="9" creationId="{9CD00DB6-8D3B-48CC-B0F5-D97B931C9AAA}"/>
          </ac:picMkLst>
        </pc:picChg>
        <pc:picChg chg="add mod">
          <ac:chgData name="Kanakubo Yuuka" userId="0125345b4684f247" providerId="LiveId" clId="{7161A6E7-2BF8-499B-9661-1F595AAD8456}" dt="2021-11-04T03:10:47.792" v="996" actId="207"/>
          <ac:picMkLst>
            <pc:docMk/>
            <pc:sldMk cId="2569600245" sldId="471"/>
            <ac:picMk id="30" creationId="{B5DF42BF-7216-4C1F-9428-1B72BDA8E097}"/>
          </ac:picMkLst>
        </pc:picChg>
        <pc:cxnChg chg="add mod">
          <ac:chgData name="Kanakubo Yuuka" userId="0125345b4684f247" providerId="LiveId" clId="{7161A6E7-2BF8-499B-9661-1F595AAD8456}" dt="2021-11-04T02:58:25.235" v="828" actId="1076"/>
          <ac:cxnSpMkLst>
            <pc:docMk/>
            <pc:sldMk cId="2569600245" sldId="471"/>
            <ac:cxnSpMk id="13" creationId="{FB5A6946-5371-40AD-B6D8-6D088D8302B8}"/>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BA4D19-49F2-4F76-977B-D75338D639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Date Placeholder 2">
            <a:extLst>
              <a:ext uri="{FF2B5EF4-FFF2-40B4-BE49-F238E27FC236}">
                <a16:creationId xmlns:a16="http://schemas.microsoft.com/office/drawing/2014/main" id="{D507E25D-D916-4B6A-A01B-86F40D1EF0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58A2D7-0B91-47D2-A383-920AE7C9774F}" type="datetimeFigureOut">
              <a:rPr kumimoji="1" lang="ja-JP" altLang="en-US" smtClean="0"/>
              <a:t>2022/9/15</a:t>
            </a:fld>
            <a:endParaRPr kumimoji="1" lang="ja-JP" altLang="en-US"/>
          </a:p>
        </p:txBody>
      </p:sp>
      <p:sp>
        <p:nvSpPr>
          <p:cNvPr id="4" name="Footer Placeholder 3">
            <a:extLst>
              <a:ext uri="{FF2B5EF4-FFF2-40B4-BE49-F238E27FC236}">
                <a16:creationId xmlns:a16="http://schemas.microsoft.com/office/drawing/2014/main" id="{7F427756-DF99-4686-9CB6-D72D9283B1C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Slide Number Placeholder 4">
            <a:extLst>
              <a:ext uri="{FF2B5EF4-FFF2-40B4-BE49-F238E27FC236}">
                <a16:creationId xmlns:a16="http://schemas.microsoft.com/office/drawing/2014/main" id="{182897F5-047A-4803-9EB2-327C3139EB6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595A59-A88F-49C6-AF0C-6A5C8989D6EB}" type="slidenum">
              <a:rPr kumimoji="1" lang="ja-JP" altLang="en-US" smtClean="0"/>
              <a:t>‹#›</a:t>
            </a:fld>
            <a:endParaRPr kumimoji="1" lang="ja-JP" altLang="en-US"/>
          </a:p>
        </p:txBody>
      </p:sp>
    </p:spTree>
    <p:extLst>
      <p:ext uri="{BB962C8B-B14F-4D97-AF65-F5344CB8AC3E}">
        <p14:creationId xmlns:p14="http://schemas.microsoft.com/office/powerpoint/2010/main" val="342930095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03:15.781"/>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1 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03:15.790"/>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0 0,'3'3,"4"2,4 2,1 3,0 1,2 0,2 0,1 0,1 2,0 1,-2 2,-2-2,-2 0,-1-3,-1 1,-1-3,0 1,0-1,-1 0,-2 3,8 1,4 3,3 1,0-3,-3 1,-2-4,0 1,1 1,-1 1,-2 1,0-1,0-3,-2-1,0 1,1-1,1 1,2 2,-2 1,0-1,0 0,2-3,0 1,1-1,1 0,-2 5,-2 3,1 1,3 1,-4-3,-7-4,-9-5,-6-6,-6-8,-3-1,-2-4,2-3,2 2,-1-2,-1 3,0 0,0-2,-1 2,3-1,1 2,2 0,1-2,-1 1,1-1,0-1,1-1,0 1,1-1,0 0,0-1,-1 2,-1 0,0-1,-1 1,2 1,0-1,-3 1,2 1,3-2,-1 1,-2 0,-2 2,1 0,0 1,-2-1,-1 1,2-1,-1 2,4-2,-2 2,0 1,-2 3,2-2,-1 1,-1 0,2-1,3-3,-1 0,0 1,0 0,-1 0,-1-1,4 0,6 3,8 1,4 3,5 4,3 5,1 1,-3 3,0-1,-4 1,-3 2,0-1,-2 0,-2 1,1-1,0 0,2-2,3 1,2-2,-1 1,1-2,-2 2,-3 2,1-2,-2 2,1-2,0 0,1-1,0 1,0-1,3-2,-1 0,0 0,0 1,-4 3,5 3,2 1,2-1,2 0,1-3,0 1,-3 1,-1-2,0-3,0 1,2-2,0 2,1-1,-4 1,-2-1,-5-5,-3-5,-2-4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03:15.791"/>
    </inkml:context>
    <inkml:brush xml:id="br0">
      <inkml:brushProperty name="width" value="0.35" units="cm"/>
      <inkml:brushProperty name="height" value="2.1" units="cm"/>
      <inkml:brushProperty name="color" value="#FFC114"/>
      <inkml:brushProperty name="ignorePressure" value="1"/>
      <inkml:brushProperty name="inkEffects" value="pencil"/>
    </inkml:brush>
  </inkml:definitions>
  <inkml:trace contextRef="#ctx0" brushRef="#br0">347 0,'0'0,"0"0,0 0,0 0,0 0,0 0,0 0,0 0,0 0,0 0,0 0,0 0,0 0,0 0,0 0,0 0,0 0,0 0,0 0,0 0,0 0,0 0,0 0,0 0,0 0,0 0,0 0,0 0,0 0,0 0,0 0,0 0,0 0,0 0,0 0,0 0,0 0,4 0,4 0,9 0,11 0,16 0,11 0,7 0,4 0,8 0,16 0,17 0,17 0,9 0,0 0,2 0,4 0,4 0,3 0,-10 0,-14 0,-8 0,-4 0,4 0,5 0,2 0,-6 0,-6 0,-5 0,-1 0,2 0,4 0,1 0,-4 0,-9 0,-10 0,-10 0,-8 0,-3 0,7 0,4 0,12 0,1 0,2 0,-5 0,-2 0,-2 0,1 0,5 0,9 0,2 0,1 0,-9 0,-6 0,-9 0,-8 0,-2 0,7 0,13 0,14 0,9 0,6 0,2 0,3 0,5 0,1 0,-1 0,-8 0,-12 0,-14 0,-8 0,0 0,13 0,13 0,10 0,6 0,5 0,5 0,11 0,5 0,-5 0,-11 0,-8 0,2 0,3 0,6 0,-3 0,0 0,-4 0,2 0,4 0,-3 0,-10 0,-13 0,-13 0,-14 0,-6 0,-2 0,7 0,9 0,8 0,-1 0,-4 0,-6 0,0 0,-1 0,3 0,2 0,1 0,-3 0,-8 0,-6 0,-5 0,-7 0,-3 0,1 0,3 0,5 0,4 0,3 0,-2 0,-1 0,-6 0,-7 0,-6 0,-4 0,-1 0,-4 0,0 0,3 0,3 0,10 0,5 0,-2 0,-3 0,-4 0,-4 0,-6 0,-3 0,-4 0,-2 0,2 0,-1 0,5 0,6 0,6 0,3 0,1 0,-4 0,-3 0,-2 0,-5 0,-5 0,-5 0,-3 0,-5 0,-6 0,-3 0,-3 0,-5 0,-1 0,-1 0,0 0,1 0,2 0,-3 0,0 0,1 0,0 0,3 0,1 0,0 0,-1 0,-1 0,-2 0,-1 0,-2 0,0 0,-2 0,0 0,-1 0,2 0,-2 0,-1 0,0 0,1 0,-3 0,0 0,0 0,0 0,1 0,-2 0,-1 0,1 0,2 0,0 0,2 0,0 0,1 0,1 0,2 0,2 0,3 0,6 0,2 0,1 0,0 0,-4 0,-3 0,-2 0,-1 0,-3 0,-3 0,-1 0,-2 0,-1 0,1 0,-1 0,-1 0,-1 0,-1 0,-1 0,-1 0,3 0,0 0,0 0,1 0,-3 0,0 0,0 0,-1 0,0 0,0 0,0 0,0 0,-1 0,1 0,0 0,0 0,0 0,0 0,0 0,0 0,0 0,0 0,0 0,0 0,0 0,0 0,0 0,0 0,0 0,0 0,0 0,0 0,0 0,0 0,0 0,0 0,0 0,0 0,0 0,0 0,0 0,0 0,0 0,0 0,0 0,-2 0,-5 0,-6 0,-9 0,-10 0,-6 0,-7 0,-3 0,1 0,2 0,5 0,2 0,3 0,1 0,1 0,1 0,1 0,-4 0,-7 0,-7 0,-14 0,-12 0,-2 0,-1 0,3 0,2 0,3 0,2 0,-7 0,-7 0,-10 0,-2 0,0 0,6 0,9 0,7 0,1 0,0 0,-8 0,-10 0,-10 0,-6 0,-1 0,6 0,-2 0,-7 0,-8 0,-9 0,-1 0,2 0,4 0,-3 0,-5 0,-2 0,3 0,10 0,12 0,-2 0,-10 0,-13 0,-9 0,-6 0,-3 0,-6 0,-3 0,7 0,12 0,13 0,5 0,0 0,-9 0,-6 0,-1 0,2 0,-2 0,-5 0,-3 0,3 0,8 0,15 0,8 0,-4 0,-8 0,-10 0,-1 0,1 0,-4 0,-2 0,-3 0,4 0,10 0,14 0,13 0,2 0,-5 0,-10 0,-10 0,-1 0,-5 0,-6 0,-7 0,-4 0,8 0,14 0,16 0,5 0,-1 0,-8 0,-10 0,-2 0,-1 0,1 0,-1 0,-5 0,-6 0,4 0,14 0,16 0,13 0,10 0,-2 0,-9 0,-9 0,-7 0,1 0,8 0,6 0,6 0,0 0,-5 0,-4 0,-1 0,1 0,5 0,10 0,14 0,8 0,10 0,3 0,2 0,-2 0,-7 0,-4 0,-3 0,-4 0,-1 0,-2 0,3 0,3 0,6 0,7 0,3 0,4 0,3 0,2 0,1 0,5 0,2 0,5 0,4 0,3 0,6 0,2 0,5 0,1 0,2 0,0 0,-1 0,1 0,0 0,-1 0,0 0,1 0,-1 0,0 0,0 0,-1 0,1 0,0 0,0 0,0 0,0 0,0 0,0 0,0 0,0 0,0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03:15.792"/>
    </inkml:context>
    <inkml:brush xml:id="br0">
      <inkml:brushProperty name="width" value="0.35" units="cm"/>
      <inkml:brushProperty name="height" value="2.1" units="cm"/>
      <inkml:brushProperty name="color" value="#FFC114"/>
      <inkml:brushProperty name="ignorePressure" value="1"/>
      <inkml:brushProperty name="inkEffects" value="pencil"/>
    </inkml:brush>
  </inkml:definitions>
  <inkml:trace contextRef="#ctx0" brushRef="#br0">347 0,'0'0,"0"0,0 0,0 0,0 0,0 0,0 0,0 0,0 0,0 0,0 0,0 0,0 0,0 0,0 0,0 0,0 0,0 0,0 0,0 0,0 0,0 0,0 0,0 0,0 0,0 0,0 0,0 0,0 0,0 0,0 0,0 0,0 0,0 0,0 0,0 0,0 0,4 0,4 0,9 0,11 0,16 0,11 0,7 0,4 0,8 0,16 0,17 0,17 0,9 0,0 0,2 0,4 0,4 0,3 0,-10 0,-14 0,-8 0,-4 0,4 0,5 0,2 0,-6 0,-6 0,-5 0,-1 0,2 0,4 0,1 0,-4 0,-9 0,-10 0,-10 0,-8 0,-3 0,7 0,4 0,12 0,1 0,2 0,-5 0,-2 0,-2 0,1 0,5 0,9 0,2 0,1 0,-9 0,-6 0,-9 0,-8 0,-2 0,7 0,13 0,14 0,9 0,6 0,2 0,3 0,5 0,1 0,-1 0,-8 0,-12 0,-14 0,-8 0,0 0,13 0,13 0,10 0,6 0,5 0,5 0,11 0,5 0,-5 0,-11 0,-8 0,2 0,3 0,6 0,-3 0,0 0,-4 0,2 0,4 0,-3 0,-10 0,-13 0,-13 0,-14 0,-6 0,-2 0,7 0,9 0,8 0,-1 0,-4 0,-6 0,0 0,-1 0,3 0,2 0,1 0,-3 0,-8 0,-6 0,-5 0,-7 0,-3 0,1 0,3 0,5 0,4 0,3 0,-2 0,-1 0,-6 0,-7 0,-6 0,-4 0,-1 0,-4 0,0 0,3 0,3 0,10 0,5 0,-2 0,-3 0,-4 0,-4 0,-6 0,-3 0,-4 0,-2 0,2 0,-1 0,5 0,6 0,6 0,3 0,1 0,-4 0,-3 0,-2 0,-5 0,-5 0,-5 0,-3 0,-5 0,-6 0,-3 0,-3 0,-5 0,-1 0,-1 0,0 0,1 0,2 0,-3 0,0 0,1 0,0 0,3 0,1 0,0 0,-1 0,-1 0,-2 0,-1 0,-2 0,0 0,-2 0,0 0,-1 0,2 0,-2 0,-1 0,0 0,1 0,-3 0,0 0,0 0,0 0,1 0,-2 0,-1 0,1 0,2 0,0 0,2 0,0 0,1 0,1 0,2 0,2 0,3 0,6 0,2 0,1 0,0 0,-4 0,-3 0,-2 0,-1 0,-3 0,-3 0,-1 0,-2 0,-1 0,1 0,-1 0,-1 0,-1 0,-1 0,-1 0,-1 0,3 0,0 0,0 0,1 0,-3 0,0 0,0 0,-1 0,0 0,0 0,0 0,0 0,-1 0,1 0,0 0,0 0,0 0,0 0,0 0,0 0,0 0,0 0,0 0,0 0,0 0,0 0,0 0,0 0,0 0,0 0,0 0,0 0,0 0,0 0,0 0,0 0,0 0,0 0,0 0,0 0,0 0,0 0,0 0,0 0,0 0,-2 0,-5 0,-6 0,-9 0,-10 0,-6 0,-7 0,-3 0,1 0,2 0,5 0,2 0,3 0,1 0,1 0,1 0,1 0,-4 0,-7 0,-7 0,-14 0,-12 0,-2 0,-1 0,3 0,2 0,3 0,2 0,-7 0,-7 0,-10 0,-2 0,0 0,6 0,9 0,7 0,1 0,0 0,-8 0,-10 0,-10 0,-6 0,-1 0,6 0,-2 0,-7 0,-8 0,-9 0,-1 0,2 0,4 0,-3 0,-5 0,-2 0,3 0,10 0,12 0,-2 0,-10 0,-13 0,-9 0,-6 0,-3 0,-6 0,-3 0,7 0,12 0,13 0,5 0,0 0,-9 0,-6 0,-1 0,2 0,-2 0,-5 0,-3 0,3 0,8 0,15 0,8 0,-4 0,-8 0,-10 0,-1 0,1 0,-4 0,-2 0,-3 0,4 0,10 0,14 0,13 0,2 0,-5 0,-10 0,-10 0,-1 0,-5 0,-6 0,-7 0,-4 0,8 0,14 0,16 0,5 0,-1 0,-8 0,-10 0,-2 0,-1 0,1 0,-1 0,-5 0,-6 0,4 0,14 0,16 0,13 0,10 0,-2 0,-9 0,-9 0,-7 0,1 0,8 0,6 0,6 0,0 0,-5 0,-4 0,-1 0,1 0,5 0,10 0,14 0,8 0,10 0,3 0,2 0,-2 0,-7 0,-4 0,-3 0,-4 0,-1 0,-2 0,3 0,3 0,6 0,7 0,3 0,4 0,3 0,2 0,1 0,5 0,2 0,5 0,4 0,3 0,6 0,2 0,5 0,1 0,2 0,0 0,-1 0,1 0,0 0,-1 0,0 0,1 0,-1 0,0 0,0 0,-1 0,1 0,0 0,0 0,0 0,0 0,0 0,0 0,0 0,0 0,0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03:15.793"/>
    </inkml:context>
    <inkml:brush xml:id="br0">
      <inkml:brushProperty name="width" value="0.35" units="cm"/>
      <inkml:brushProperty name="height" value="2.1" units="cm"/>
      <inkml:brushProperty name="color" value="#FFC114"/>
      <inkml:brushProperty name="ignorePressure" value="1"/>
      <inkml:brushProperty name="inkEffects" value="pencil"/>
    </inkml:brush>
  </inkml:definitions>
  <inkml:trace contextRef="#ctx0" brushRef="#br0">0 140,'0'0,"0"0,0 0,0 0,0 0,0 0,0 0,0 0,0 0,0 0,0 0,0 0,0 0,0 1,0 2,0 0,0 4,0 2,0 2,0 1,0 3,0 1,0 4,0 2,0 2,0 2,0 3,0 3,0 6,0 3,0 4,0 0,0 2,0 0,0 2,0 5,0 1,0-1,0-2,0-2,0 0,0-3,0 2,0 0,0-2,0-1,0-2,0-2,0 2,0-2,0 1,0 0,0-3,0-3,0 0,0-2,0 1,0 0,0 4,0 0,0 1,0-2,0-3,0-2,0 1,0 1,0 2,0 2,0 3,0-1,0-2,0-1,0-2,0 0,0 0,0 2,0 0,0 0,0-2,0 0,0-3,0-1,0 0,0 0,0 0,0 3,0-1,0-1,0-2,0 0,0-1,0-2,0 0,0 0,0 1,0 2,0 0,0 1,0 0,0-1,0-4,0-2,0-1,0-1,0-1,0 1,0 0,0-1,0-1,0 0,0-1,0-1,0-1,0-1,0-1,0-2,0-1,0 0,0-1,0 0,0-1,0-2,0-1,0 0,0-1,0-1,0 0,0 0,0-1,0 1,0-1,0 1,0-1,0-3,0 2,0-2,0-1,0-1,0 0,0-1,0 0,0 0,0-1,0 1,0 0,0 0,0-3,0-3,0-9,0-14,0-11,0-13,0-5,0-7,0-3,0-4,0 3,0 2,0 5,0 2,0 1,0 0,0 1,0-1,0-1,0-2,0-3,0 3,0 3,0 1,0 1,0 0,0 1,0 1,0 3,0 2,0-2,0-2,0-2,0-1,0 4,0 2,0 1,0-1,0-1,0 1,0 1,0 4,0 2,0-1,0 1,0-1,0 1,0 3,0 2,0 3,0 2,0 1,0 0,0-1,0-1,0 1,0-1,0 1,0 2,0 3,0 2,0-1,0 0,0 0,0-2,0-1,0 1,0 1,0 0,0 2,0 2,0 2,0 1,0 1,0 0,0-1,0-1,0 0,0 0,0-1,0 1,0 1,0 0,0 2,0 2,0 2,0 2,0-1,0 2,0 1,0 0,0 1,0 2,0 0,0 2,0 0,0 0,0 0,0 2,0-1,0 2,0-1,0 1,0-1,0 1,0-1,0 1,0-1,0 2,0-1,0 1,0 1,0 1,0 1,0-2,0 0,0 1,0 0,0 1,0-1,0 1,0 0,0 0,0 0,0 0,0-1,0-2,0 0,0 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03:15.794"/>
    </inkml:context>
    <inkml:brush xml:id="br0">
      <inkml:brushProperty name="width" value="0.35" units="cm"/>
      <inkml:brushProperty name="height" value="2.1" units="cm"/>
      <inkml:brushProperty name="color" value="#FFC114"/>
      <inkml:brushProperty name="ignorePressure" value="1"/>
      <inkml:brushProperty name="inkEffects" value="pencil"/>
    </inkml:brush>
  </inkml:definitions>
  <inkml:trace contextRef="#ctx0" brushRef="#br0">0 140,'0'0,"0"0,0 0,0 0,0 0,0 0,0 0,0 0,0 0,0 0,0 0,0 0,0 0,0 1,0 2,0 0,0 4,0 2,0 2,0 1,0 3,0 1,0 4,0 2,0 2,0 2,0 3,0 3,0 6,0 3,0 4,0 0,0 2,0 0,0 2,0 5,0 1,0-1,0-2,0-2,0 0,0-3,0 2,0 0,0-2,0-1,0-2,0-2,0 2,0-2,0 1,0 0,0-3,0-3,0 0,0-2,0 1,0 0,0 4,0 0,0 1,0-2,0-3,0-2,0 1,0 1,0 2,0 2,0 3,0-1,0-2,0-1,0-2,0 0,0 0,0 2,0 0,0 0,0-2,0 0,0-3,0-1,0 0,0 0,0 0,0 3,0-1,0-1,0-2,0 0,0-1,0-2,0 0,0 0,0 1,0 2,0 0,0 1,0 0,0-1,0-4,0-2,0-1,0-1,0-1,0 1,0 0,0-1,0-1,0 0,0-1,0-1,0-1,0-1,0-1,0-2,0-1,0 0,0-1,0 0,0-1,0-2,0-1,0 0,0-1,0-1,0 0,0 0,0-1,0 1,0-1,0 1,0-1,0-3,0 2,0-2,0-1,0-1,0 0,0-1,0 0,0 0,0-1,0 1,0 0,0 0,0-3,0-3,0-9,0-14,0-11,0-13,0-5,0-7,0-3,0-4,0 3,0 2,0 5,0 2,0 1,0 0,0 1,0-1,0-1,0-2,0-3,0 3,0 3,0 1,0 1,0 0,0 1,0 1,0 3,0 2,0-2,0-2,0-2,0-1,0 4,0 2,0 1,0-1,0-1,0 1,0 1,0 4,0 2,0-1,0 1,0-1,0 1,0 3,0 2,0 3,0 2,0 1,0 0,0-1,0-1,0 1,0-1,0 1,0 2,0 3,0 2,0-1,0 0,0 0,0-2,0-1,0 1,0 1,0 0,0 2,0 2,0 2,0 1,0 1,0 0,0-1,0-1,0 0,0 0,0-1,0 1,0 1,0 0,0 2,0 2,0 2,0 2,0-1,0 2,0 1,0 0,0 1,0 2,0 0,0 2,0 0,0 0,0 0,0 2,0-1,0 2,0-1,0 1,0-1,0 1,0-1,0 1,0-1,0 2,0-1,0 1,0 1,0 1,0 1,0-2,0 0,0 1,0 0,0 1,0-1,0 1,0 0,0 0,0 0,0 0,0-1,0-2,0 0,0 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05:24.512"/>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1 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05:24.513"/>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403 108,'0'3,"0"5,-3 0,-1 5,-3 1,-1 1,-1 1,0 1,2 0,-1-2,1-1,-2 1,1 1,-1 0,1 1,1 1,3 0,1 0,-2 1,1 0,-3-1,-1 1,-1-4,1-1,-2-2,1-1,-1 1,1 2,2 1,0 2,-3 0,0 2,0-4,0 0,0-4,1 1,-1 0,1 2,-1-2,2 1,-2 1,1 1,0 1,0-5,5-4,4-7,5-7,4-4,1-5,2-2,-2-1,2 3,-2 0,0 4,2 0,-1-1,-2-1,0-1,2-2,2-1,2 3,-2 1,-3-1,1 3,-3-1,-2 0,-2-1,1 1,1 0,1 2,0 0,-2-1,3 1,-1 0,-2-2,-1-2,1 2,1 0,-2-1,2 2,0 0,-1-2,-1 0,-2-2,0-2,-2 1,4-2,0 1,-1-1,0 0,-1 1,3 2,-1 2,0-1,3 0,-1-1,-1-1,-1 6,-1 7,-2 8,0 7,-1 4,-1 2,1 3,-3-4,-2 0,1 0,1 0,0 1,2 0,0 1,-2 0,-1 0,0 1,-2-4,0 0,-3-1,1 2,2 0,-2 1,-2-3,0 0,-1-2,2-1,-2-2,2 0,-1 3,1 2,-1-2,2 1,-2 1,-2-2,1 0,0-2,1 1,-1 1,-1 2,-2 2,-2 1,-1-3,2 0,1 1,-1 1,3 0,-1-2,0 0,-2 0,0-1,1-5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05:24.514"/>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0 0,'3'3,"4"2,4 2,1 3,0 1,2 0,2 0,1 0,1 2,0 1,-2 2,-2-2,-2 0,-1-3,-1 1,-1-3,0 1,0-1,-1 0,-2 3,8 1,4 3,3 1,0-3,-3 1,-2-4,0 1,1 1,-1 1,-2 1,0-1,0-3,-2-1,0 1,1-1,1 1,2 2,-2 1,0-1,0 0,2-3,0 1,1-1,1 0,-2 5,-2 3,1 1,3 1,-4-3,-7-4,-9-5,-6-6,-6-8,-3-1,-2-4,2-3,2 2,-1-2,-1 3,0 0,0-2,-1 2,3-1,1 2,2 0,1-2,-1 1,1-1,0-1,1-1,0 1,1-1,0 0,0-1,-1 2,-1 0,0-1,-1 1,2 1,0-1,-3 1,2 1,3-2,-1 1,-2 0,-2 2,1 0,0 1,-2-1,-1 1,2-1,-1 2,4-2,-2 2,0 1,-2 3,2-2,-1 1,-1 0,2-1,3-3,-1 0,0 1,0 0,-1 0,-1-1,4 0,6 3,8 1,4 3,5 4,3 5,1 1,-3 3,0-1,-4 1,-3 2,0-1,-2 0,-2 1,1-1,0 0,2-2,3 1,2-2,-1 1,1-2,-2 2,-3 2,1-2,-2 2,1-2,0 0,1-1,0 1,0-1,3-2,-1 0,0 0,0 1,-4 3,5 3,2 1,2-1,2 0,1-3,0 1,-3 1,-1-2,0-3,0 1,2-2,0 2,1-1,-4 1,-2-1,-5-5,-3-5,-2-4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05:24.515"/>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1 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05:24.516"/>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403 108,'0'3,"0"5,-3 0,-1 5,-3 1,-1 1,-1 1,0 1,2 0,-1-2,1-1,-2 1,1 1,-1 0,1 1,1 1,3 0,1 0,-2 1,1 0,-3-1,-1 1,-1-4,1-1,-2-2,1-1,-1 1,1 2,2 1,0 2,-3 0,0 2,0-4,0 0,0-4,1 1,-1 0,1 2,-1-2,2 1,-2 1,1 1,0 1,0-5,5-4,4-7,5-7,4-4,1-5,2-2,-2-1,2 3,-2 0,0 4,2 0,-1-1,-2-1,0-1,2-2,2-1,2 3,-2 1,-3-1,1 3,-3-1,-2 0,-2-1,1 1,1 0,1 2,0 0,-2-1,3 1,-1 0,-2-2,-1-2,1 2,1 0,-2-1,2 2,0 0,-1-2,-1 0,-2-2,0-2,-2 1,4-2,0 1,-1-1,0 0,-1 1,3 2,-1 2,0-1,3 0,-1-1,-1-1,-1 6,-1 7,-2 8,0 7,-1 4,-1 2,1 3,-3-4,-2 0,1 0,1 0,0 1,2 0,0 1,-2 0,-1 0,0 1,-2-4,0 0,-3-1,1 2,2 0,-2 1,-2-3,0 0,-1-2,2-1,-2-2,2 0,-1 3,1 2,-1-2,2 1,-2 1,-2-2,1 0,0-2,1 1,-1 1,-1 2,-2 2,-2 1,-1-3,2 0,1 1,-1 1,3 0,-1-2,0 0,-2 0,0-1,1-5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03:15.782"/>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403 108,'0'3,"0"5,-3 0,-1 5,-3 1,-1 1,-1 1,0 1,2 0,-1-2,1-1,-2 1,1 1,-1 0,1 1,1 1,3 0,1 0,-2 1,1 0,-3-1,-1 1,-1-4,1-1,-2-2,1-1,-1 1,1 2,2 1,0 2,-3 0,0 2,0-4,0 0,0-4,1 1,-1 0,1 2,-1-2,2 1,-2 1,1 1,0 1,0-5,5-4,4-7,5-7,4-4,1-5,2-2,-2-1,2 3,-2 0,0 4,2 0,-1-1,-2-1,0-1,2-2,2-1,2 3,-2 1,-3-1,1 3,-3-1,-2 0,-2-1,1 1,1 0,1 2,0 0,-2-1,3 1,-1 0,-2-2,-1-2,1 2,1 0,-2-1,2 2,0 0,-1-2,-1 0,-2-2,0-2,-2 1,4-2,0 1,-1-1,0 0,-1 1,3 2,-1 2,0-1,3 0,-1-1,-1-1,-1 6,-1 7,-2 8,0 7,-1 4,-1 2,1 3,-3-4,-2 0,1 0,1 0,0 1,2 0,0 1,-2 0,-1 0,0 1,-2-4,0 0,-3-1,1 2,2 0,-2 1,-2-3,0 0,-1-2,2-1,-2-2,2 0,-1 3,1 2,-1-2,2 1,-2 1,-2-2,1 0,0-2,1 1,-1 1,-1 2,-2 2,-2 1,-1-3,2 0,1 1,-1 1,3 0,-1-2,0 0,-2 0,0-1,1-5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05:24.517"/>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0 0,'3'3,"4"2,4 2,1 3,0 1,2 0,2 0,1 0,1 2,0 1,-2 2,-2-2,-2 0,-1-3,-1 1,-1-3,0 1,0-1,-1 0,-2 3,8 1,4 3,3 1,0-3,-3 1,-2-4,0 1,1 1,-1 1,-2 1,0-1,0-3,-2-1,0 1,1-1,1 1,2 2,-2 1,0-1,0 0,2-3,0 1,1-1,1 0,-2 5,-2 3,1 1,3 1,-4-3,-7-4,-9-5,-6-6,-6-8,-3-1,-2-4,2-3,2 2,-1-2,-1 3,0 0,0-2,-1 2,3-1,1 2,2 0,1-2,-1 1,1-1,0-1,1-1,0 1,1-1,0 0,0-1,-1 2,-1 0,0-1,-1 1,2 1,0-1,-3 1,2 1,3-2,-1 1,-2 0,-2 2,1 0,0 1,-2-1,-1 1,2-1,-1 2,4-2,-2 2,0 1,-2 3,2-2,-1 1,-1 0,2-1,3-3,-1 0,0 1,0 0,-1 0,-1-1,4 0,6 3,8 1,4 3,5 4,3 5,1 1,-3 3,0-1,-4 1,-3 2,0-1,-2 0,-2 1,1-1,0 0,2-2,3 1,2-2,-1 1,1-2,-2 2,-3 2,1-2,-2 2,1-2,0 0,1-1,0 1,0-1,3-2,-1 0,0 0,0 1,-4 3,5 3,2 1,2-1,2 0,1-3,0 1,-3 1,-1-2,0-3,0 1,2-2,0 2,1-1,-4 1,-2-1,-5-5,-3-5,-2-4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05:24.518"/>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403 108,'0'3,"0"5,-3 0,-1 5,-3 1,-1 1,-1 1,0 1,2 0,-1-2,1-1,-2 1,1 1,-1 0,1 1,1 1,3 0,1 0,-2 1,1 0,-3-1,-1 1,-1-4,1-1,-2-2,1-1,-1 1,1 2,2 1,0 2,-3 0,0 2,0-4,0 0,0-4,1 1,-1 0,1 2,-1-2,2 1,-2 1,1 1,0 1,0-5,5-4,4-7,5-7,4-4,1-5,2-2,-2-1,2 3,-2 0,0 4,2 0,-1-1,-2-1,0-1,2-2,2-1,2 3,-2 1,-3-1,1 3,-3-1,-2 0,-2-1,1 1,1 0,1 2,0 0,-2-1,3 1,-1 0,-2-2,-1-2,1 2,1 0,-2-1,2 2,0 0,-1-2,-1 0,-2-2,0-2,-2 1,4-2,0 1,-1-1,0 0,-1 1,3 2,-1 2,0-1,3 0,-1-1,-1-1,-1 6,-1 7,-2 8,0 7,-1 4,-1 2,1 3,-3-4,-2 0,1 0,1 0,0 1,2 0,0 1,-2 0,-1 0,0 1,-2-4,0 0,-3-1,1 2,2 0,-2 1,-2-3,0 0,-1-2,2-1,-2-2,2 0,-1 3,1 2,-1-2,2 1,-2 1,-2-2,1 0,0-2,1 1,-1 1,-1 2,-2 2,-2 1,-1-3,2 0,1 1,-1 1,3 0,-1-2,0 0,-2 0,0-1,1-5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05:24.519"/>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0 0,'3'3,"4"2,4 2,1 3,0 1,2 0,2 0,1 0,1 2,0 1,-2 2,-2-2,-2 0,-1-3,-1 1,-1-3,0 1,0-1,-1 0,-2 3,8 1,4 3,3 1,0-3,-3 1,-2-4,0 1,1 1,-1 1,-2 1,0-1,0-3,-2-1,0 1,1-1,1 1,2 2,-2 1,0-1,0 0,2-3,0 1,1-1,1 0,-2 5,-2 3,1 1,3 1,-4-3,-7-4,-9-5,-6-6,-6-8,-3-1,-2-4,2-3,2 2,-1-2,-1 3,0 0,0-2,-1 2,3-1,1 2,2 0,1-2,-1 1,1-1,0-1,1-1,0 1,1-1,0 0,0-1,-1 2,-1 0,0-1,-1 1,2 1,0-1,-3 1,2 1,3-2,-1 1,-2 0,-2 2,1 0,0 1,-2-1,-1 1,2-1,-1 2,4-2,-2 2,0 1,-2 3,2-2,-1 1,-1 0,2-1,3-3,-1 0,0 1,0 0,-1 0,-1-1,4 0,6 3,8 1,4 3,5 4,3 5,1 1,-3 3,0-1,-4 1,-3 2,0-1,-2 0,-2 1,1-1,0 0,2-2,3 1,2-2,-1 1,1-2,-2 2,-3 2,1-2,-2 2,1-2,0 0,1-1,0 1,0-1,3-2,-1 0,0 0,0 1,-4 3,5 3,2 1,2-1,2 0,1-3,0 1,-3 1,-1-2,0-3,0 1,2-2,0 2,1-1,-4 1,-2-1,-5-5,-3-5,-2-4</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05:24.520"/>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403 108,'0'3,"0"5,-3 0,-1 5,-3 1,-1 1,-1 1,0 1,2 0,-1-2,1-1,-2 1,1 1,-1 0,1 1,1 1,3 0,1 0,-2 1,1 0,-3-1,-1 1,-1-4,1-1,-2-2,1-1,-1 1,1 2,2 1,0 2,-3 0,0 2,0-4,0 0,0-4,1 1,-1 0,1 2,-1-2,2 1,-2 1,1 1,0 1,0-5,5-4,4-7,5-7,4-4,1-5,2-2,-2-1,2 3,-2 0,0 4,2 0,-1-1,-2-1,0-1,2-2,2-1,2 3,-2 1,-3-1,1 3,-3-1,-2 0,-2-1,1 1,1 0,1 2,0 0,-2-1,3 1,-1 0,-2-2,-1-2,1 2,1 0,-2-1,2 2,0 0,-1-2,-1 0,-2-2,0-2,-2 1,4-2,0 1,-1-1,0 0,-1 1,3 2,-1 2,0-1,3 0,-1-1,-1-1,-1 6,-1 7,-2 8,0 7,-1 4,-1 2,1 3,-3-4,-2 0,1 0,1 0,0 1,2 0,0 1,-2 0,-1 0,0 1,-2-4,0 0,-3-1,1 2,2 0,-2 1,-2-3,0 0,-1-2,2-1,-2-2,2 0,-1 3,1 2,-1-2,2 1,-2 1,-2-2,1 0,0-2,1 1,-1 1,-1 2,-2 2,-2 1,-1-3,2 0,1 1,-1 1,3 0,-1-2,0 0,-2 0,0-1,1-5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05:24.521"/>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0 0,'3'3,"4"2,4 2,1 3,0 1,2 0,2 0,1 0,1 2,0 1,-2 2,-2-2,-2 0,-1-3,-1 1,-1-3,0 1,0-1,-1 0,-2 3,8 1,4 3,3 1,0-3,-3 1,-2-4,0 1,1 1,-1 1,-2 1,0-1,0-3,-2-1,0 1,1-1,1 1,2 2,-2 1,0-1,0 0,2-3,0 1,1-1,1 0,-2 5,-2 3,1 1,3 1,-4-3,-7-4,-9-5,-6-6,-6-8,-3-1,-2-4,2-3,2 2,-1-2,-1 3,0 0,0-2,-1 2,3-1,1 2,2 0,1-2,-1 1,1-1,0-1,1-1,0 1,1-1,0 0,0-1,-1 2,-1 0,0-1,-1 1,2 1,0-1,-3 1,2 1,3-2,-1 1,-2 0,-2 2,1 0,0 1,-2-1,-1 1,2-1,-1 2,4-2,-2 2,0 1,-2 3,2-2,-1 1,-1 0,2-1,3-3,-1 0,0 1,0 0,-1 0,-1-1,4 0,6 3,8 1,4 3,5 4,3 5,1 1,-3 3,0-1,-4 1,-3 2,0-1,-2 0,-2 1,1-1,0 0,2-2,3 1,2-2,-1 1,1-2,-2 2,-3 2,1-2,-2 2,1-2,0 0,1-1,0 1,0-1,3-2,-1 0,0 0,0 1,-4 3,5 3,2 1,2-1,2 0,1-3,0 1,-3 1,-1-2,0-3,0 1,2-2,0 2,1-1,-4 1,-2-1,-5-5,-3-5,-2-4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03:15.783"/>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0 0,'3'3,"4"2,4 2,1 3,0 1,2 0,2 0,1 0,1 2,0 1,-2 2,-2-2,-2 0,-1-3,-1 1,-1-3,0 1,0-1,-1 0,-2 3,8 1,4 3,3 1,0-3,-3 1,-2-4,0 1,1 1,-1 1,-2 1,0-1,0-3,-2-1,0 1,1-1,1 1,2 2,-2 1,0-1,0 0,2-3,0 1,1-1,1 0,-2 5,-2 3,1 1,3 1,-4-3,-7-4,-9-5,-6-6,-6-8,-3-1,-2-4,2-3,2 2,-1-2,-1 3,0 0,0-2,-1 2,3-1,1 2,2 0,1-2,-1 1,1-1,0-1,1-1,0 1,1-1,0 0,0-1,-1 2,-1 0,0-1,-1 1,2 1,0-1,-3 1,2 1,3-2,-1 1,-2 0,-2 2,1 0,0 1,-2-1,-1 1,2-1,-1 2,4-2,-2 2,0 1,-2 3,2-2,-1 1,-1 0,2-1,3-3,-1 0,0 1,0 0,-1 0,-1-1,4 0,6 3,8 1,4 3,5 4,3 5,1 1,-3 3,0-1,-4 1,-3 2,0-1,-2 0,-2 1,1-1,0 0,2-2,3 1,2-2,-1 1,1-2,-2 2,-3 2,1-2,-2 2,1-2,0 0,1-1,0 1,0-1,3-2,-1 0,0 0,0 1,-4 3,5 3,2 1,2-1,2 0,1-3,0 1,-3 1,-1-2,0-3,0 1,2-2,0 2,1-1,-4 1,-2-1,-5-5,-3-5,-2-4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03:15.784"/>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1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03:15.785"/>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403 108,'0'3,"0"5,-3 0,-1 5,-3 1,-1 1,-1 1,0 1,2 0,-1-2,1-1,-2 1,1 1,-1 0,1 1,1 1,3 0,1 0,-2 1,1 0,-3-1,-1 1,-1-4,1-1,-2-2,1-1,-1 1,1 2,2 1,0 2,-3 0,0 2,0-4,0 0,0-4,1 1,-1 0,1 2,-1-2,2 1,-2 1,1 1,0 1,0-5,5-4,4-7,5-7,4-4,1-5,2-2,-2-1,2 3,-2 0,0 4,2 0,-1-1,-2-1,0-1,2-2,2-1,2 3,-2 1,-3-1,1 3,-3-1,-2 0,-2-1,1 1,1 0,1 2,0 0,-2-1,3 1,-1 0,-2-2,-1-2,1 2,1 0,-2-1,2 2,0 0,-1-2,-1 0,-2-2,0-2,-2 1,4-2,0 1,-1-1,0 0,-1 1,3 2,-1 2,0-1,3 0,-1-1,-1-1,-1 6,-1 7,-2 8,0 7,-1 4,-1 2,1 3,-3-4,-2 0,1 0,1 0,0 1,2 0,0 1,-2 0,-1 0,0 1,-2-4,0 0,-3-1,1 2,2 0,-2 1,-2-3,0 0,-1-2,2-1,-2-2,2 0,-1 3,1 2,-1-2,2 1,-2 1,-2-2,1 0,0-2,1 1,-1 1,-1 2,-2 2,-2 1,-1-3,2 0,1 1,-1 1,3 0,-1-2,0 0,-2 0,0-1,1-5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03:15.786"/>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0 0,'3'3,"4"2,4 2,1 3,0 1,2 0,2 0,1 0,1 2,0 1,-2 2,-2-2,-2 0,-1-3,-1 1,-1-3,0 1,0-1,-1 0,-2 3,8 1,4 3,3 1,0-3,-3 1,-2-4,0 1,1 1,-1 1,-2 1,0-1,0-3,-2-1,0 1,1-1,1 1,2 2,-2 1,0-1,0 0,2-3,0 1,1-1,1 0,-2 5,-2 3,1 1,3 1,-4-3,-7-4,-9-5,-6-6,-6-8,-3-1,-2-4,2-3,2 2,-1-2,-1 3,0 0,0-2,-1 2,3-1,1 2,2 0,1-2,-1 1,1-1,0-1,1-1,0 1,1-1,0 0,0-1,-1 2,-1 0,0-1,-1 1,2 1,0-1,-3 1,2 1,3-2,-1 1,-2 0,-2 2,1 0,0 1,-2-1,-1 1,2-1,-1 2,4-2,-2 2,0 1,-2 3,2-2,-1 1,-1 0,2-1,3-3,-1 0,0 1,0 0,-1 0,-1-1,4 0,6 3,8 1,4 3,5 4,3 5,1 1,-3 3,0-1,-4 1,-3 2,0-1,-2 0,-2 1,1-1,0 0,2-2,3 1,2-2,-1 1,1-2,-2 2,-3 2,1-2,-2 2,1-2,0 0,1-1,0 1,0-1,3-2,-1 0,0 0,0 1,-4 3,5 3,2 1,2-1,2 0,1-3,0 1,-3 1,-1-2,0-3,0 1,2-2,0 2,1-1,-4 1,-2-1,-5-5,-3-5,-2-4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03:15.787"/>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403 108,'0'3,"0"5,-3 0,-1 5,-3 1,-1 1,-1 1,0 1,2 0,-1-2,1-1,-2 1,1 1,-1 0,1 1,1 1,3 0,1 0,-2 1,1 0,-3-1,-1 1,-1-4,1-1,-2-2,1-1,-1 1,1 2,2 1,0 2,-3 0,0 2,0-4,0 0,0-4,1 1,-1 0,1 2,-1-2,2 1,-2 1,1 1,0 1,0-5,5-4,4-7,5-7,4-4,1-5,2-2,-2-1,2 3,-2 0,0 4,2 0,-1-1,-2-1,0-1,2-2,2-1,2 3,-2 1,-3-1,1 3,-3-1,-2 0,-2-1,1 1,1 0,1 2,0 0,-2-1,3 1,-1 0,-2-2,-1-2,1 2,1 0,-2-1,2 2,0 0,-1-2,-1 0,-2-2,0-2,-2 1,4-2,0 1,-1-1,0 0,-1 1,3 2,-1 2,0-1,3 0,-1-1,-1-1,-1 6,-1 7,-2 8,0 7,-1 4,-1 2,1 3,-3-4,-2 0,1 0,1 0,0 1,2 0,0 1,-2 0,-1 0,0 1,-2-4,0 0,-3-1,1 2,2 0,-2 1,-2-3,0 0,-1-2,2-1,-2-2,2 0,-1 3,1 2,-1-2,2 1,-2 1,-2-2,1 0,0-2,1 1,-1 1,-1 2,-2 2,-2 1,-1-3,2 0,1 1,-1 1,3 0,-1-2,0 0,-2 0,0-1,1-5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03:15.788"/>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0 0,'3'3,"4"2,4 2,1 3,0 1,2 0,2 0,1 0,1 2,0 1,-2 2,-2-2,-2 0,-1-3,-1 1,-1-3,0 1,0-1,-1 0,-2 3,8 1,4 3,3 1,0-3,-3 1,-2-4,0 1,1 1,-1 1,-2 1,0-1,0-3,-2-1,0 1,1-1,1 1,2 2,-2 1,0-1,0 0,2-3,0 1,1-1,1 0,-2 5,-2 3,1 1,3 1,-4-3,-7-4,-9-5,-6-6,-6-8,-3-1,-2-4,2-3,2 2,-1-2,-1 3,0 0,0-2,-1 2,3-1,1 2,2 0,1-2,-1 1,1-1,0-1,1-1,0 1,1-1,0 0,0-1,-1 2,-1 0,0-1,-1 1,2 1,0-1,-3 1,2 1,3-2,-1 1,-2 0,-2 2,1 0,0 1,-2-1,-1 1,2-1,-1 2,4-2,-2 2,0 1,-2 3,2-2,-1 1,-1 0,2-1,3-3,-1 0,0 1,0 0,-1 0,-1-1,4 0,6 3,8 1,4 3,5 4,3 5,1 1,-3 3,0-1,-4 1,-3 2,0-1,-2 0,-2 1,1-1,0 0,2-2,3 1,2-2,-1 1,1-2,-2 2,-3 2,1-2,-2 2,1-2,0 0,1-1,0 1,0-1,3-2,-1 0,0 0,0 1,-4 3,5 3,2 1,2-1,2 0,1-3,0 1,-3 1,-1-2,0-3,0 1,2-2,0 2,1-1,-4 1,-2-1,-5-5,-3-5,-2-4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03:15.789"/>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403 108,'0'3,"0"5,-3 0,-1 5,-3 1,-1 1,-1 1,0 1,2 0,-1-2,1-1,-2 1,1 1,-1 0,1 1,1 1,3 0,1 0,-2 1,1 0,-3-1,-1 1,-1-4,1-1,-2-2,1-1,-1 1,1 2,2 1,0 2,-3 0,0 2,0-4,0 0,0-4,1 1,-1 0,1 2,-1-2,2 1,-2 1,1 1,0 1,0-5,5-4,4-7,5-7,4-4,1-5,2-2,-2-1,2 3,-2 0,0 4,2 0,-1-1,-2-1,0-1,2-2,2-1,2 3,-2 1,-3-1,1 3,-3-1,-2 0,-2-1,1 1,1 0,1 2,0 0,-2-1,3 1,-1 0,-2-2,-1-2,1 2,1 0,-2-1,2 2,0 0,-1-2,-1 0,-2-2,0-2,-2 1,4-2,0 1,-1-1,0 0,-1 1,3 2,-1 2,0-1,3 0,-1-1,-1-1,-1 6,-1 7,-2 8,0 7,-1 4,-1 2,1 3,-3-4,-2 0,1 0,1 0,0 1,2 0,0 1,-2 0,-1 0,0 1,-2-4,0 0,-3-1,1 2,2 0,-2 1,-2-3,0 0,-1-2,2-1,-2-2,2 0,-1 3,1 2,-1-2,2 1,-2 1,-2-2,1 0,0-2,1 1,-1 1,-1 2,-2 2,-2 1,-1-3,2 0,1 1,-1 1,3 0,-1-2,0 0,-2 0,0-1,1-5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53D42-0468-474A-94C8-C8BED4588CC5}" type="datetimeFigureOut">
              <a:rPr kumimoji="1" lang="ja-JP" altLang="en-US" smtClean="0"/>
              <a:t>2022/9/15</a:t>
            </a:fld>
            <a:endParaRPr kumimoji="1" lang="ja-JP"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12EEF6-6A68-4004-B804-939814F6FDA8}" type="slidenum">
              <a:rPr kumimoji="1" lang="ja-JP" altLang="en-US" smtClean="0"/>
              <a:t>‹#›</a:t>
            </a:fld>
            <a:endParaRPr kumimoji="1" lang="ja-JP" altLang="en-US"/>
          </a:p>
        </p:txBody>
      </p:sp>
    </p:spTree>
    <p:extLst>
      <p:ext uri="{BB962C8B-B14F-4D97-AF65-F5344CB8AC3E}">
        <p14:creationId xmlns:p14="http://schemas.microsoft.com/office/powerpoint/2010/main" val="22527045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5"/>
          </p:nvPr>
        </p:nvSpPr>
        <p:spPr/>
        <p:txBody>
          <a:bodyPr/>
          <a:lstStyle/>
          <a:p>
            <a:fld id="{0912EEF6-6A68-4004-B804-939814F6FDA8}" type="slidenum">
              <a:rPr kumimoji="1" lang="ja-JP" altLang="en-US" smtClean="0"/>
              <a:t>7</a:t>
            </a:fld>
            <a:endParaRPr kumimoji="1" lang="ja-JP" altLang="en-US"/>
          </a:p>
        </p:txBody>
      </p:sp>
    </p:spTree>
    <p:extLst>
      <p:ext uri="{BB962C8B-B14F-4D97-AF65-F5344CB8AC3E}">
        <p14:creationId xmlns:p14="http://schemas.microsoft.com/office/powerpoint/2010/main" val="3376511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565E4-5265-4F50-9F65-A71C60DE2A82}"/>
              </a:ext>
            </a:extLst>
          </p:cNvPr>
          <p:cNvSpPr>
            <a:spLocks noGrp="1"/>
          </p:cNvSpPr>
          <p:nvPr>
            <p:ph type="ctrTitle"/>
          </p:nvPr>
        </p:nvSpPr>
        <p:spPr>
          <a:xfrm>
            <a:off x="1524000" y="1122363"/>
            <a:ext cx="9144000" cy="2387600"/>
          </a:xfrm>
        </p:spPr>
        <p:txBody>
          <a:bodyPr anchor="b"/>
          <a:lstStyle>
            <a:lvl1pPr algn="ctr">
              <a:defRPr sz="6000"/>
            </a:lvl1pPr>
          </a:lstStyle>
          <a:p>
            <a:r>
              <a:rPr kumimoji="1" lang="en-US" altLang="ja-JP"/>
              <a:t>Click to edit Master title style</a:t>
            </a:r>
            <a:endParaRPr kumimoji="1" lang="ja-JP" altLang="en-US"/>
          </a:p>
        </p:txBody>
      </p:sp>
      <p:sp>
        <p:nvSpPr>
          <p:cNvPr id="3" name="Subtitle 2">
            <a:extLst>
              <a:ext uri="{FF2B5EF4-FFF2-40B4-BE49-F238E27FC236}">
                <a16:creationId xmlns:a16="http://schemas.microsoft.com/office/drawing/2014/main" id="{C02C957D-18A8-40D6-8716-120DF83979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en-US" altLang="ja-JP"/>
              <a:t>Click to edit Master subtitle style</a:t>
            </a:r>
            <a:endParaRPr kumimoji="1" lang="ja-JP" altLang="en-US"/>
          </a:p>
        </p:txBody>
      </p:sp>
      <p:sp>
        <p:nvSpPr>
          <p:cNvPr id="5" name="Footer Placeholder 4">
            <a:extLst>
              <a:ext uri="{FF2B5EF4-FFF2-40B4-BE49-F238E27FC236}">
                <a16:creationId xmlns:a16="http://schemas.microsoft.com/office/drawing/2014/main" id="{7498C409-00A0-4DEF-8001-D1A76BFBB0D6}"/>
              </a:ext>
            </a:extLst>
          </p:cNvPr>
          <p:cNvSpPr>
            <a:spLocks noGrp="1"/>
          </p:cNvSpPr>
          <p:nvPr>
            <p:ph type="ftr" sz="quarter" idx="11"/>
          </p:nvPr>
        </p:nvSpPr>
        <p:spPr>
          <a:xfrm>
            <a:off x="2407642" y="6454513"/>
            <a:ext cx="7390700" cy="365125"/>
          </a:xfrm>
        </p:spPr>
        <p:txBody>
          <a:bodyPr/>
          <a:lstStyle>
            <a:lvl1pPr>
              <a:defRPr b="1"/>
            </a:lvl1pPr>
          </a:lstStyle>
          <a:p>
            <a:r>
              <a:rPr lang="en-US" altLang="zh-CN"/>
              <a:t>Lund University, Sweden</a:t>
            </a:r>
            <a:endParaRPr lang="ja-JP" altLang="en-US"/>
          </a:p>
        </p:txBody>
      </p:sp>
      <p:sp>
        <p:nvSpPr>
          <p:cNvPr id="6" name="Slide Number Placeholder 5">
            <a:extLst>
              <a:ext uri="{FF2B5EF4-FFF2-40B4-BE49-F238E27FC236}">
                <a16:creationId xmlns:a16="http://schemas.microsoft.com/office/drawing/2014/main" id="{50C69E8E-9227-409D-A6F1-4013D24954CC}"/>
              </a:ext>
            </a:extLst>
          </p:cNvPr>
          <p:cNvSpPr>
            <a:spLocks noGrp="1"/>
          </p:cNvSpPr>
          <p:nvPr>
            <p:ph type="sldNum" sz="quarter" idx="12"/>
          </p:nvPr>
        </p:nvSpPr>
        <p:spPr/>
        <p:txBody>
          <a:bodyPr/>
          <a:lstStyle/>
          <a:p>
            <a:fld id="{35AB285C-654F-4A5B-870C-7C676C8AE05A}" type="slidenum">
              <a:rPr kumimoji="1" lang="ja-JP" altLang="en-US" smtClean="0"/>
              <a:t>‹#›</a:t>
            </a:fld>
            <a:endParaRPr kumimoji="1" lang="ja-JP" altLang="en-US"/>
          </a:p>
        </p:txBody>
      </p:sp>
    </p:spTree>
    <p:extLst>
      <p:ext uri="{BB962C8B-B14F-4D97-AF65-F5344CB8AC3E}">
        <p14:creationId xmlns:p14="http://schemas.microsoft.com/office/powerpoint/2010/main" val="938385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907DE-5C21-4B12-B24F-08DA7B7C858A}"/>
              </a:ext>
            </a:extLst>
          </p:cNvPr>
          <p:cNvSpPr>
            <a:spLocks noGrp="1"/>
          </p:cNvSpPr>
          <p:nvPr>
            <p:ph type="title"/>
          </p:nvPr>
        </p:nvSpPr>
        <p:spPr/>
        <p:txBody>
          <a:bodyPr/>
          <a:lstStyle/>
          <a:p>
            <a:r>
              <a:rPr kumimoji="1" lang="en-US" altLang="ja-JP"/>
              <a:t>Click to edit Master title style</a:t>
            </a:r>
            <a:endParaRPr kumimoji="1" lang="ja-JP" altLang="en-US"/>
          </a:p>
        </p:txBody>
      </p:sp>
      <p:sp>
        <p:nvSpPr>
          <p:cNvPr id="3" name="Vertical Text Placeholder 2">
            <a:extLst>
              <a:ext uri="{FF2B5EF4-FFF2-40B4-BE49-F238E27FC236}">
                <a16:creationId xmlns:a16="http://schemas.microsoft.com/office/drawing/2014/main" id="{B19A1C91-D679-4ECD-B757-D569948456B3}"/>
              </a:ext>
            </a:extLst>
          </p:cNvPr>
          <p:cNvSpPr>
            <a:spLocks noGrp="1"/>
          </p:cNvSpPr>
          <p:nvPr>
            <p:ph type="body" orient="vert" idx="1"/>
          </p:nvPr>
        </p:nvSpPr>
        <p:spPr/>
        <p:txBody>
          <a:bodyPr vert="eaVert"/>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a:extLst>
              <a:ext uri="{FF2B5EF4-FFF2-40B4-BE49-F238E27FC236}">
                <a16:creationId xmlns:a16="http://schemas.microsoft.com/office/drawing/2014/main" id="{2DE98CA7-98E5-448A-AA78-78A6CF2CECB2}"/>
              </a:ext>
            </a:extLst>
          </p:cNvPr>
          <p:cNvSpPr>
            <a:spLocks noGrp="1"/>
          </p:cNvSpPr>
          <p:nvPr>
            <p:ph type="dt" sz="half" idx="10"/>
          </p:nvPr>
        </p:nvSpPr>
        <p:spPr/>
        <p:txBody>
          <a:bodyPr/>
          <a:lstStyle/>
          <a:p>
            <a:r>
              <a:rPr kumimoji="1" lang="en-US" altLang="ja-JP"/>
              <a:t>2022/09/14,   Yuuka Kanakubo, Sophia Univ.</a:t>
            </a:r>
            <a:endParaRPr kumimoji="1" lang="ja-JP" altLang="en-US"/>
          </a:p>
        </p:txBody>
      </p:sp>
      <p:sp>
        <p:nvSpPr>
          <p:cNvPr id="5" name="Footer Placeholder 4">
            <a:extLst>
              <a:ext uri="{FF2B5EF4-FFF2-40B4-BE49-F238E27FC236}">
                <a16:creationId xmlns:a16="http://schemas.microsoft.com/office/drawing/2014/main" id="{14B33BB3-6FF0-4993-9F3D-AC355FA74C36}"/>
              </a:ext>
            </a:extLst>
          </p:cNvPr>
          <p:cNvSpPr>
            <a:spLocks noGrp="1"/>
          </p:cNvSpPr>
          <p:nvPr>
            <p:ph type="ftr" sz="quarter" idx="11"/>
          </p:nvPr>
        </p:nvSpPr>
        <p:spPr/>
        <p:txBody>
          <a:bodyPr/>
          <a:lstStyle/>
          <a:p>
            <a:r>
              <a:rPr kumimoji="1" lang="en-US" altLang="zh-CN"/>
              <a:t>Lund University, Sweden</a:t>
            </a:r>
            <a:endParaRPr kumimoji="1" lang="ja-JP" altLang="en-US"/>
          </a:p>
        </p:txBody>
      </p:sp>
      <p:sp>
        <p:nvSpPr>
          <p:cNvPr id="6" name="Slide Number Placeholder 5">
            <a:extLst>
              <a:ext uri="{FF2B5EF4-FFF2-40B4-BE49-F238E27FC236}">
                <a16:creationId xmlns:a16="http://schemas.microsoft.com/office/drawing/2014/main" id="{6C7BF615-B959-4876-8F59-F2367133D5CE}"/>
              </a:ext>
            </a:extLst>
          </p:cNvPr>
          <p:cNvSpPr>
            <a:spLocks noGrp="1"/>
          </p:cNvSpPr>
          <p:nvPr>
            <p:ph type="sldNum" sz="quarter" idx="12"/>
          </p:nvPr>
        </p:nvSpPr>
        <p:spPr/>
        <p:txBody>
          <a:bodyPr/>
          <a:lstStyle/>
          <a:p>
            <a:fld id="{35AB285C-654F-4A5B-870C-7C676C8AE05A}" type="slidenum">
              <a:rPr kumimoji="1" lang="ja-JP" altLang="en-US" smtClean="0"/>
              <a:t>‹#›</a:t>
            </a:fld>
            <a:endParaRPr kumimoji="1" lang="ja-JP" altLang="en-US"/>
          </a:p>
        </p:txBody>
      </p:sp>
    </p:spTree>
    <p:extLst>
      <p:ext uri="{BB962C8B-B14F-4D97-AF65-F5344CB8AC3E}">
        <p14:creationId xmlns:p14="http://schemas.microsoft.com/office/powerpoint/2010/main" val="2945763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3B0555-A50C-4723-877E-16CD6FF324A6}"/>
              </a:ext>
            </a:extLst>
          </p:cNvPr>
          <p:cNvSpPr>
            <a:spLocks noGrp="1"/>
          </p:cNvSpPr>
          <p:nvPr>
            <p:ph type="title" orient="vert"/>
          </p:nvPr>
        </p:nvSpPr>
        <p:spPr>
          <a:xfrm>
            <a:off x="8724900" y="365125"/>
            <a:ext cx="2628900" cy="5811838"/>
          </a:xfrm>
        </p:spPr>
        <p:txBody>
          <a:bodyPr vert="eaVert"/>
          <a:lstStyle/>
          <a:p>
            <a:r>
              <a:rPr kumimoji="1" lang="en-US" altLang="ja-JP"/>
              <a:t>Click to edit Master title style</a:t>
            </a:r>
            <a:endParaRPr kumimoji="1" lang="ja-JP" altLang="en-US"/>
          </a:p>
        </p:txBody>
      </p:sp>
      <p:sp>
        <p:nvSpPr>
          <p:cNvPr id="3" name="Vertical Text Placeholder 2">
            <a:extLst>
              <a:ext uri="{FF2B5EF4-FFF2-40B4-BE49-F238E27FC236}">
                <a16:creationId xmlns:a16="http://schemas.microsoft.com/office/drawing/2014/main" id="{F2521A69-BD84-419D-BD5A-E8AECB3C3E36}"/>
              </a:ext>
            </a:extLst>
          </p:cNvPr>
          <p:cNvSpPr>
            <a:spLocks noGrp="1"/>
          </p:cNvSpPr>
          <p:nvPr>
            <p:ph type="body" orient="vert" idx="1"/>
          </p:nvPr>
        </p:nvSpPr>
        <p:spPr>
          <a:xfrm>
            <a:off x="838200" y="365125"/>
            <a:ext cx="7734300" cy="5811838"/>
          </a:xfrm>
        </p:spPr>
        <p:txBody>
          <a:bodyPr vert="eaVert"/>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a:extLst>
              <a:ext uri="{FF2B5EF4-FFF2-40B4-BE49-F238E27FC236}">
                <a16:creationId xmlns:a16="http://schemas.microsoft.com/office/drawing/2014/main" id="{623D73B1-C306-4357-8C82-8CE189066AC7}"/>
              </a:ext>
            </a:extLst>
          </p:cNvPr>
          <p:cNvSpPr>
            <a:spLocks noGrp="1"/>
          </p:cNvSpPr>
          <p:nvPr>
            <p:ph type="dt" sz="half" idx="10"/>
          </p:nvPr>
        </p:nvSpPr>
        <p:spPr/>
        <p:txBody>
          <a:bodyPr/>
          <a:lstStyle/>
          <a:p>
            <a:r>
              <a:rPr kumimoji="1" lang="en-US" altLang="ja-JP"/>
              <a:t>2022/09/14,   Yuuka Kanakubo, Sophia Univ.</a:t>
            </a:r>
            <a:endParaRPr kumimoji="1" lang="ja-JP" altLang="en-US"/>
          </a:p>
        </p:txBody>
      </p:sp>
      <p:sp>
        <p:nvSpPr>
          <p:cNvPr id="5" name="Footer Placeholder 4">
            <a:extLst>
              <a:ext uri="{FF2B5EF4-FFF2-40B4-BE49-F238E27FC236}">
                <a16:creationId xmlns:a16="http://schemas.microsoft.com/office/drawing/2014/main" id="{0C10D4E6-DBF7-4F07-A7CC-527E656A970D}"/>
              </a:ext>
            </a:extLst>
          </p:cNvPr>
          <p:cNvSpPr>
            <a:spLocks noGrp="1"/>
          </p:cNvSpPr>
          <p:nvPr>
            <p:ph type="ftr" sz="quarter" idx="11"/>
          </p:nvPr>
        </p:nvSpPr>
        <p:spPr/>
        <p:txBody>
          <a:bodyPr/>
          <a:lstStyle/>
          <a:p>
            <a:r>
              <a:rPr kumimoji="1" lang="en-US" altLang="zh-CN"/>
              <a:t>Lund University, Sweden</a:t>
            </a:r>
            <a:endParaRPr kumimoji="1" lang="ja-JP" altLang="en-US"/>
          </a:p>
        </p:txBody>
      </p:sp>
      <p:sp>
        <p:nvSpPr>
          <p:cNvPr id="6" name="Slide Number Placeholder 5">
            <a:extLst>
              <a:ext uri="{FF2B5EF4-FFF2-40B4-BE49-F238E27FC236}">
                <a16:creationId xmlns:a16="http://schemas.microsoft.com/office/drawing/2014/main" id="{90342EDC-D6F7-44E9-8DD6-433541B5BDCF}"/>
              </a:ext>
            </a:extLst>
          </p:cNvPr>
          <p:cNvSpPr>
            <a:spLocks noGrp="1"/>
          </p:cNvSpPr>
          <p:nvPr>
            <p:ph type="sldNum" sz="quarter" idx="12"/>
          </p:nvPr>
        </p:nvSpPr>
        <p:spPr/>
        <p:txBody>
          <a:bodyPr/>
          <a:lstStyle/>
          <a:p>
            <a:fld id="{35AB285C-654F-4A5B-870C-7C676C8AE05A}" type="slidenum">
              <a:rPr kumimoji="1" lang="ja-JP" altLang="en-US" smtClean="0"/>
              <a:t>‹#›</a:t>
            </a:fld>
            <a:endParaRPr kumimoji="1" lang="ja-JP" altLang="en-US"/>
          </a:p>
        </p:txBody>
      </p:sp>
    </p:spTree>
    <p:extLst>
      <p:ext uri="{BB962C8B-B14F-4D97-AF65-F5344CB8AC3E}">
        <p14:creationId xmlns:p14="http://schemas.microsoft.com/office/powerpoint/2010/main" val="391953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6242D-1EC6-4B12-B439-D3BDFD458BED}"/>
              </a:ext>
            </a:extLst>
          </p:cNvPr>
          <p:cNvSpPr>
            <a:spLocks noGrp="1"/>
          </p:cNvSpPr>
          <p:nvPr>
            <p:ph type="title"/>
          </p:nvPr>
        </p:nvSpPr>
        <p:spPr/>
        <p:txBody>
          <a:bodyPr/>
          <a:lstStyle/>
          <a:p>
            <a:r>
              <a:rPr kumimoji="1" lang="en-US" altLang="ja-JP"/>
              <a:t>Click to edit Master title style</a:t>
            </a:r>
            <a:endParaRPr kumimoji="1" lang="ja-JP" altLang="en-US"/>
          </a:p>
        </p:txBody>
      </p:sp>
      <p:sp>
        <p:nvSpPr>
          <p:cNvPr id="3" name="Content Placeholder 2">
            <a:extLst>
              <a:ext uri="{FF2B5EF4-FFF2-40B4-BE49-F238E27FC236}">
                <a16:creationId xmlns:a16="http://schemas.microsoft.com/office/drawing/2014/main" id="{D16E7D10-6FDF-4B60-B41D-FF9832D97601}"/>
              </a:ext>
            </a:extLst>
          </p:cNvPr>
          <p:cNvSpPr>
            <a:spLocks noGrp="1"/>
          </p:cNvSpPr>
          <p:nvPr>
            <p:ph idx="1"/>
          </p:nvPr>
        </p:nvSpPr>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a:extLst>
              <a:ext uri="{FF2B5EF4-FFF2-40B4-BE49-F238E27FC236}">
                <a16:creationId xmlns:a16="http://schemas.microsoft.com/office/drawing/2014/main" id="{B8A53FA3-01A8-48E3-B7E8-E9F22454A265}"/>
              </a:ext>
            </a:extLst>
          </p:cNvPr>
          <p:cNvSpPr>
            <a:spLocks noGrp="1"/>
          </p:cNvSpPr>
          <p:nvPr>
            <p:ph type="dt" sz="half" idx="10"/>
          </p:nvPr>
        </p:nvSpPr>
        <p:spPr/>
        <p:txBody>
          <a:bodyPr/>
          <a:lstStyle/>
          <a:p>
            <a:r>
              <a:rPr kumimoji="1" lang="en-US" altLang="ja-JP"/>
              <a:t>2022/09/14,   Yuuka Kanakubo, Sophia Univ.</a:t>
            </a:r>
            <a:endParaRPr kumimoji="1" lang="ja-JP" altLang="en-US"/>
          </a:p>
        </p:txBody>
      </p:sp>
      <p:sp>
        <p:nvSpPr>
          <p:cNvPr id="5" name="Footer Placeholder 4">
            <a:extLst>
              <a:ext uri="{FF2B5EF4-FFF2-40B4-BE49-F238E27FC236}">
                <a16:creationId xmlns:a16="http://schemas.microsoft.com/office/drawing/2014/main" id="{A3034D19-7D7E-445B-A8C2-A815ED624446}"/>
              </a:ext>
            </a:extLst>
          </p:cNvPr>
          <p:cNvSpPr>
            <a:spLocks noGrp="1"/>
          </p:cNvSpPr>
          <p:nvPr>
            <p:ph type="ftr" sz="quarter" idx="11"/>
          </p:nvPr>
        </p:nvSpPr>
        <p:spPr/>
        <p:txBody>
          <a:bodyPr/>
          <a:lstStyle/>
          <a:p>
            <a:r>
              <a:rPr kumimoji="1" lang="en-US" altLang="zh-CN"/>
              <a:t>Lund University, Sweden</a:t>
            </a:r>
            <a:endParaRPr kumimoji="1" lang="ja-JP" altLang="en-US"/>
          </a:p>
        </p:txBody>
      </p:sp>
      <p:sp>
        <p:nvSpPr>
          <p:cNvPr id="6" name="Slide Number Placeholder 5">
            <a:extLst>
              <a:ext uri="{FF2B5EF4-FFF2-40B4-BE49-F238E27FC236}">
                <a16:creationId xmlns:a16="http://schemas.microsoft.com/office/drawing/2014/main" id="{1A083837-C355-43DE-A62C-6BA4799DBD46}"/>
              </a:ext>
            </a:extLst>
          </p:cNvPr>
          <p:cNvSpPr>
            <a:spLocks noGrp="1"/>
          </p:cNvSpPr>
          <p:nvPr>
            <p:ph type="sldNum" sz="quarter" idx="12"/>
          </p:nvPr>
        </p:nvSpPr>
        <p:spPr/>
        <p:txBody>
          <a:bodyPr/>
          <a:lstStyle/>
          <a:p>
            <a:fld id="{35AB285C-654F-4A5B-870C-7C676C8AE05A}" type="slidenum">
              <a:rPr kumimoji="1" lang="ja-JP" altLang="en-US" smtClean="0"/>
              <a:t>‹#›</a:t>
            </a:fld>
            <a:endParaRPr kumimoji="1" lang="ja-JP" altLang="en-US"/>
          </a:p>
        </p:txBody>
      </p:sp>
    </p:spTree>
    <p:extLst>
      <p:ext uri="{BB962C8B-B14F-4D97-AF65-F5344CB8AC3E}">
        <p14:creationId xmlns:p14="http://schemas.microsoft.com/office/powerpoint/2010/main" val="2783791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898C4-C398-473C-BF89-194F37A7952A}"/>
              </a:ext>
            </a:extLst>
          </p:cNvPr>
          <p:cNvSpPr>
            <a:spLocks noGrp="1"/>
          </p:cNvSpPr>
          <p:nvPr>
            <p:ph type="title"/>
          </p:nvPr>
        </p:nvSpPr>
        <p:spPr>
          <a:xfrm>
            <a:off x="831850" y="1709738"/>
            <a:ext cx="10515600" cy="2852737"/>
          </a:xfrm>
        </p:spPr>
        <p:txBody>
          <a:bodyPr anchor="b"/>
          <a:lstStyle>
            <a:lvl1pPr>
              <a:defRPr sz="6000"/>
            </a:lvl1pPr>
          </a:lstStyle>
          <a:p>
            <a:r>
              <a:rPr kumimoji="1" lang="en-US" altLang="ja-JP"/>
              <a:t>Click to edit Master title style</a:t>
            </a:r>
            <a:endParaRPr kumimoji="1" lang="ja-JP" altLang="en-US"/>
          </a:p>
        </p:txBody>
      </p:sp>
      <p:sp>
        <p:nvSpPr>
          <p:cNvPr id="3" name="Text Placeholder 2">
            <a:extLst>
              <a:ext uri="{FF2B5EF4-FFF2-40B4-BE49-F238E27FC236}">
                <a16:creationId xmlns:a16="http://schemas.microsoft.com/office/drawing/2014/main" id="{E3BEC143-4B2D-4065-B1C5-D4840D7356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en-US" altLang="ja-JP"/>
              <a:t>Click to edit Master text styles</a:t>
            </a:r>
          </a:p>
        </p:txBody>
      </p:sp>
      <p:sp>
        <p:nvSpPr>
          <p:cNvPr id="4" name="Date Placeholder 3">
            <a:extLst>
              <a:ext uri="{FF2B5EF4-FFF2-40B4-BE49-F238E27FC236}">
                <a16:creationId xmlns:a16="http://schemas.microsoft.com/office/drawing/2014/main" id="{E5D9B464-6107-4EDD-B56E-5EA4871C54D8}"/>
              </a:ext>
            </a:extLst>
          </p:cNvPr>
          <p:cNvSpPr>
            <a:spLocks noGrp="1"/>
          </p:cNvSpPr>
          <p:nvPr>
            <p:ph type="dt" sz="half" idx="10"/>
          </p:nvPr>
        </p:nvSpPr>
        <p:spPr/>
        <p:txBody>
          <a:bodyPr/>
          <a:lstStyle/>
          <a:p>
            <a:r>
              <a:rPr kumimoji="1" lang="en-US" altLang="ja-JP"/>
              <a:t>2022/09/14,   Yuuka Kanakubo, Sophia Univ.</a:t>
            </a:r>
            <a:endParaRPr kumimoji="1" lang="ja-JP" altLang="en-US"/>
          </a:p>
        </p:txBody>
      </p:sp>
      <p:sp>
        <p:nvSpPr>
          <p:cNvPr id="5" name="Footer Placeholder 4">
            <a:extLst>
              <a:ext uri="{FF2B5EF4-FFF2-40B4-BE49-F238E27FC236}">
                <a16:creationId xmlns:a16="http://schemas.microsoft.com/office/drawing/2014/main" id="{8933DE1C-A344-437F-B830-B626102A2F37}"/>
              </a:ext>
            </a:extLst>
          </p:cNvPr>
          <p:cNvSpPr>
            <a:spLocks noGrp="1"/>
          </p:cNvSpPr>
          <p:nvPr>
            <p:ph type="ftr" sz="quarter" idx="11"/>
          </p:nvPr>
        </p:nvSpPr>
        <p:spPr/>
        <p:txBody>
          <a:bodyPr/>
          <a:lstStyle/>
          <a:p>
            <a:r>
              <a:rPr kumimoji="1" lang="en-US" altLang="zh-CN"/>
              <a:t>Lund University, Sweden</a:t>
            </a:r>
            <a:endParaRPr kumimoji="1" lang="ja-JP" altLang="en-US"/>
          </a:p>
        </p:txBody>
      </p:sp>
      <p:sp>
        <p:nvSpPr>
          <p:cNvPr id="6" name="Slide Number Placeholder 5">
            <a:extLst>
              <a:ext uri="{FF2B5EF4-FFF2-40B4-BE49-F238E27FC236}">
                <a16:creationId xmlns:a16="http://schemas.microsoft.com/office/drawing/2014/main" id="{DADC1724-8CD9-4B90-A8D0-58DCE002DF9A}"/>
              </a:ext>
            </a:extLst>
          </p:cNvPr>
          <p:cNvSpPr>
            <a:spLocks noGrp="1"/>
          </p:cNvSpPr>
          <p:nvPr>
            <p:ph type="sldNum" sz="quarter" idx="12"/>
          </p:nvPr>
        </p:nvSpPr>
        <p:spPr/>
        <p:txBody>
          <a:bodyPr/>
          <a:lstStyle/>
          <a:p>
            <a:fld id="{35AB285C-654F-4A5B-870C-7C676C8AE05A}" type="slidenum">
              <a:rPr kumimoji="1" lang="ja-JP" altLang="en-US" smtClean="0"/>
              <a:t>‹#›</a:t>
            </a:fld>
            <a:endParaRPr kumimoji="1" lang="ja-JP" altLang="en-US"/>
          </a:p>
        </p:txBody>
      </p:sp>
    </p:spTree>
    <p:extLst>
      <p:ext uri="{BB962C8B-B14F-4D97-AF65-F5344CB8AC3E}">
        <p14:creationId xmlns:p14="http://schemas.microsoft.com/office/powerpoint/2010/main" val="1261975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7A8BF-5130-410B-A015-E8ED187C26A8}"/>
              </a:ext>
            </a:extLst>
          </p:cNvPr>
          <p:cNvSpPr>
            <a:spLocks noGrp="1"/>
          </p:cNvSpPr>
          <p:nvPr>
            <p:ph type="title"/>
          </p:nvPr>
        </p:nvSpPr>
        <p:spPr/>
        <p:txBody>
          <a:bodyPr/>
          <a:lstStyle/>
          <a:p>
            <a:r>
              <a:rPr kumimoji="1" lang="en-US" altLang="ja-JP"/>
              <a:t>Click to edit Master title style</a:t>
            </a:r>
            <a:endParaRPr kumimoji="1" lang="ja-JP" altLang="en-US"/>
          </a:p>
        </p:txBody>
      </p:sp>
      <p:sp>
        <p:nvSpPr>
          <p:cNvPr id="3" name="Content Placeholder 2">
            <a:extLst>
              <a:ext uri="{FF2B5EF4-FFF2-40B4-BE49-F238E27FC236}">
                <a16:creationId xmlns:a16="http://schemas.microsoft.com/office/drawing/2014/main" id="{0985B895-9EE0-4598-AB91-A061495161D0}"/>
              </a:ext>
            </a:extLst>
          </p:cNvPr>
          <p:cNvSpPr>
            <a:spLocks noGrp="1"/>
          </p:cNvSpPr>
          <p:nvPr>
            <p:ph sz="half" idx="1"/>
          </p:nvPr>
        </p:nvSpPr>
        <p:spPr>
          <a:xfrm>
            <a:off x="838200" y="1825625"/>
            <a:ext cx="5181600" cy="435133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Content Placeholder 3">
            <a:extLst>
              <a:ext uri="{FF2B5EF4-FFF2-40B4-BE49-F238E27FC236}">
                <a16:creationId xmlns:a16="http://schemas.microsoft.com/office/drawing/2014/main" id="{8E4BA710-5EEB-4CDA-99B0-B69550E06B9D}"/>
              </a:ext>
            </a:extLst>
          </p:cNvPr>
          <p:cNvSpPr>
            <a:spLocks noGrp="1"/>
          </p:cNvSpPr>
          <p:nvPr>
            <p:ph sz="half" idx="2"/>
          </p:nvPr>
        </p:nvSpPr>
        <p:spPr>
          <a:xfrm>
            <a:off x="6172200" y="1825625"/>
            <a:ext cx="5181600" cy="435133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5" name="Date Placeholder 4">
            <a:extLst>
              <a:ext uri="{FF2B5EF4-FFF2-40B4-BE49-F238E27FC236}">
                <a16:creationId xmlns:a16="http://schemas.microsoft.com/office/drawing/2014/main" id="{1F2FD936-BE49-48A2-B391-84ACAAE3678D}"/>
              </a:ext>
            </a:extLst>
          </p:cNvPr>
          <p:cNvSpPr>
            <a:spLocks noGrp="1"/>
          </p:cNvSpPr>
          <p:nvPr>
            <p:ph type="dt" sz="half" idx="10"/>
          </p:nvPr>
        </p:nvSpPr>
        <p:spPr/>
        <p:txBody>
          <a:bodyPr/>
          <a:lstStyle/>
          <a:p>
            <a:r>
              <a:rPr kumimoji="1" lang="en-US" altLang="ja-JP"/>
              <a:t>2022/09/14,   Yuuka Kanakubo, Sophia Univ.</a:t>
            </a:r>
            <a:endParaRPr kumimoji="1" lang="ja-JP" altLang="en-US"/>
          </a:p>
        </p:txBody>
      </p:sp>
      <p:sp>
        <p:nvSpPr>
          <p:cNvPr id="6" name="Footer Placeholder 5">
            <a:extLst>
              <a:ext uri="{FF2B5EF4-FFF2-40B4-BE49-F238E27FC236}">
                <a16:creationId xmlns:a16="http://schemas.microsoft.com/office/drawing/2014/main" id="{56B1256A-9DD3-4579-9C3F-A48DC631B055}"/>
              </a:ext>
            </a:extLst>
          </p:cNvPr>
          <p:cNvSpPr>
            <a:spLocks noGrp="1"/>
          </p:cNvSpPr>
          <p:nvPr>
            <p:ph type="ftr" sz="quarter" idx="11"/>
          </p:nvPr>
        </p:nvSpPr>
        <p:spPr/>
        <p:txBody>
          <a:bodyPr/>
          <a:lstStyle/>
          <a:p>
            <a:r>
              <a:rPr kumimoji="1" lang="en-US" altLang="zh-CN"/>
              <a:t>Lund University, Sweden</a:t>
            </a:r>
            <a:endParaRPr kumimoji="1" lang="ja-JP" altLang="en-US"/>
          </a:p>
        </p:txBody>
      </p:sp>
      <p:sp>
        <p:nvSpPr>
          <p:cNvPr id="7" name="Slide Number Placeholder 6">
            <a:extLst>
              <a:ext uri="{FF2B5EF4-FFF2-40B4-BE49-F238E27FC236}">
                <a16:creationId xmlns:a16="http://schemas.microsoft.com/office/drawing/2014/main" id="{942F7589-A0C1-47FF-BF02-045CF9C4F835}"/>
              </a:ext>
            </a:extLst>
          </p:cNvPr>
          <p:cNvSpPr>
            <a:spLocks noGrp="1"/>
          </p:cNvSpPr>
          <p:nvPr>
            <p:ph type="sldNum" sz="quarter" idx="12"/>
          </p:nvPr>
        </p:nvSpPr>
        <p:spPr/>
        <p:txBody>
          <a:bodyPr/>
          <a:lstStyle/>
          <a:p>
            <a:fld id="{35AB285C-654F-4A5B-870C-7C676C8AE05A}" type="slidenum">
              <a:rPr kumimoji="1" lang="ja-JP" altLang="en-US" smtClean="0"/>
              <a:t>‹#›</a:t>
            </a:fld>
            <a:endParaRPr kumimoji="1" lang="ja-JP" altLang="en-US"/>
          </a:p>
        </p:txBody>
      </p:sp>
    </p:spTree>
    <p:extLst>
      <p:ext uri="{BB962C8B-B14F-4D97-AF65-F5344CB8AC3E}">
        <p14:creationId xmlns:p14="http://schemas.microsoft.com/office/powerpoint/2010/main" val="618548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42214-5C74-4BA7-AAD6-C381EAB1EB7D}"/>
              </a:ext>
            </a:extLst>
          </p:cNvPr>
          <p:cNvSpPr>
            <a:spLocks noGrp="1"/>
          </p:cNvSpPr>
          <p:nvPr>
            <p:ph type="title"/>
          </p:nvPr>
        </p:nvSpPr>
        <p:spPr>
          <a:xfrm>
            <a:off x="839788" y="365125"/>
            <a:ext cx="10515600" cy="1325563"/>
          </a:xfrm>
        </p:spPr>
        <p:txBody>
          <a:bodyPr/>
          <a:lstStyle/>
          <a:p>
            <a:r>
              <a:rPr kumimoji="1" lang="en-US" altLang="ja-JP"/>
              <a:t>Click to edit Master title style</a:t>
            </a:r>
            <a:endParaRPr kumimoji="1" lang="ja-JP" altLang="en-US"/>
          </a:p>
        </p:txBody>
      </p:sp>
      <p:sp>
        <p:nvSpPr>
          <p:cNvPr id="3" name="Text Placeholder 2">
            <a:extLst>
              <a:ext uri="{FF2B5EF4-FFF2-40B4-BE49-F238E27FC236}">
                <a16:creationId xmlns:a16="http://schemas.microsoft.com/office/drawing/2014/main" id="{3FD69DFE-45C7-4E50-935C-944D27343A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a:t>Click to edit Master text styles</a:t>
            </a:r>
          </a:p>
        </p:txBody>
      </p:sp>
      <p:sp>
        <p:nvSpPr>
          <p:cNvPr id="4" name="Content Placeholder 3">
            <a:extLst>
              <a:ext uri="{FF2B5EF4-FFF2-40B4-BE49-F238E27FC236}">
                <a16:creationId xmlns:a16="http://schemas.microsoft.com/office/drawing/2014/main" id="{CCAA8CD5-8B63-4E8E-BA33-8277B8B6B5D2}"/>
              </a:ext>
            </a:extLst>
          </p:cNvPr>
          <p:cNvSpPr>
            <a:spLocks noGrp="1"/>
          </p:cNvSpPr>
          <p:nvPr>
            <p:ph sz="half" idx="2"/>
          </p:nvPr>
        </p:nvSpPr>
        <p:spPr>
          <a:xfrm>
            <a:off x="839788" y="2505075"/>
            <a:ext cx="5157787" cy="368458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5" name="Text Placeholder 4">
            <a:extLst>
              <a:ext uri="{FF2B5EF4-FFF2-40B4-BE49-F238E27FC236}">
                <a16:creationId xmlns:a16="http://schemas.microsoft.com/office/drawing/2014/main" id="{99EB1898-6002-4C9A-B601-BF444C9B49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a:t>Click to edit Master text styles</a:t>
            </a:r>
          </a:p>
        </p:txBody>
      </p:sp>
      <p:sp>
        <p:nvSpPr>
          <p:cNvPr id="6" name="Content Placeholder 5">
            <a:extLst>
              <a:ext uri="{FF2B5EF4-FFF2-40B4-BE49-F238E27FC236}">
                <a16:creationId xmlns:a16="http://schemas.microsoft.com/office/drawing/2014/main" id="{3868E3B7-50B0-4B46-B15C-3EC5C21A8887}"/>
              </a:ext>
            </a:extLst>
          </p:cNvPr>
          <p:cNvSpPr>
            <a:spLocks noGrp="1"/>
          </p:cNvSpPr>
          <p:nvPr>
            <p:ph sz="quarter" idx="4"/>
          </p:nvPr>
        </p:nvSpPr>
        <p:spPr>
          <a:xfrm>
            <a:off x="6172200" y="2505075"/>
            <a:ext cx="5183188" cy="368458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7" name="Date Placeholder 6">
            <a:extLst>
              <a:ext uri="{FF2B5EF4-FFF2-40B4-BE49-F238E27FC236}">
                <a16:creationId xmlns:a16="http://schemas.microsoft.com/office/drawing/2014/main" id="{E4FA9277-4C38-4262-B6D4-847AEC8F7572}"/>
              </a:ext>
            </a:extLst>
          </p:cNvPr>
          <p:cNvSpPr>
            <a:spLocks noGrp="1"/>
          </p:cNvSpPr>
          <p:nvPr>
            <p:ph type="dt" sz="half" idx="10"/>
          </p:nvPr>
        </p:nvSpPr>
        <p:spPr/>
        <p:txBody>
          <a:bodyPr/>
          <a:lstStyle/>
          <a:p>
            <a:r>
              <a:rPr kumimoji="1" lang="en-US" altLang="ja-JP"/>
              <a:t>2022/09/14,   Yuuka Kanakubo, Sophia Univ.</a:t>
            </a:r>
            <a:endParaRPr kumimoji="1" lang="ja-JP" altLang="en-US"/>
          </a:p>
        </p:txBody>
      </p:sp>
      <p:sp>
        <p:nvSpPr>
          <p:cNvPr id="8" name="Footer Placeholder 7">
            <a:extLst>
              <a:ext uri="{FF2B5EF4-FFF2-40B4-BE49-F238E27FC236}">
                <a16:creationId xmlns:a16="http://schemas.microsoft.com/office/drawing/2014/main" id="{893166F9-AB57-453D-9759-55F6C8D08810}"/>
              </a:ext>
            </a:extLst>
          </p:cNvPr>
          <p:cNvSpPr>
            <a:spLocks noGrp="1"/>
          </p:cNvSpPr>
          <p:nvPr>
            <p:ph type="ftr" sz="quarter" idx="11"/>
          </p:nvPr>
        </p:nvSpPr>
        <p:spPr/>
        <p:txBody>
          <a:bodyPr/>
          <a:lstStyle/>
          <a:p>
            <a:r>
              <a:rPr kumimoji="1" lang="en-US" altLang="zh-CN"/>
              <a:t>Lund University, Sweden</a:t>
            </a:r>
            <a:endParaRPr kumimoji="1" lang="ja-JP" altLang="en-US"/>
          </a:p>
        </p:txBody>
      </p:sp>
      <p:sp>
        <p:nvSpPr>
          <p:cNvPr id="9" name="Slide Number Placeholder 8">
            <a:extLst>
              <a:ext uri="{FF2B5EF4-FFF2-40B4-BE49-F238E27FC236}">
                <a16:creationId xmlns:a16="http://schemas.microsoft.com/office/drawing/2014/main" id="{9359803E-0622-494E-9E8D-20042FFDF67F}"/>
              </a:ext>
            </a:extLst>
          </p:cNvPr>
          <p:cNvSpPr>
            <a:spLocks noGrp="1"/>
          </p:cNvSpPr>
          <p:nvPr>
            <p:ph type="sldNum" sz="quarter" idx="12"/>
          </p:nvPr>
        </p:nvSpPr>
        <p:spPr/>
        <p:txBody>
          <a:bodyPr/>
          <a:lstStyle/>
          <a:p>
            <a:fld id="{35AB285C-654F-4A5B-870C-7C676C8AE05A}" type="slidenum">
              <a:rPr kumimoji="1" lang="ja-JP" altLang="en-US" smtClean="0"/>
              <a:t>‹#›</a:t>
            </a:fld>
            <a:endParaRPr kumimoji="1" lang="ja-JP" altLang="en-US"/>
          </a:p>
        </p:txBody>
      </p:sp>
    </p:spTree>
    <p:extLst>
      <p:ext uri="{BB962C8B-B14F-4D97-AF65-F5344CB8AC3E}">
        <p14:creationId xmlns:p14="http://schemas.microsoft.com/office/powerpoint/2010/main" val="3927827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E68F9C8-6C14-4BA6-B613-6B7FB714393A}"/>
              </a:ext>
            </a:extLst>
          </p:cNvPr>
          <p:cNvSpPr/>
          <p:nvPr userDrawn="1"/>
        </p:nvSpPr>
        <p:spPr>
          <a:xfrm>
            <a:off x="0" y="6356350"/>
            <a:ext cx="12192000" cy="501650"/>
          </a:xfrm>
          <a:prstGeom prst="rect">
            <a:avLst/>
          </a:prstGeom>
          <a:solidFill>
            <a:srgbClr val="003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2">
                  <a:lumMod val="20000"/>
                  <a:lumOff val="80000"/>
                </a:schemeClr>
              </a:solidFill>
            </a:endParaRPr>
          </a:p>
        </p:txBody>
      </p:sp>
      <p:sp>
        <p:nvSpPr>
          <p:cNvPr id="2" name="Title 1">
            <a:extLst>
              <a:ext uri="{FF2B5EF4-FFF2-40B4-BE49-F238E27FC236}">
                <a16:creationId xmlns:a16="http://schemas.microsoft.com/office/drawing/2014/main" id="{C9C2D2C9-FA1D-4D48-902D-6DF974D8126B}"/>
              </a:ext>
            </a:extLst>
          </p:cNvPr>
          <p:cNvSpPr>
            <a:spLocks noGrp="1"/>
          </p:cNvSpPr>
          <p:nvPr>
            <p:ph type="title"/>
          </p:nvPr>
        </p:nvSpPr>
        <p:spPr>
          <a:xfrm>
            <a:off x="838200" y="365125"/>
            <a:ext cx="10515600" cy="863311"/>
          </a:xfrm>
        </p:spPr>
        <p:txBody>
          <a:bodyPr/>
          <a:lstStyle>
            <a:lvl1pPr algn="ctr">
              <a:defRPr b="1">
                <a:latin typeface="Calibri" panose="020F0502020204030204" pitchFamily="34" charset="0"/>
                <a:cs typeface="Calibri" panose="020F0502020204030204" pitchFamily="34" charset="0"/>
              </a:defRPr>
            </a:lvl1pPr>
          </a:lstStyle>
          <a:p>
            <a:r>
              <a:rPr kumimoji="1" lang="en-US" altLang="ja-JP" dirty="0"/>
              <a:t>Click to edit Master title style</a:t>
            </a:r>
            <a:endParaRPr kumimoji="1" lang="ja-JP" altLang="en-US" dirty="0"/>
          </a:p>
        </p:txBody>
      </p:sp>
      <p:sp>
        <p:nvSpPr>
          <p:cNvPr id="3" name="Date Placeholder 2">
            <a:extLst>
              <a:ext uri="{FF2B5EF4-FFF2-40B4-BE49-F238E27FC236}">
                <a16:creationId xmlns:a16="http://schemas.microsoft.com/office/drawing/2014/main" id="{E10B05BD-3FC7-4892-8828-64D182610AF4}"/>
              </a:ext>
            </a:extLst>
          </p:cNvPr>
          <p:cNvSpPr>
            <a:spLocks noGrp="1"/>
          </p:cNvSpPr>
          <p:nvPr>
            <p:ph type="dt" sz="half" idx="10"/>
          </p:nvPr>
        </p:nvSpPr>
        <p:spPr>
          <a:xfrm>
            <a:off x="0" y="6356350"/>
            <a:ext cx="3082637" cy="365125"/>
          </a:xfrm>
        </p:spPr>
        <p:txBody>
          <a:bodyPr/>
          <a:lstStyle>
            <a:lvl1pPr>
              <a:defRPr>
                <a:solidFill>
                  <a:schemeClr val="tx2">
                    <a:lumMod val="20000"/>
                    <a:lumOff val="80000"/>
                  </a:schemeClr>
                </a:solidFill>
                <a:latin typeface="Yu Gothic UI Light" panose="020B0300000000000000" pitchFamily="50" charset="-128"/>
                <a:ea typeface="Yu Gothic UI Light" panose="020B0300000000000000" pitchFamily="50" charset="-128"/>
              </a:defRPr>
            </a:lvl1pPr>
          </a:lstStyle>
          <a:p>
            <a:r>
              <a:rPr lang="en-US" altLang="ja-JP"/>
              <a:t>2022/09/14,   Yuuka Kanakubo, Sophia Univ.</a:t>
            </a:r>
            <a:endParaRPr lang="ja-JP" altLang="en-US" dirty="0"/>
          </a:p>
        </p:txBody>
      </p:sp>
      <p:sp>
        <p:nvSpPr>
          <p:cNvPr id="4" name="Footer Placeholder 3">
            <a:extLst>
              <a:ext uri="{FF2B5EF4-FFF2-40B4-BE49-F238E27FC236}">
                <a16:creationId xmlns:a16="http://schemas.microsoft.com/office/drawing/2014/main" id="{C41A3FD1-2235-4A79-8828-767D18999F2D}"/>
              </a:ext>
            </a:extLst>
          </p:cNvPr>
          <p:cNvSpPr>
            <a:spLocks noGrp="1"/>
          </p:cNvSpPr>
          <p:nvPr>
            <p:ph type="ftr" sz="quarter" idx="11"/>
          </p:nvPr>
        </p:nvSpPr>
        <p:spPr>
          <a:xfrm>
            <a:off x="3108030" y="6356350"/>
            <a:ext cx="6497364" cy="365125"/>
          </a:xfrm>
        </p:spPr>
        <p:txBody>
          <a:bodyPr/>
          <a:lstStyle>
            <a:lvl1pPr>
              <a:defRPr>
                <a:solidFill>
                  <a:schemeClr val="tx2">
                    <a:lumMod val="20000"/>
                    <a:lumOff val="80000"/>
                  </a:schemeClr>
                </a:solidFill>
                <a:latin typeface="Yu Gothic UI Light" panose="020B0300000000000000" pitchFamily="50" charset="-128"/>
                <a:ea typeface="Yu Gothic UI Light" panose="020B0300000000000000" pitchFamily="50" charset="-128"/>
              </a:defRPr>
            </a:lvl1pPr>
          </a:lstStyle>
          <a:p>
            <a:r>
              <a:rPr lang="en-US" altLang="zh-CN"/>
              <a:t>Lund University, Sweden</a:t>
            </a:r>
            <a:endParaRPr lang="ja-JP" altLang="en-US" dirty="0"/>
          </a:p>
        </p:txBody>
      </p:sp>
      <p:sp>
        <p:nvSpPr>
          <p:cNvPr id="5" name="Slide Number Placeholder 4">
            <a:extLst>
              <a:ext uri="{FF2B5EF4-FFF2-40B4-BE49-F238E27FC236}">
                <a16:creationId xmlns:a16="http://schemas.microsoft.com/office/drawing/2014/main" id="{9B4827FD-667E-46D2-AB45-1C0164DAB0C8}"/>
              </a:ext>
            </a:extLst>
          </p:cNvPr>
          <p:cNvSpPr>
            <a:spLocks noGrp="1"/>
          </p:cNvSpPr>
          <p:nvPr>
            <p:ph type="sldNum" sz="quarter" idx="12"/>
          </p:nvPr>
        </p:nvSpPr>
        <p:spPr>
          <a:xfrm>
            <a:off x="9118593" y="6356350"/>
            <a:ext cx="2743200" cy="365125"/>
          </a:xfrm>
        </p:spPr>
        <p:txBody>
          <a:bodyPr/>
          <a:lstStyle>
            <a:lvl1pPr>
              <a:defRPr b="1">
                <a:solidFill>
                  <a:schemeClr val="tx2">
                    <a:lumMod val="20000"/>
                    <a:lumOff val="80000"/>
                  </a:schemeClr>
                </a:solidFill>
                <a:latin typeface="Calibri" panose="020F0502020204030204" pitchFamily="34" charset="0"/>
                <a:ea typeface="Yu Gothic UI Light" panose="020B0300000000000000" pitchFamily="50" charset="-128"/>
                <a:cs typeface="Calibri" panose="020F0502020204030204" pitchFamily="34" charset="0"/>
              </a:defRPr>
            </a:lvl1pPr>
          </a:lstStyle>
          <a:p>
            <a:fld id="{35AB285C-654F-4A5B-870C-7C676C8AE05A}" type="slidenum">
              <a:rPr lang="ja-JP" altLang="en-US" smtClean="0"/>
              <a:pPr/>
              <a:t>‹#›</a:t>
            </a:fld>
            <a:endParaRPr lang="ja-JP" altLang="en-US" dirty="0"/>
          </a:p>
        </p:txBody>
      </p:sp>
    </p:spTree>
    <p:extLst>
      <p:ext uri="{BB962C8B-B14F-4D97-AF65-F5344CB8AC3E}">
        <p14:creationId xmlns:p14="http://schemas.microsoft.com/office/powerpoint/2010/main" val="12862776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E9B534-9D9F-478E-908A-2ACBFB53057A}"/>
              </a:ext>
            </a:extLst>
          </p:cNvPr>
          <p:cNvSpPr>
            <a:spLocks noGrp="1"/>
          </p:cNvSpPr>
          <p:nvPr>
            <p:ph type="dt" sz="half" idx="10"/>
          </p:nvPr>
        </p:nvSpPr>
        <p:spPr/>
        <p:txBody>
          <a:bodyPr/>
          <a:lstStyle/>
          <a:p>
            <a:r>
              <a:rPr kumimoji="1" lang="en-US" altLang="ja-JP"/>
              <a:t>2022/09/14,   Yuuka Kanakubo, Sophia Univ.</a:t>
            </a:r>
            <a:endParaRPr kumimoji="1" lang="ja-JP" altLang="en-US"/>
          </a:p>
        </p:txBody>
      </p:sp>
      <p:sp>
        <p:nvSpPr>
          <p:cNvPr id="3" name="Footer Placeholder 2">
            <a:extLst>
              <a:ext uri="{FF2B5EF4-FFF2-40B4-BE49-F238E27FC236}">
                <a16:creationId xmlns:a16="http://schemas.microsoft.com/office/drawing/2014/main" id="{771A37A6-6228-4ECB-8BA1-E72CCD66CBA1}"/>
              </a:ext>
            </a:extLst>
          </p:cNvPr>
          <p:cNvSpPr>
            <a:spLocks noGrp="1"/>
          </p:cNvSpPr>
          <p:nvPr>
            <p:ph type="ftr" sz="quarter" idx="11"/>
          </p:nvPr>
        </p:nvSpPr>
        <p:spPr/>
        <p:txBody>
          <a:bodyPr/>
          <a:lstStyle/>
          <a:p>
            <a:r>
              <a:rPr kumimoji="1" lang="en-US" altLang="zh-CN"/>
              <a:t>Lund University, Sweden</a:t>
            </a:r>
            <a:endParaRPr kumimoji="1" lang="ja-JP" altLang="en-US"/>
          </a:p>
        </p:txBody>
      </p:sp>
      <p:sp>
        <p:nvSpPr>
          <p:cNvPr id="4" name="Slide Number Placeholder 3">
            <a:extLst>
              <a:ext uri="{FF2B5EF4-FFF2-40B4-BE49-F238E27FC236}">
                <a16:creationId xmlns:a16="http://schemas.microsoft.com/office/drawing/2014/main" id="{3D4BDE9C-9AD5-4E53-BBCA-4D4789EE27F0}"/>
              </a:ext>
            </a:extLst>
          </p:cNvPr>
          <p:cNvSpPr>
            <a:spLocks noGrp="1"/>
          </p:cNvSpPr>
          <p:nvPr>
            <p:ph type="sldNum" sz="quarter" idx="12"/>
          </p:nvPr>
        </p:nvSpPr>
        <p:spPr/>
        <p:txBody>
          <a:bodyPr/>
          <a:lstStyle/>
          <a:p>
            <a:fld id="{35AB285C-654F-4A5B-870C-7C676C8AE05A}" type="slidenum">
              <a:rPr kumimoji="1" lang="ja-JP" altLang="en-US" smtClean="0"/>
              <a:t>‹#›</a:t>
            </a:fld>
            <a:endParaRPr kumimoji="1" lang="ja-JP" altLang="en-US"/>
          </a:p>
        </p:txBody>
      </p:sp>
    </p:spTree>
    <p:extLst>
      <p:ext uri="{BB962C8B-B14F-4D97-AF65-F5344CB8AC3E}">
        <p14:creationId xmlns:p14="http://schemas.microsoft.com/office/powerpoint/2010/main" val="2568582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E7A05-0DAF-456D-A485-DC5D02F4D144}"/>
              </a:ext>
            </a:extLst>
          </p:cNvPr>
          <p:cNvSpPr>
            <a:spLocks noGrp="1"/>
          </p:cNvSpPr>
          <p:nvPr>
            <p:ph type="title"/>
          </p:nvPr>
        </p:nvSpPr>
        <p:spPr>
          <a:xfrm>
            <a:off x="839788" y="457200"/>
            <a:ext cx="3932237" cy="1600200"/>
          </a:xfrm>
        </p:spPr>
        <p:txBody>
          <a:bodyPr anchor="b"/>
          <a:lstStyle>
            <a:lvl1pPr>
              <a:defRPr sz="3200"/>
            </a:lvl1pPr>
          </a:lstStyle>
          <a:p>
            <a:r>
              <a:rPr kumimoji="1" lang="en-US" altLang="ja-JP"/>
              <a:t>Click to edit Master title style</a:t>
            </a:r>
            <a:endParaRPr kumimoji="1" lang="ja-JP" altLang="en-US"/>
          </a:p>
        </p:txBody>
      </p:sp>
      <p:sp>
        <p:nvSpPr>
          <p:cNvPr id="3" name="Content Placeholder 2">
            <a:extLst>
              <a:ext uri="{FF2B5EF4-FFF2-40B4-BE49-F238E27FC236}">
                <a16:creationId xmlns:a16="http://schemas.microsoft.com/office/drawing/2014/main" id="{6057144D-89E1-4FE1-9324-6FA2B5C16B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Text Placeholder 3">
            <a:extLst>
              <a:ext uri="{FF2B5EF4-FFF2-40B4-BE49-F238E27FC236}">
                <a16:creationId xmlns:a16="http://schemas.microsoft.com/office/drawing/2014/main" id="{92370A92-AEC6-45C8-A47D-ABB12EA1BF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en-US" altLang="ja-JP"/>
              <a:t>Click to edit Master text styles</a:t>
            </a:r>
          </a:p>
        </p:txBody>
      </p:sp>
      <p:sp>
        <p:nvSpPr>
          <p:cNvPr id="5" name="Date Placeholder 4">
            <a:extLst>
              <a:ext uri="{FF2B5EF4-FFF2-40B4-BE49-F238E27FC236}">
                <a16:creationId xmlns:a16="http://schemas.microsoft.com/office/drawing/2014/main" id="{36ECC4E8-7161-4DBC-A472-D74F47B47765}"/>
              </a:ext>
            </a:extLst>
          </p:cNvPr>
          <p:cNvSpPr>
            <a:spLocks noGrp="1"/>
          </p:cNvSpPr>
          <p:nvPr>
            <p:ph type="dt" sz="half" idx="10"/>
          </p:nvPr>
        </p:nvSpPr>
        <p:spPr/>
        <p:txBody>
          <a:bodyPr/>
          <a:lstStyle/>
          <a:p>
            <a:r>
              <a:rPr kumimoji="1" lang="en-US" altLang="ja-JP"/>
              <a:t>2022/09/14,   Yuuka Kanakubo, Sophia Univ.</a:t>
            </a:r>
            <a:endParaRPr kumimoji="1" lang="ja-JP" altLang="en-US"/>
          </a:p>
        </p:txBody>
      </p:sp>
      <p:sp>
        <p:nvSpPr>
          <p:cNvPr id="6" name="Footer Placeholder 5">
            <a:extLst>
              <a:ext uri="{FF2B5EF4-FFF2-40B4-BE49-F238E27FC236}">
                <a16:creationId xmlns:a16="http://schemas.microsoft.com/office/drawing/2014/main" id="{79901F39-9E00-4E40-99DB-B6842005B771}"/>
              </a:ext>
            </a:extLst>
          </p:cNvPr>
          <p:cNvSpPr>
            <a:spLocks noGrp="1"/>
          </p:cNvSpPr>
          <p:nvPr>
            <p:ph type="ftr" sz="quarter" idx="11"/>
          </p:nvPr>
        </p:nvSpPr>
        <p:spPr/>
        <p:txBody>
          <a:bodyPr/>
          <a:lstStyle/>
          <a:p>
            <a:r>
              <a:rPr kumimoji="1" lang="en-US" altLang="zh-CN"/>
              <a:t>Lund University, Sweden</a:t>
            </a:r>
            <a:endParaRPr kumimoji="1" lang="ja-JP" altLang="en-US"/>
          </a:p>
        </p:txBody>
      </p:sp>
      <p:sp>
        <p:nvSpPr>
          <p:cNvPr id="7" name="Slide Number Placeholder 6">
            <a:extLst>
              <a:ext uri="{FF2B5EF4-FFF2-40B4-BE49-F238E27FC236}">
                <a16:creationId xmlns:a16="http://schemas.microsoft.com/office/drawing/2014/main" id="{A5326A40-66B5-4798-9637-B20372A59A24}"/>
              </a:ext>
            </a:extLst>
          </p:cNvPr>
          <p:cNvSpPr>
            <a:spLocks noGrp="1"/>
          </p:cNvSpPr>
          <p:nvPr>
            <p:ph type="sldNum" sz="quarter" idx="12"/>
          </p:nvPr>
        </p:nvSpPr>
        <p:spPr/>
        <p:txBody>
          <a:bodyPr/>
          <a:lstStyle/>
          <a:p>
            <a:fld id="{35AB285C-654F-4A5B-870C-7C676C8AE05A}" type="slidenum">
              <a:rPr kumimoji="1" lang="ja-JP" altLang="en-US" smtClean="0"/>
              <a:t>‹#›</a:t>
            </a:fld>
            <a:endParaRPr kumimoji="1" lang="ja-JP" altLang="en-US"/>
          </a:p>
        </p:txBody>
      </p:sp>
    </p:spTree>
    <p:extLst>
      <p:ext uri="{BB962C8B-B14F-4D97-AF65-F5344CB8AC3E}">
        <p14:creationId xmlns:p14="http://schemas.microsoft.com/office/powerpoint/2010/main" val="1047353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F4FAB-574E-428F-82E7-706EC81EA664}"/>
              </a:ext>
            </a:extLst>
          </p:cNvPr>
          <p:cNvSpPr>
            <a:spLocks noGrp="1"/>
          </p:cNvSpPr>
          <p:nvPr>
            <p:ph type="title"/>
          </p:nvPr>
        </p:nvSpPr>
        <p:spPr>
          <a:xfrm>
            <a:off x="839788" y="457200"/>
            <a:ext cx="3932237" cy="1600200"/>
          </a:xfrm>
        </p:spPr>
        <p:txBody>
          <a:bodyPr anchor="b"/>
          <a:lstStyle>
            <a:lvl1pPr>
              <a:defRPr sz="3200"/>
            </a:lvl1pPr>
          </a:lstStyle>
          <a:p>
            <a:r>
              <a:rPr kumimoji="1" lang="en-US" altLang="ja-JP"/>
              <a:t>Click to edit Master title style</a:t>
            </a:r>
            <a:endParaRPr kumimoji="1" lang="ja-JP" altLang="en-US"/>
          </a:p>
        </p:txBody>
      </p:sp>
      <p:sp>
        <p:nvSpPr>
          <p:cNvPr id="3" name="Picture Placeholder 2">
            <a:extLst>
              <a:ext uri="{FF2B5EF4-FFF2-40B4-BE49-F238E27FC236}">
                <a16:creationId xmlns:a16="http://schemas.microsoft.com/office/drawing/2014/main" id="{EB38CE5C-2B51-4502-9672-08F33826DE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Text Placeholder 3">
            <a:extLst>
              <a:ext uri="{FF2B5EF4-FFF2-40B4-BE49-F238E27FC236}">
                <a16:creationId xmlns:a16="http://schemas.microsoft.com/office/drawing/2014/main" id="{561E8F88-5F69-4D02-8A5B-A8FCDFE925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en-US" altLang="ja-JP"/>
              <a:t>Click to edit Master text styles</a:t>
            </a:r>
          </a:p>
        </p:txBody>
      </p:sp>
      <p:sp>
        <p:nvSpPr>
          <p:cNvPr id="5" name="Date Placeholder 4">
            <a:extLst>
              <a:ext uri="{FF2B5EF4-FFF2-40B4-BE49-F238E27FC236}">
                <a16:creationId xmlns:a16="http://schemas.microsoft.com/office/drawing/2014/main" id="{07445213-7242-4789-BDDB-4DDA0A921FAF}"/>
              </a:ext>
            </a:extLst>
          </p:cNvPr>
          <p:cNvSpPr>
            <a:spLocks noGrp="1"/>
          </p:cNvSpPr>
          <p:nvPr>
            <p:ph type="dt" sz="half" idx="10"/>
          </p:nvPr>
        </p:nvSpPr>
        <p:spPr/>
        <p:txBody>
          <a:bodyPr/>
          <a:lstStyle/>
          <a:p>
            <a:r>
              <a:rPr kumimoji="1" lang="en-US" altLang="ja-JP"/>
              <a:t>2022/09/14,   Yuuka Kanakubo, Sophia Univ.</a:t>
            </a:r>
            <a:endParaRPr kumimoji="1" lang="ja-JP" altLang="en-US"/>
          </a:p>
        </p:txBody>
      </p:sp>
      <p:sp>
        <p:nvSpPr>
          <p:cNvPr id="6" name="Footer Placeholder 5">
            <a:extLst>
              <a:ext uri="{FF2B5EF4-FFF2-40B4-BE49-F238E27FC236}">
                <a16:creationId xmlns:a16="http://schemas.microsoft.com/office/drawing/2014/main" id="{7BADB37C-AA34-4F89-83CC-306EF8E7198D}"/>
              </a:ext>
            </a:extLst>
          </p:cNvPr>
          <p:cNvSpPr>
            <a:spLocks noGrp="1"/>
          </p:cNvSpPr>
          <p:nvPr>
            <p:ph type="ftr" sz="quarter" idx="11"/>
          </p:nvPr>
        </p:nvSpPr>
        <p:spPr/>
        <p:txBody>
          <a:bodyPr/>
          <a:lstStyle/>
          <a:p>
            <a:r>
              <a:rPr kumimoji="1" lang="en-US" altLang="zh-CN"/>
              <a:t>Lund University, Sweden</a:t>
            </a:r>
            <a:endParaRPr kumimoji="1" lang="ja-JP" altLang="en-US"/>
          </a:p>
        </p:txBody>
      </p:sp>
      <p:sp>
        <p:nvSpPr>
          <p:cNvPr id="7" name="Slide Number Placeholder 6">
            <a:extLst>
              <a:ext uri="{FF2B5EF4-FFF2-40B4-BE49-F238E27FC236}">
                <a16:creationId xmlns:a16="http://schemas.microsoft.com/office/drawing/2014/main" id="{E4781703-D284-4FE8-9D18-1D9D2B655FA8}"/>
              </a:ext>
            </a:extLst>
          </p:cNvPr>
          <p:cNvSpPr>
            <a:spLocks noGrp="1"/>
          </p:cNvSpPr>
          <p:nvPr>
            <p:ph type="sldNum" sz="quarter" idx="12"/>
          </p:nvPr>
        </p:nvSpPr>
        <p:spPr/>
        <p:txBody>
          <a:bodyPr/>
          <a:lstStyle/>
          <a:p>
            <a:fld id="{35AB285C-654F-4A5B-870C-7C676C8AE05A}" type="slidenum">
              <a:rPr kumimoji="1" lang="ja-JP" altLang="en-US" smtClean="0"/>
              <a:t>‹#›</a:t>
            </a:fld>
            <a:endParaRPr kumimoji="1" lang="ja-JP" altLang="en-US"/>
          </a:p>
        </p:txBody>
      </p:sp>
    </p:spTree>
    <p:extLst>
      <p:ext uri="{BB962C8B-B14F-4D97-AF65-F5344CB8AC3E}">
        <p14:creationId xmlns:p14="http://schemas.microsoft.com/office/powerpoint/2010/main" val="1271337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F38CDD-4E37-4A69-B82E-49627C3DFC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en-US" altLang="ja-JP"/>
              <a:t>Click to edit Master title style</a:t>
            </a:r>
            <a:endParaRPr kumimoji="1" lang="ja-JP" altLang="en-US"/>
          </a:p>
        </p:txBody>
      </p:sp>
      <p:sp>
        <p:nvSpPr>
          <p:cNvPr id="3" name="Text Placeholder 2">
            <a:extLst>
              <a:ext uri="{FF2B5EF4-FFF2-40B4-BE49-F238E27FC236}">
                <a16:creationId xmlns:a16="http://schemas.microsoft.com/office/drawing/2014/main" id="{09B36E4C-BF16-4F78-BCB2-571832A21B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a:extLst>
              <a:ext uri="{FF2B5EF4-FFF2-40B4-BE49-F238E27FC236}">
                <a16:creationId xmlns:a16="http://schemas.microsoft.com/office/drawing/2014/main" id="{91E368DB-909A-4B0C-8F4C-B471B490A8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a:t>2022/09/14,   Yuuka Kanakubo, Sophia Univ.</a:t>
            </a:r>
            <a:endParaRPr kumimoji="1" lang="ja-JP" altLang="en-US"/>
          </a:p>
        </p:txBody>
      </p:sp>
      <p:sp>
        <p:nvSpPr>
          <p:cNvPr id="5" name="Footer Placeholder 4">
            <a:extLst>
              <a:ext uri="{FF2B5EF4-FFF2-40B4-BE49-F238E27FC236}">
                <a16:creationId xmlns:a16="http://schemas.microsoft.com/office/drawing/2014/main" id="{CE6639FF-E670-4095-98CE-778B40C2EC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zh-CN"/>
              <a:t>Lund University, Sweden</a:t>
            </a:r>
            <a:endParaRPr kumimoji="1" lang="ja-JP" altLang="en-US"/>
          </a:p>
        </p:txBody>
      </p:sp>
      <p:sp>
        <p:nvSpPr>
          <p:cNvPr id="6" name="Slide Number Placeholder 5">
            <a:extLst>
              <a:ext uri="{FF2B5EF4-FFF2-40B4-BE49-F238E27FC236}">
                <a16:creationId xmlns:a16="http://schemas.microsoft.com/office/drawing/2014/main" id="{64FFBB91-2D58-4E88-B3CB-DE2C88AF23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B285C-654F-4A5B-870C-7C676C8AE05A}" type="slidenum">
              <a:rPr kumimoji="1" lang="ja-JP" altLang="en-US" smtClean="0"/>
              <a:t>‹#›</a:t>
            </a:fld>
            <a:endParaRPr kumimoji="1" lang="ja-JP" altLang="en-US"/>
          </a:p>
        </p:txBody>
      </p:sp>
    </p:spTree>
    <p:extLst>
      <p:ext uri="{BB962C8B-B14F-4D97-AF65-F5344CB8AC3E}">
        <p14:creationId xmlns:p14="http://schemas.microsoft.com/office/powerpoint/2010/main" val="3473112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0.png"/><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170.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110.png"/><Relationship Id="rId4" Type="http://schemas.openxmlformats.org/officeDocument/2006/relationships/image" Target="../media/image100.png"/></Relationships>
</file>

<file path=ppt/slides/_rels/slide12.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image" Target="../media/image25.gif"/><Relationship Id="rId1" Type="http://schemas.openxmlformats.org/officeDocument/2006/relationships/slideLayout" Target="../slideLayouts/slideLayout7.xml"/><Relationship Id="rId6" Type="http://schemas.openxmlformats.org/officeDocument/2006/relationships/image" Target="../media/image26.gif"/><Relationship Id="rId5" Type="http://schemas.openxmlformats.org/officeDocument/2006/relationships/image" Target="../media/image160.png"/></Relationships>
</file>

<file path=ppt/slides/_rels/slide1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7.xml"/><Relationship Id="rId4" Type="http://schemas.openxmlformats.org/officeDocument/2006/relationships/image" Target="../media/image361.png"/></Relationships>
</file>

<file path=ppt/slides/_rels/slide15.xml.rels><?xml version="1.0" encoding="UTF-8" standalone="yes"?>
<Relationships xmlns="http://schemas.openxmlformats.org/package/2006/relationships"><Relationship Id="rId13" Type="http://schemas.openxmlformats.org/officeDocument/2006/relationships/customXml" Target="../ink/ink6.xml"/><Relationship Id="rId18" Type="http://schemas.openxmlformats.org/officeDocument/2006/relationships/image" Target="../media/image500.png"/><Relationship Id="rId26" Type="http://schemas.openxmlformats.org/officeDocument/2006/relationships/image" Target="../media/image550.png"/><Relationship Id="rId3" Type="http://schemas.openxmlformats.org/officeDocument/2006/relationships/customXml" Target="../ink/ink1.xml"/><Relationship Id="rId21" Type="http://schemas.openxmlformats.org/officeDocument/2006/relationships/customXml" Target="../ink/ink9.xml"/><Relationship Id="rId34" Type="http://schemas.openxmlformats.org/officeDocument/2006/relationships/customXml" Target="../ink/ink14.xml"/><Relationship Id="rId7" Type="http://schemas.openxmlformats.org/officeDocument/2006/relationships/customXml" Target="../ink/ink3.xml"/><Relationship Id="rId12" Type="http://schemas.openxmlformats.org/officeDocument/2006/relationships/image" Target="../media/image460.png"/><Relationship Id="rId17" Type="http://schemas.openxmlformats.org/officeDocument/2006/relationships/customXml" Target="../ink/ink7.xml"/><Relationship Id="rId25" Type="http://schemas.openxmlformats.org/officeDocument/2006/relationships/image" Target="../media/image540.png"/><Relationship Id="rId33" Type="http://schemas.openxmlformats.org/officeDocument/2006/relationships/image" Target="../media/image590.png"/><Relationship Id="rId2" Type="http://schemas.openxmlformats.org/officeDocument/2006/relationships/image" Target="../media/image9.jpeg"/><Relationship Id="rId16" Type="http://schemas.openxmlformats.org/officeDocument/2006/relationships/image" Target="../media/image30.svg"/><Relationship Id="rId20" Type="http://schemas.openxmlformats.org/officeDocument/2006/relationships/image" Target="../media/image511.png"/><Relationship Id="rId29" Type="http://schemas.openxmlformats.org/officeDocument/2006/relationships/image" Target="../media/image570.png"/><Relationship Id="rId1" Type="http://schemas.openxmlformats.org/officeDocument/2006/relationships/slideLayout" Target="../slideLayouts/slideLayout6.xml"/><Relationship Id="rId6" Type="http://schemas.openxmlformats.org/officeDocument/2006/relationships/image" Target="../media/image431.png"/><Relationship Id="rId11" Type="http://schemas.openxmlformats.org/officeDocument/2006/relationships/customXml" Target="../ink/ink5.xml"/><Relationship Id="rId24" Type="http://schemas.openxmlformats.org/officeDocument/2006/relationships/image" Target="../media/image530.png"/><Relationship Id="rId32" Type="http://schemas.openxmlformats.org/officeDocument/2006/relationships/customXml" Target="../ink/ink13.xml"/><Relationship Id="rId5" Type="http://schemas.openxmlformats.org/officeDocument/2006/relationships/customXml" Target="../ink/ink2.xml"/><Relationship Id="rId15" Type="http://schemas.openxmlformats.org/officeDocument/2006/relationships/image" Target="../media/image29.png"/><Relationship Id="rId23" Type="http://schemas.openxmlformats.org/officeDocument/2006/relationships/customXml" Target="../ink/ink10.xml"/><Relationship Id="rId28" Type="http://schemas.openxmlformats.org/officeDocument/2006/relationships/customXml" Target="../ink/ink11.xml"/><Relationship Id="rId10" Type="http://schemas.openxmlformats.org/officeDocument/2006/relationships/image" Target="../media/image451.png"/><Relationship Id="rId19" Type="http://schemas.openxmlformats.org/officeDocument/2006/relationships/customXml" Target="../ink/ink8.xml"/><Relationship Id="rId31" Type="http://schemas.openxmlformats.org/officeDocument/2006/relationships/image" Target="../media/image580.png"/><Relationship Id="rId4" Type="http://schemas.openxmlformats.org/officeDocument/2006/relationships/image" Target="../media/image420.png"/><Relationship Id="rId9" Type="http://schemas.openxmlformats.org/officeDocument/2006/relationships/customXml" Target="../ink/ink4.xml"/><Relationship Id="rId14" Type="http://schemas.openxmlformats.org/officeDocument/2006/relationships/image" Target="../media/image470.png"/><Relationship Id="rId22" Type="http://schemas.openxmlformats.org/officeDocument/2006/relationships/image" Target="../media/image520.png"/><Relationship Id="rId27" Type="http://schemas.openxmlformats.org/officeDocument/2006/relationships/image" Target="../media/image560.png"/><Relationship Id="rId30" Type="http://schemas.openxmlformats.org/officeDocument/2006/relationships/customXml" Target="../ink/ink12.xml"/><Relationship Id="rId35" Type="http://schemas.openxmlformats.org/officeDocument/2006/relationships/image" Target="../media/image603.png"/><Relationship Id="rId8" Type="http://schemas.openxmlformats.org/officeDocument/2006/relationships/image" Target="../media/image441.png"/></Relationships>
</file>

<file path=ppt/slides/_rels/slide16.xml.rels><?xml version="1.0" encoding="UTF-8" standalone="yes"?>
<Relationships xmlns="http://schemas.openxmlformats.org/package/2006/relationships"><Relationship Id="rId8" Type="http://schemas.openxmlformats.org/officeDocument/2006/relationships/image" Target="../media/image441.png"/><Relationship Id="rId13" Type="http://schemas.openxmlformats.org/officeDocument/2006/relationships/customXml" Target="../ink/ink20.xml"/><Relationship Id="rId18" Type="http://schemas.openxmlformats.org/officeDocument/2006/relationships/image" Target="../media/image500.png"/><Relationship Id="rId26" Type="http://schemas.openxmlformats.org/officeDocument/2006/relationships/image" Target="../media/image614.png"/><Relationship Id="rId3" Type="http://schemas.openxmlformats.org/officeDocument/2006/relationships/customXml" Target="../ink/ink15.xml"/><Relationship Id="rId21" Type="http://schemas.openxmlformats.org/officeDocument/2006/relationships/customXml" Target="../ink/ink23.xml"/><Relationship Id="rId7" Type="http://schemas.openxmlformats.org/officeDocument/2006/relationships/customXml" Target="../ink/ink17.xml"/><Relationship Id="rId12" Type="http://schemas.openxmlformats.org/officeDocument/2006/relationships/image" Target="../media/image460.png"/><Relationship Id="rId17" Type="http://schemas.openxmlformats.org/officeDocument/2006/relationships/customXml" Target="../ink/ink21.xml"/><Relationship Id="rId25" Type="http://schemas.openxmlformats.org/officeDocument/2006/relationships/image" Target="../media/image540.png"/><Relationship Id="rId2" Type="http://schemas.openxmlformats.org/officeDocument/2006/relationships/image" Target="../media/image9.jpeg"/><Relationship Id="rId16" Type="http://schemas.openxmlformats.org/officeDocument/2006/relationships/image" Target="../media/image30.svg"/><Relationship Id="rId20" Type="http://schemas.openxmlformats.org/officeDocument/2006/relationships/image" Target="../media/image511.png"/><Relationship Id="rId1" Type="http://schemas.openxmlformats.org/officeDocument/2006/relationships/slideLayout" Target="../slideLayouts/slideLayout6.xml"/><Relationship Id="rId6" Type="http://schemas.openxmlformats.org/officeDocument/2006/relationships/image" Target="../media/image431.png"/><Relationship Id="rId11" Type="http://schemas.openxmlformats.org/officeDocument/2006/relationships/customXml" Target="../ink/ink19.xml"/><Relationship Id="rId24" Type="http://schemas.openxmlformats.org/officeDocument/2006/relationships/image" Target="../media/image530.png"/><Relationship Id="rId5" Type="http://schemas.openxmlformats.org/officeDocument/2006/relationships/customXml" Target="../ink/ink16.xml"/><Relationship Id="rId15" Type="http://schemas.openxmlformats.org/officeDocument/2006/relationships/image" Target="../media/image29.png"/><Relationship Id="rId23" Type="http://schemas.openxmlformats.org/officeDocument/2006/relationships/customXml" Target="../ink/ink24.xml"/><Relationship Id="rId10" Type="http://schemas.openxmlformats.org/officeDocument/2006/relationships/image" Target="../media/image451.png"/><Relationship Id="rId19" Type="http://schemas.openxmlformats.org/officeDocument/2006/relationships/customXml" Target="../ink/ink22.xml"/><Relationship Id="rId4" Type="http://schemas.openxmlformats.org/officeDocument/2006/relationships/image" Target="../media/image420.png"/><Relationship Id="rId9" Type="http://schemas.openxmlformats.org/officeDocument/2006/relationships/customXml" Target="../ink/ink18.xml"/><Relationship Id="rId14" Type="http://schemas.openxmlformats.org/officeDocument/2006/relationships/image" Target="../media/image470.png"/><Relationship Id="rId22" Type="http://schemas.openxmlformats.org/officeDocument/2006/relationships/image" Target="../media/image520.png"/><Relationship Id="rId27" Type="http://schemas.openxmlformats.org/officeDocument/2006/relationships/image" Target="../media/image6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1.pn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210.png"/></Relationships>
</file>

<file path=ppt/slides/_rels/slide21.xml.rels><?xml version="1.0" encoding="UTF-8" standalone="yes"?>
<Relationships xmlns="http://schemas.openxmlformats.org/package/2006/relationships"><Relationship Id="rId3" Type="http://schemas.openxmlformats.org/officeDocument/2006/relationships/image" Target="../media/image670.png"/><Relationship Id="rId2"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820.png"/><Relationship Id="rId5" Type="http://schemas.openxmlformats.org/officeDocument/2006/relationships/image" Target="../media/image35.png"/><Relationship Id="rId4" Type="http://schemas.openxmlformats.org/officeDocument/2006/relationships/image" Target="../media/image800.png"/></Relationships>
</file>

<file path=ppt/slides/_rels/slide22.xml.rels><?xml version="1.0" encoding="UTF-8" standalone="yes"?>
<Relationships xmlns="http://schemas.openxmlformats.org/package/2006/relationships"><Relationship Id="rId3" Type="http://schemas.openxmlformats.org/officeDocument/2006/relationships/image" Target="../media/image613.png"/><Relationship Id="rId2"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860.png"/><Relationship Id="rId5" Type="http://schemas.openxmlformats.org/officeDocument/2006/relationships/image" Target="../media/image850.png"/><Relationship Id="rId4" Type="http://schemas.openxmlformats.org/officeDocument/2006/relationships/image" Target="../media/image84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image" Target="../media/image41.png"/><Relationship Id="rId1" Type="http://schemas.openxmlformats.org/officeDocument/2006/relationships/slideLayout" Target="../slideLayouts/slideLayout6.xml"/><Relationship Id="rId4" Type="http://schemas.openxmlformats.org/officeDocument/2006/relationships/image" Target="../media/image400.png"/></Relationships>
</file>

<file path=ppt/slides/_rels/slide2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284.png"/><Relationship Id="rId2" Type="http://schemas.openxmlformats.org/officeDocument/2006/relationships/image" Target="../media/image42.png"/><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292.png"/><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292.png"/><Relationship Id="rId2" Type="http://schemas.openxmlformats.org/officeDocument/2006/relationships/image" Target="../media/image42.png"/><Relationship Id="rId1" Type="http://schemas.openxmlformats.org/officeDocument/2006/relationships/slideLayout" Target="../slideLayouts/slideLayout6.xml"/><Relationship Id="rId6" Type="http://schemas.openxmlformats.org/officeDocument/2006/relationships/image" Target="../media/image300.png"/><Relationship Id="rId4" Type="http://schemas.openxmlformats.org/officeDocument/2006/relationships/image" Target="../media/image284.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330.png"/><Relationship Id="rId2" Type="http://schemas.openxmlformats.org/officeDocument/2006/relationships/image" Target="../media/image51.pn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320.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41.png"/><Relationship Id="rId1" Type="http://schemas.openxmlformats.org/officeDocument/2006/relationships/slideLayout" Target="../slideLayouts/slideLayout6.xml"/><Relationship Id="rId5" Type="http://schemas.openxmlformats.org/officeDocument/2006/relationships/image" Target="../media/image351.png"/><Relationship Id="rId4" Type="http://schemas.openxmlformats.org/officeDocument/2006/relationships/image" Target="../media/image47.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930.png"/><Relationship Id="rId3" Type="http://schemas.openxmlformats.org/officeDocument/2006/relationships/image" Target="../media/image50.png"/><Relationship Id="rId7" Type="http://schemas.openxmlformats.org/officeDocument/2006/relationships/image" Target="../media/image920.png"/><Relationship Id="rId2" Type="http://schemas.openxmlformats.org/officeDocument/2006/relationships/image" Target="../media/image48.png"/><Relationship Id="rId1" Type="http://schemas.openxmlformats.org/officeDocument/2006/relationships/slideLayout" Target="../slideLayouts/slideLayout6.xml"/><Relationship Id="rId6" Type="http://schemas.openxmlformats.org/officeDocument/2006/relationships/image" Target="../media/image910.png"/><Relationship Id="rId5" Type="http://schemas.openxmlformats.org/officeDocument/2006/relationships/image" Target="../media/image760.png"/><Relationship Id="rId4" Type="http://schemas.openxmlformats.org/officeDocument/2006/relationships/image" Target="../media/image750.png"/><Relationship Id="rId9" Type="http://schemas.openxmlformats.org/officeDocument/2006/relationships/image" Target="../media/image940.png"/></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160.png"/><Relationship Id="rId1" Type="http://schemas.openxmlformats.org/officeDocument/2006/relationships/slideLayout" Target="../slideLayouts/slideLayout6.xml"/><Relationship Id="rId5" Type="http://schemas.openxmlformats.org/officeDocument/2006/relationships/image" Target="../media/image621.png"/><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11.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7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049"/>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859C197-372F-4EB5-83DD-CC127996814E}"/>
              </a:ext>
            </a:extLst>
          </p:cNvPr>
          <p:cNvGrpSpPr/>
          <p:nvPr/>
        </p:nvGrpSpPr>
        <p:grpSpPr>
          <a:xfrm>
            <a:off x="9139763" y="3878374"/>
            <a:ext cx="3587197" cy="3495690"/>
            <a:chOff x="9302994" y="4443704"/>
            <a:chExt cx="2753417" cy="2683180"/>
          </a:xfrm>
        </p:grpSpPr>
        <p:grpSp>
          <p:nvGrpSpPr>
            <p:cNvPr id="9" name="グループ化 4">
              <a:extLst>
                <a:ext uri="{FF2B5EF4-FFF2-40B4-BE49-F238E27FC236}">
                  <a16:creationId xmlns:a16="http://schemas.microsoft.com/office/drawing/2014/main" id="{9976ED8F-3AF5-4571-B67F-193385837E01}"/>
                </a:ext>
              </a:extLst>
            </p:cNvPr>
            <p:cNvGrpSpPr>
              <a:grpSpLocks noChangeAspect="1"/>
            </p:cNvGrpSpPr>
            <p:nvPr/>
          </p:nvGrpSpPr>
          <p:grpSpPr>
            <a:xfrm>
              <a:off x="9302994" y="4443704"/>
              <a:ext cx="1227846" cy="2683180"/>
              <a:chOff x="1795272" y="2610896"/>
              <a:chExt cx="1977865" cy="4322177"/>
            </a:xfrm>
          </p:grpSpPr>
          <p:pic>
            <p:nvPicPr>
              <p:cNvPr id="11" name="グラフィックス 5" descr="装飾的な円">
                <a:extLst>
                  <a:ext uri="{FF2B5EF4-FFF2-40B4-BE49-F238E27FC236}">
                    <a16:creationId xmlns:a16="http://schemas.microsoft.com/office/drawing/2014/main" id="{DC435492-077B-49C2-844E-9A839DFDA3D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400000">
                <a:off x="2444035" y="2610896"/>
                <a:ext cx="680338" cy="4322177"/>
              </a:xfrm>
              <a:prstGeom prst="rect">
                <a:avLst/>
              </a:prstGeom>
            </p:spPr>
          </p:pic>
          <p:pic>
            <p:nvPicPr>
              <p:cNvPr id="12" name="グラフィックス 6" descr="中心点から放射状に広がる複数の円">
                <a:extLst>
                  <a:ext uri="{FF2B5EF4-FFF2-40B4-BE49-F238E27FC236}">
                    <a16:creationId xmlns:a16="http://schemas.microsoft.com/office/drawing/2014/main" id="{82FDA363-773F-44F0-9C5F-A7E9A0596F2F}"/>
                  </a:ext>
                </a:extLst>
              </p:cNvPr>
              <p:cNvPicPr>
                <a:picLocks noChangeAspect="1"/>
              </p:cNvPicPr>
              <p:nvPr/>
            </p:nvPicPr>
            <p:blipFill>
              <a:blip r:embed="rId4" cstate="print">
                <a:alphaModFix amt="70000"/>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95272" y="3331796"/>
                <a:ext cx="1977865" cy="2880000"/>
              </a:xfrm>
              <a:prstGeom prst="rect">
                <a:avLst/>
              </a:prstGeom>
            </p:spPr>
          </p:pic>
        </p:grpSp>
        <p:sp>
          <p:nvSpPr>
            <p:cNvPr id="10" name="正方形/長方形 7">
              <a:extLst>
                <a:ext uri="{FF2B5EF4-FFF2-40B4-BE49-F238E27FC236}">
                  <a16:creationId xmlns:a16="http://schemas.microsoft.com/office/drawing/2014/main" id="{F9C9690B-7287-4642-9E16-081AF2139834}"/>
                </a:ext>
              </a:extLst>
            </p:cNvPr>
            <p:cNvSpPr/>
            <p:nvPr/>
          </p:nvSpPr>
          <p:spPr>
            <a:xfrm>
              <a:off x="9956864" y="5145468"/>
              <a:ext cx="2099547" cy="1370319"/>
            </a:xfrm>
            <a:prstGeom prst="rect">
              <a:avLst/>
            </a:prstGeom>
            <a:noFill/>
          </p:spPr>
          <p:txBody>
            <a:bodyPr wrap="square" lIns="60303" tIns="30151" rIns="60303" bIns="30151">
              <a:spAutoFit/>
            </a:bodyPr>
            <a:lstStyle/>
            <a:p>
              <a:pPr algn="ctr"/>
              <a:r>
                <a:rPr lang="en-US" altLang="ja-JP" sz="2800" dirty="0">
                  <a:ln w="0"/>
                  <a:solidFill>
                    <a:srgbClr val="8FAADC"/>
                  </a:solidFill>
                  <a:latin typeface="Yu Gothic UI Semilight" panose="020B0400000000000000" pitchFamily="50" charset="-128"/>
                  <a:ea typeface="Yu Gothic UI Semilight" panose="020B0400000000000000" pitchFamily="50" charset="-128"/>
                  <a:cs typeface="Segoe UI Semibold" panose="020B0702040204020203" pitchFamily="34" charset="0"/>
                </a:rPr>
                <a:t>S</a:t>
              </a:r>
              <a:r>
                <a:rPr lang="en-US" altLang="ja-JP" sz="2000" dirty="0">
                  <a:ln w="0"/>
                  <a:solidFill>
                    <a:srgbClr val="8FAADC"/>
                  </a:solidFill>
                  <a:latin typeface="Yu Gothic UI Semilight" panose="020B0400000000000000" pitchFamily="50" charset="-128"/>
                  <a:ea typeface="Yu Gothic UI Semilight" panose="020B0400000000000000" pitchFamily="50" charset="-128"/>
                  <a:cs typeface="Segoe UI Semibold" panose="020B0702040204020203" pitchFamily="34" charset="0"/>
                </a:rPr>
                <a:t>OPHIA</a:t>
              </a:r>
            </a:p>
            <a:p>
              <a:pPr algn="ctr"/>
              <a:r>
                <a:rPr lang="en-US" altLang="ja-JP" sz="2800" dirty="0">
                  <a:ln w="0"/>
                  <a:solidFill>
                    <a:srgbClr val="8FAADC"/>
                  </a:solidFill>
                  <a:latin typeface="Yu Gothic UI Semilight" panose="020B0400000000000000" pitchFamily="50" charset="-128"/>
                  <a:ea typeface="Yu Gothic UI Semilight" panose="020B0400000000000000" pitchFamily="50" charset="-128"/>
                  <a:cs typeface="Segoe UI Semibold" panose="020B0702040204020203" pitchFamily="34" charset="0"/>
                </a:rPr>
                <a:t>H</a:t>
              </a:r>
              <a:r>
                <a:rPr lang="en-US" altLang="ja-JP" sz="2000" dirty="0">
                  <a:ln w="0"/>
                  <a:solidFill>
                    <a:srgbClr val="8FAADC"/>
                  </a:solidFill>
                  <a:latin typeface="Yu Gothic UI Semilight" panose="020B0400000000000000" pitchFamily="50" charset="-128"/>
                  <a:ea typeface="Yu Gothic UI Semilight" panose="020B0400000000000000" pitchFamily="50" charset="-128"/>
                  <a:cs typeface="Segoe UI Semibold" panose="020B0702040204020203" pitchFamily="34" charset="0"/>
                </a:rPr>
                <a:t>ADRON</a:t>
              </a:r>
            </a:p>
            <a:p>
              <a:pPr algn="ctr"/>
              <a:r>
                <a:rPr lang="en-US" altLang="ja-JP" sz="2800" dirty="0">
                  <a:ln w="0"/>
                  <a:solidFill>
                    <a:srgbClr val="8FAADC"/>
                  </a:solidFill>
                  <a:latin typeface="Yu Gothic UI Semilight" panose="020B0400000000000000" pitchFamily="50" charset="-128"/>
                  <a:ea typeface="Yu Gothic UI Semilight" panose="020B0400000000000000" pitchFamily="50" charset="-128"/>
                  <a:cs typeface="Segoe UI Semibold" panose="020B0702040204020203" pitchFamily="34" charset="0"/>
                </a:rPr>
                <a:t>P</a:t>
              </a:r>
              <a:r>
                <a:rPr lang="en-US" altLang="ja-JP" sz="2000" dirty="0">
                  <a:ln w="0"/>
                  <a:solidFill>
                    <a:srgbClr val="8FAADC"/>
                  </a:solidFill>
                  <a:latin typeface="Yu Gothic UI Semilight" panose="020B0400000000000000" pitchFamily="50" charset="-128"/>
                  <a:ea typeface="Yu Gothic UI Semilight" panose="020B0400000000000000" pitchFamily="50" charset="-128"/>
                  <a:cs typeface="Segoe UI Semibold" panose="020B0702040204020203" pitchFamily="34" charset="0"/>
                </a:rPr>
                <a:t>HYSICS</a:t>
              </a:r>
            </a:p>
            <a:p>
              <a:pPr algn="ctr"/>
              <a:r>
                <a:rPr lang="en-US" altLang="ja-JP" sz="2800" dirty="0">
                  <a:ln w="0"/>
                  <a:solidFill>
                    <a:srgbClr val="8FAADC"/>
                  </a:solidFill>
                  <a:latin typeface="Yu Gothic UI Semilight" panose="020B0400000000000000" pitchFamily="50" charset="-128"/>
                  <a:ea typeface="Yu Gothic UI Semilight" panose="020B0400000000000000" pitchFamily="50" charset="-128"/>
                  <a:cs typeface="Segoe UI Semibold" panose="020B0702040204020203" pitchFamily="34" charset="0"/>
                </a:rPr>
                <a:t>G</a:t>
              </a:r>
              <a:r>
                <a:rPr lang="en-US" altLang="ja-JP" sz="2000" dirty="0">
                  <a:ln w="0"/>
                  <a:solidFill>
                    <a:srgbClr val="8FAADC"/>
                  </a:solidFill>
                  <a:latin typeface="Yu Gothic UI Semilight" panose="020B0400000000000000" pitchFamily="50" charset="-128"/>
                  <a:ea typeface="Yu Gothic UI Semilight" panose="020B0400000000000000" pitchFamily="50" charset="-128"/>
                  <a:cs typeface="Segoe UI Semibold" panose="020B0702040204020203" pitchFamily="34" charset="0"/>
                </a:rPr>
                <a:t>ROUP</a:t>
              </a:r>
            </a:p>
          </p:txBody>
        </p:sp>
      </p:grpSp>
      <p:sp>
        <p:nvSpPr>
          <p:cNvPr id="16" name="TextBox 15">
            <a:extLst>
              <a:ext uri="{FF2B5EF4-FFF2-40B4-BE49-F238E27FC236}">
                <a16:creationId xmlns:a16="http://schemas.microsoft.com/office/drawing/2014/main" id="{B4B6289C-0ECB-4641-AAFD-8B229658722A}"/>
              </a:ext>
            </a:extLst>
          </p:cNvPr>
          <p:cNvSpPr txBox="1"/>
          <p:nvPr/>
        </p:nvSpPr>
        <p:spPr>
          <a:xfrm>
            <a:off x="1502643" y="2302964"/>
            <a:ext cx="9186713" cy="1569660"/>
          </a:xfrm>
          <a:prstGeom prst="rect">
            <a:avLst/>
          </a:prstGeom>
          <a:noFill/>
        </p:spPr>
        <p:txBody>
          <a:bodyPr wrap="square">
            <a:spAutoFit/>
          </a:bodyPr>
          <a:lstStyle/>
          <a:p>
            <a:pPr algn="ctr"/>
            <a:r>
              <a:rPr lang="en-US" altLang="ja-JP" sz="4800" b="1" dirty="0">
                <a:solidFill>
                  <a:schemeClr val="bg1">
                    <a:lumMod val="95000"/>
                  </a:schemeClr>
                </a:solidFill>
                <a:latin typeface="Calibri" panose="020F0502020204030204" pitchFamily="34" charset="0"/>
                <a:cs typeface="Calibri" panose="020F0502020204030204" pitchFamily="34" charset="0"/>
              </a:rPr>
              <a:t>Interplay between core and corona from small to large systems</a:t>
            </a:r>
          </a:p>
        </p:txBody>
      </p:sp>
      <p:sp>
        <p:nvSpPr>
          <p:cNvPr id="14" name="TextBox 13">
            <a:extLst>
              <a:ext uri="{FF2B5EF4-FFF2-40B4-BE49-F238E27FC236}">
                <a16:creationId xmlns:a16="http://schemas.microsoft.com/office/drawing/2014/main" id="{BC12F548-03C1-15E6-E9C0-D8D74A7FEA2C}"/>
              </a:ext>
            </a:extLst>
          </p:cNvPr>
          <p:cNvSpPr txBox="1"/>
          <p:nvPr/>
        </p:nvSpPr>
        <p:spPr>
          <a:xfrm>
            <a:off x="-243337" y="4459628"/>
            <a:ext cx="5419564" cy="646331"/>
          </a:xfrm>
          <a:prstGeom prst="rect">
            <a:avLst/>
          </a:prstGeom>
          <a:noFill/>
        </p:spPr>
        <p:txBody>
          <a:bodyPr wrap="square" rtlCol="0">
            <a:spAutoFit/>
          </a:bodyPr>
          <a:lstStyle/>
          <a:p>
            <a:pPr algn="ctr"/>
            <a:r>
              <a:rPr lang="en-US" altLang="ja-JP" sz="3600" b="1" kern="100" dirty="0">
                <a:solidFill>
                  <a:schemeClr val="accent1">
                    <a:lumMod val="20000"/>
                    <a:lumOff val="80000"/>
                  </a:schemeClr>
                </a:solidFill>
                <a:effectLst/>
                <a:latin typeface="Calibri" panose="020F0502020204030204" pitchFamily="34" charset="0"/>
                <a:ea typeface="游ゴシック" panose="020B0400000000000000" pitchFamily="50" charset="-128"/>
                <a:cs typeface="Calibri" panose="020F0502020204030204" pitchFamily="34" charset="0"/>
              </a:rPr>
              <a:t>Yuuka Kanakubo</a:t>
            </a:r>
          </a:p>
        </p:txBody>
      </p:sp>
      <p:sp>
        <p:nvSpPr>
          <p:cNvPr id="15" name="TextBox 14">
            <a:extLst>
              <a:ext uri="{FF2B5EF4-FFF2-40B4-BE49-F238E27FC236}">
                <a16:creationId xmlns:a16="http://schemas.microsoft.com/office/drawing/2014/main" id="{819E0581-3E20-AC83-D0D3-D53750693627}"/>
              </a:ext>
            </a:extLst>
          </p:cNvPr>
          <p:cNvSpPr txBox="1"/>
          <p:nvPr/>
        </p:nvSpPr>
        <p:spPr>
          <a:xfrm>
            <a:off x="905697" y="5103617"/>
            <a:ext cx="2925237" cy="523220"/>
          </a:xfrm>
          <a:prstGeom prst="rect">
            <a:avLst/>
          </a:prstGeom>
          <a:noFill/>
        </p:spPr>
        <p:txBody>
          <a:bodyPr wrap="square" rtlCol="0">
            <a:spAutoFit/>
          </a:bodyPr>
          <a:lstStyle/>
          <a:p>
            <a:pPr algn="ctr"/>
            <a:r>
              <a:rPr lang="en-US" altLang="ja-JP" sz="2800" kern="100" dirty="0">
                <a:solidFill>
                  <a:schemeClr val="accent1">
                    <a:lumMod val="20000"/>
                    <a:lumOff val="80000"/>
                  </a:schemeClr>
                </a:solidFill>
                <a:effectLst/>
                <a:latin typeface="Calibri" panose="020F0502020204030204" pitchFamily="34" charset="0"/>
                <a:ea typeface="游ゴシック" panose="020B0400000000000000" pitchFamily="50" charset="-128"/>
                <a:cs typeface="Calibri" panose="020F0502020204030204" pitchFamily="34" charset="0"/>
              </a:rPr>
              <a:t>Sophia University</a:t>
            </a:r>
            <a:endParaRPr lang="en-US" altLang="ja-JP" sz="2800" kern="100" baseline="30000" dirty="0">
              <a:solidFill>
                <a:schemeClr val="accent1">
                  <a:lumMod val="20000"/>
                  <a:lumOff val="80000"/>
                </a:schemeClr>
              </a:solidFill>
              <a:latin typeface="Calibri" panose="020F0502020204030204" pitchFamily="34" charset="0"/>
              <a:ea typeface="游ゴシック" panose="020B0400000000000000" pitchFamily="50" charset="-128"/>
              <a:cs typeface="Calibri" panose="020F0502020204030204" pitchFamily="34" charset="0"/>
            </a:endParaRPr>
          </a:p>
        </p:txBody>
      </p:sp>
      <p:sp>
        <p:nvSpPr>
          <p:cNvPr id="2" name="矢印: 下 123">
            <a:extLst>
              <a:ext uri="{FF2B5EF4-FFF2-40B4-BE49-F238E27FC236}">
                <a16:creationId xmlns:a16="http://schemas.microsoft.com/office/drawing/2014/main" id="{196E83B0-16DA-AFE3-5726-F1FAE22AA0A4}"/>
              </a:ext>
            </a:extLst>
          </p:cNvPr>
          <p:cNvSpPr/>
          <p:nvPr/>
        </p:nvSpPr>
        <p:spPr>
          <a:xfrm rot="16200000">
            <a:off x="4141604" y="4866127"/>
            <a:ext cx="660088" cy="1016640"/>
          </a:xfrm>
          <a:prstGeom prst="downArrow">
            <a:avLst>
              <a:gd name="adj1" fmla="val 50000"/>
              <a:gd name="adj2" fmla="val 71666"/>
            </a:avLst>
          </a:prstGeom>
          <a:solidFill>
            <a:schemeClr val="bg2"/>
          </a:solidFill>
          <a:ln w="76200">
            <a:solidFill>
              <a:srgbClr val="3B3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p:sp>
        <p:nvSpPr>
          <p:cNvPr id="4" name="TextBox 3">
            <a:extLst>
              <a:ext uri="{FF2B5EF4-FFF2-40B4-BE49-F238E27FC236}">
                <a16:creationId xmlns:a16="http://schemas.microsoft.com/office/drawing/2014/main" id="{C2D9547B-436E-5161-5672-D33C8D79D237}"/>
              </a:ext>
            </a:extLst>
          </p:cNvPr>
          <p:cNvSpPr txBox="1"/>
          <p:nvPr/>
        </p:nvSpPr>
        <p:spPr>
          <a:xfrm>
            <a:off x="5154266" y="5102820"/>
            <a:ext cx="3612913" cy="523220"/>
          </a:xfrm>
          <a:prstGeom prst="rect">
            <a:avLst/>
          </a:prstGeom>
          <a:noFill/>
        </p:spPr>
        <p:txBody>
          <a:bodyPr wrap="square" rtlCol="0">
            <a:spAutoFit/>
          </a:bodyPr>
          <a:lstStyle/>
          <a:p>
            <a:pPr algn="ctr"/>
            <a:r>
              <a:rPr lang="en-US" altLang="ja-JP" sz="2800" kern="100" dirty="0">
                <a:solidFill>
                  <a:schemeClr val="accent1">
                    <a:lumMod val="20000"/>
                    <a:lumOff val="80000"/>
                  </a:schemeClr>
                </a:solidFill>
                <a:effectLst/>
                <a:latin typeface="Calibri" panose="020F0502020204030204" pitchFamily="34" charset="0"/>
                <a:ea typeface="游ゴシック" panose="020B0400000000000000" pitchFamily="50" charset="-128"/>
                <a:cs typeface="Calibri" panose="020F0502020204030204" pitchFamily="34" charset="0"/>
              </a:rPr>
              <a:t>University of </a:t>
            </a:r>
            <a:r>
              <a:rPr lang="fi-FI" altLang="ja-JP" sz="2800" kern="100" dirty="0">
                <a:solidFill>
                  <a:schemeClr val="accent1">
                    <a:lumMod val="20000"/>
                    <a:lumOff val="80000"/>
                  </a:schemeClr>
                </a:solidFill>
                <a:effectLst/>
                <a:latin typeface="Calibri" panose="020F0502020204030204" pitchFamily="34" charset="0"/>
                <a:ea typeface="游ゴシック" panose="020B0400000000000000" pitchFamily="50" charset="-128"/>
                <a:cs typeface="Calibri" panose="020F0502020204030204" pitchFamily="34" charset="0"/>
              </a:rPr>
              <a:t>Jyväskylä</a:t>
            </a:r>
            <a:endParaRPr lang="en-US" altLang="ja-JP" sz="2800" kern="100" baseline="30000" dirty="0">
              <a:solidFill>
                <a:schemeClr val="accent1">
                  <a:lumMod val="20000"/>
                  <a:lumOff val="80000"/>
                </a:schemeClr>
              </a:solidFill>
              <a:latin typeface="Calibri" panose="020F0502020204030204" pitchFamily="34" charset="0"/>
              <a:ea typeface="游ゴシック" panose="020B0400000000000000" pitchFamily="50" charset="-128"/>
              <a:cs typeface="Calibri" panose="020F0502020204030204" pitchFamily="34" charset="0"/>
            </a:endParaRPr>
          </a:p>
        </p:txBody>
      </p:sp>
      <p:sp>
        <p:nvSpPr>
          <p:cNvPr id="3" name="TextBox 2">
            <a:extLst>
              <a:ext uri="{FF2B5EF4-FFF2-40B4-BE49-F238E27FC236}">
                <a16:creationId xmlns:a16="http://schemas.microsoft.com/office/drawing/2014/main" id="{344F36EB-0564-2EFE-EDF5-9B27C7384CDC}"/>
              </a:ext>
            </a:extLst>
          </p:cNvPr>
          <p:cNvSpPr txBox="1"/>
          <p:nvPr/>
        </p:nvSpPr>
        <p:spPr>
          <a:xfrm>
            <a:off x="5970330" y="3770495"/>
            <a:ext cx="5469766" cy="369332"/>
          </a:xfrm>
          <a:prstGeom prst="rect">
            <a:avLst/>
          </a:prstGeom>
          <a:noFill/>
        </p:spPr>
        <p:txBody>
          <a:bodyPr wrap="square">
            <a:spAutoFit/>
          </a:bodyPr>
          <a:lstStyle/>
          <a:p>
            <a:pPr algn="ctr"/>
            <a:r>
              <a:rPr lang="en-US" altLang="ja-JP" b="1" dirty="0">
                <a:solidFill>
                  <a:schemeClr val="accent4"/>
                </a:solidFill>
                <a:latin typeface="Calibri" panose="020F0502020204030204" pitchFamily="34" charset="0"/>
                <a:ea typeface="Yu Gothic UI" panose="020B0500000000000000" pitchFamily="34" charset="-128"/>
                <a:cs typeface="Calibri" panose="020F0502020204030204" pitchFamily="34" charset="0"/>
              </a:rPr>
              <a:t>Y. Kanakubo </a:t>
            </a:r>
            <a:r>
              <a:rPr lang="en-US" altLang="ja-JP" b="1" i="1" dirty="0">
                <a:solidFill>
                  <a:schemeClr val="accent4"/>
                </a:solidFill>
                <a:latin typeface="Calibri" panose="020F0502020204030204" pitchFamily="34" charset="0"/>
                <a:ea typeface="Yu Gothic UI" panose="020B0500000000000000" pitchFamily="34" charset="-128"/>
                <a:cs typeface="Calibri" panose="020F0502020204030204" pitchFamily="34" charset="0"/>
              </a:rPr>
              <a:t>et al.</a:t>
            </a:r>
            <a:r>
              <a:rPr lang="en-US" altLang="ja-JP" b="1" dirty="0">
                <a:solidFill>
                  <a:schemeClr val="accent4"/>
                </a:solidFill>
                <a:latin typeface="Calibri" panose="020F0502020204030204" pitchFamily="34" charset="0"/>
                <a:ea typeface="Yu Gothic UI" panose="020B0500000000000000" pitchFamily="34" charset="-128"/>
                <a:cs typeface="Calibri" panose="020F0502020204030204" pitchFamily="34" charset="0"/>
              </a:rPr>
              <a:t>, Phys. Rev. C 105 (2022) 2, 024905 </a:t>
            </a:r>
            <a:endParaRPr lang="ja-JP" altLang="en-US" b="1" dirty="0">
              <a:solidFill>
                <a:schemeClr val="accent4"/>
              </a:solidFill>
            </a:endParaRPr>
          </a:p>
        </p:txBody>
      </p:sp>
      <p:sp>
        <p:nvSpPr>
          <p:cNvPr id="13" name="TextBox 12">
            <a:extLst>
              <a:ext uri="{FF2B5EF4-FFF2-40B4-BE49-F238E27FC236}">
                <a16:creationId xmlns:a16="http://schemas.microsoft.com/office/drawing/2014/main" id="{B2744400-B7A6-9080-9862-1698DAE2F515}"/>
              </a:ext>
            </a:extLst>
          </p:cNvPr>
          <p:cNvSpPr txBox="1"/>
          <p:nvPr/>
        </p:nvSpPr>
        <p:spPr>
          <a:xfrm>
            <a:off x="6150719" y="4090296"/>
            <a:ext cx="3928946" cy="369332"/>
          </a:xfrm>
          <a:prstGeom prst="rect">
            <a:avLst/>
          </a:prstGeom>
          <a:noFill/>
        </p:spPr>
        <p:txBody>
          <a:bodyPr wrap="square">
            <a:spAutoFit/>
          </a:bodyPr>
          <a:lstStyle/>
          <a:p>
            <a:r>
              <a:rPr lang="en-US" altLang="ja-JP" b="1" dirty="0">
                <a:solidFill>
                  <a:schemeClr val="accent4"/>
                </a:solidFill>
                <a:latin typeface="Calibri" panose="020F0502020204030204" pitchFamily="34" charset="0"/>
                <a:ea typeface="Yu Gothic UI" panose="020B0500000000000000" pitchFamily="34" charset="-128"/>
                <a:cs typeface="Calibri" panose="020F0502020204030204" pitchFamily="34" charset="0"/>
              </a:rPr>
              <a:t>Y. Kanakubo, </a:t>
            </a:r>
            <a:r>
              <a:rPr lang="en-US" altLang="ja-JP" b="1" dirty="0">
                <a:solidFill>
                  <a:schemeClr val="accent4"/>
                </a:solidFill>
                <a:latin typeface="Calibri" panose="020F0502020204030204" pitchFamily="34" charset="0"/>
                <a:cs typeface="Calibri" panose="020F0502020204030204" pitchFamily="34" charset="0"/>
              </a:rPr>
              <a:t>2208.07029 [</a:t>
            </a:r>
            <a:r>
              <a:rPr lang="en-US" altLang="ja-JP" b="1" dirty="0" err="1">
                <a:solidFill>
                  <a:schemeClr val="accent4"/>
                </a:solidFill>
                <a:latin typeface="Calibri" panose="020F0502020204030204" pitchFamily="34" charset="0"/>
                <a:cs typeface="Calibri" panose="020F0502020204030204" pitchFamily="34" charset="0"/>
              </a:rPr>
              <a:t>nucl-th</a:t>
            </a:r>
            <a:r>
              <a:rPr lang="en-US" altLang="ja-JP" b="1" dirty="0">
                <a:solidFill>
                  <a:schemeClr val="accent4"/>
                </a:solidFill>
                <a:latin typeface="Calibri" panose="020F0502020204030204" pitchFamily="34" charset="0"/>
                <a:cs typeface="Calibri" panose="020F0502020204030204" pitchFamily="34" charset="0"/>
              </a:rPr>
              <a:t>]</a:t>
            </a:r>
            <a:endParaRPr lang="ja-JP" altLang="en-US" b="1" dirty="0">
              <a:solidFill>
                <a:schemeClr val="accent4"/>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EEF6B8F5-6A75-FF6D-D863-46DCDFF4496D}"/>
              </a:ext>
            </a:extLst>
          </p:cNvPr>
          <p:cNvSpPr txBox="1"/>
          <p:nvPr/>
        </p:nvSpPr>
        <p:spPr>
          <a:xfrm>
            <a:off x="154769" y="5886018"/>
            <a:ext cx="7948053" cy="461665"/>
          </a:xfrm>
          <a:prstGeom prst="rect">
            <a:avLst/>
          </a:prstGeom>
          <a:noFill/>
        </p:spPr>
        <p:txBody>
          <a:bodyPr wrap="square">
            <a:spAutoFit/>
          </a:bodyPr>
          <a:lstStyle/>
          <a:p>
            <a:pPr algn="ctr"/>
            <a:r>
              <a:rPr lang="en-US" altLang="ja-JP" sz="2400" b="1" kern="100" dirty="0">
                <a:solidFill>
                  <a:schemeClr val="accent1">
                    <a:lumMod val="40000"/>
                    <a:lumOff val="60000"/>
                  </a:schemeClr>
                </a:solidFill>
                <a:effectLst/>
                <a:latin typeface="Calibri" panose="020F0502020204030204" pitchFamily="34" charset="0"/>
                <a:ea typeface="游ゴシック" panose="020B0400000000000000" pitchFamily="50" charset="-128"/>
                <a:cs typeface="Calibri" panose="020F0502020204030204" pitchFamily="34" charset="0"/>
              </a:rPr>
              <a:t>Collaborators: Yasuki </a:t>
            </a:r>
            <a:r>
              <a:rPr lang="en-US" altLang="ja-JP" sz="2400" b="1" kern="100" dirty="0" err="1">
                <a:solidFill>
                  <a:schemeClr val="accent1">
                    <a:lumMod val="40000"/>
                    <a:lumOff val="60000"/>
                  </a:schemeClr>
                </a:solidFill>
                <a:effectLst/>
                <a:latin typeface="Calibri" panose="020F0502020204030204" pitchFamily="34" charset="0"/>
                <a:ea typeface="游ゴシック" panose="020B0400000000000000" pitchFamily="50" charset="-128"/>
                <a:cs typeface="Calibri" panose="020F0502020204030204" pitchFamily="34" charset="0"/>
              </a:rPr>
              <a:t>Tachibana</a:t>
            </a:r>
            <a:r>
              <a:rPr lang="en-US" altLang="ja-JP" sz="2400" b="1" kern="100" baseline="30000" dirty="0" err="1">
                <a:solidFill>
                  <a:schemeClr val="accent1">
                    <a:lumMod val="40000"/>
                    <a:lumOff val="60000"/>
                  </a:schemeClr>
                </a:solidFill>
                <a:latin typeface="Calibri" panose="020F0502020204030204" pitchFamily="34" charset="0"/>
                <a:ea typeface="游ゴシック" panose="020B0400000000000000" pitchFamily="50" charset="-128"/>
                <a:cs typeface="Calibri" panose="020F0502020204030204" pitchFamily="34" charset="0"/>
              </a:rPr>
              <a:t>A</a:t>
            </a:r>
            <a:r>
              <a:rPr lang="en-US" altLang="ja-JP" sz="2400" b="1" kern="100" dirty="0">
                <a:solidFill>
                  <a:schemeClr val="accent1">
                    <a:lumMod val="40000"/>
                    <a:lumOff val="60000"/>
                  </a:schemeClr>
                </a:solidFill>
                <a:latin typeface="Calibri" panose="020F0502020204030204" pitchFamily="34" charset="0"/>
                <a:ea typeface="游ゴシック" panose="020B0400000000000000" pitchFamily="50" charset="-128"/>
                <a:cs typeface="Calibri" panose="020F0502020204030204" pitchFamily="34" charset="0"/>
              </a:rPr>
              <a:t>,</a:t>
            </a:r>
            <a:r>
              <a:rPr lang="ja-JP" altLang="en-US" sz="2400" b="1" kern="100" dirty="0">
                <a:solidFill>
                  <a:schemeClr val="accent1">
                    <a:lumMod val="40000"/>
                    <a:lumOff val="60000"/>
                  </a:schemeClr>
                </a:solidFill>
                <a:latin typeface="Calibri" panose="020F0502020204030204" pitchFamily="34" charset="0"/>
                <a:ea typeface="游ゴシック" panose="020B0400000000000000" pitchFamily="50" charset="-128"/>
                <a:cs typeface="Calibri" panose="020F0502020204030204" pitchFamily="34" charset="0"/>
              </a:rPr>
              <a:t> </a:t>
            </a:r>
            <a:r>
              <a:rPr lang="en-US" altLang="ja-JP" sz="2400" b="1" kern="100" dirty="0">
                <a:solidFill>
                  <a:schemeClr val="accent1">
                    <a:lumMod val="40000"/>
                    <a:lumOff val="60000"/>
                  </a:schemeClr>
                </a:solidFill>
                <a:latin typeface="Calibri" panose="020F0502020204030204" pitchFamily="34" charset="0"/>
                <a:ea typeface="游ゴシック" panose="020B0400000000000000" pitchFamily="50" charset="-128"/>
                <a:cs typeface="Calibri" panose="020F0502020204030204" pitchFamily="34" charset="0"/>
              </a:rPr>
              <a:t>Tetsufumi Hirano</a:t>
            </a:r>
            <a:endParaRPr lang="en-US" altLang="ja-JP" sz="2400" b="1" kern="100" baseline="30000" dirty="0">
              <a:solidFill>
                <a:schemeClr val="accent1">
                  <a:lumMod val="40000"/>
                  <a:lumOff val="60000"/>
                </a:schemeClr>
              </a:solidFill>
              <a:effectLst/>
              <a:latin typeface="Calibri" panose="020F0502020204030204" pitchFamily="34" charset="0"/>
              <a:ea typeface="游ゴシック" panose="020B0400000000000000" pitchFamily="50" charset="-128"/>
              <a:cs typeface="Calibri" panose="020F0502020204030204" pitchFamily="34" charset="0"/>
            </a:endParaRPr>
          </a:p>
        </p:txBody>
      </p:sp>
      <p:sp>
        <p:nvSpPr>
          <p:cNvPr id="17" name="TextBox 16">
            <a:extLst>
              <a:ext uri="{FF2B5EF4-FFF2-40B4-BE49-F238E27FC236}">
                <a16:creationId xmlns:a16="http://schemas.microsoft.com/office/drawing/2014/main" id="{22E12B5F-0F15-5AF4-FEA7-3E14DA8BF043}"/>
              </a:ext>
            </a:extLst>
          </p:cNvPr>
          <p:cNvSpPr txBox="1"/>
          <p:nvPr/>
        </p:nvSpPr>
        <p:spPr>
          <a:xfrm>
            <a:off x="905697" y="6200610"/>
            <a:ext cx="6653776" cy="461665"/>
          </a:xfrm>
          <a:prstGeom prst="rect">
            <a:avLst/>
          </a:prstGeom>
          <a:noFill/>
        </p:spPr>
        <p:txBody>
          <a:bodyPr wrap="square" rtlCol="0">
            <a:spAutoFit/>
          </a:bodyPr>
          <a:lstStyle/>
          <a:p>
            <a:pPr algn="ctr"/>
            <a:r>
              <a:rPr lang="en-US" altLang="ja-JP" sz="2400" kern="100" dirty="0">
                <a:solidFill>
                  <a:schemeClr val="accent1">
                    <a:lumMod val="40000"/>
                    <a:lumOff val="60000"/>
                  </a:schemeClr>
                </a:solidFill>
                <a:effectLst/>
                <a:latin typeface="Calibri" panose="020F0502020204030204" pitchFamily="34" charset="0"/>
                <a:ea typeface="游ゴシック" panose="020B0400000000000000" pitchFamily="50" charset="-128"/>
                <a:cs typeface="Calibri" panose="020F0502020204030204" pitchFamily="34" charset="0"/>
              </a:rPr>
              <a:t>Sophia University, Akita International </a:t>
            </a:r>
            <a:r>
              <a:rPr lang="en-US" altLang="ja-JP" sz="2400" kern="100" dirty="0" err="1">
                <a:solidFill>
                  <a:schemeClr val="accent1">
                    <a:lumMod val="40000"/>
                    <a:lumOff val="60000"/>
                  </a:schemeClr>
                </a:solidFill>
                <a:effectLst/>
                <a:latin typeface="Calibri" panose="020F0502020204030204" pitchFamily="34" charset="0"/>
                <a:ea typeface="游ゴシック" panose="020B0400000000000000" pitchFamily="50" charset="-128"/>
                <a:cs typeface="Calibri" panose="020F0502020204030204" pitchFamily="34" charset="0"/>
              </a:rPr>
              <a:t>University</a:t>
            </a:r>
            <a:r>
              <a:rPr lang="en-US" altLang="ja-JP" sz="2400" kern="100" baseline="30000" dirty="0" err="1">
                <a:solidFill>
                  <a:schemeClr val="accent1">
                    <a:lumMod val="40000"/>
                    <a:lumOff val="60000"/>
                  </a:schemeClr>
                </a:solidFill>
                <a:effectLst/>
                <a:latin typeface="Calibri" panose="020F0502020204030204" pitchFamily="34" charset="0"/>
                <a:ea typeface="游ゴシック" panose="020B0400000000000000" pitchFamily="50" charset="-128"/>
                <a:cs typeface="Calibri" panose="020F0502020204030204" pitchFamily="34" charset="0"/>
              </a:rPr>
              <a:t>A</a:t>
            </a:r>
            <a:endParaRPr lang="en-US" altLang="ja-JP" sz="2400" kern="100" baseline="30000" dirty="0">
              <a:solidFill>
                <a:schemeClr val="accent1">
                  <a:lumMod val="40000"/>
                  <a:lumOff val="60000"/>
                </a:schemeClr>
              </a:solidFill>
              <a:latin typeface="Calibri" panose="020F0502020204030204" pitchFamily="34" charset="0"/>
              <a:ea typeface="游ゴシック" panose="020B0400000000000000" pitchFamily="50" charset="-128"/>
              <a:cs typeface="Calibri" panose="020F0502020204030204" pitchFamily="34" charset="0"/>
            </a:endParaRPr>
          </a:p>
        </p:txBody>
      </p:sp>
    </p:spTree>
    <p:extLst>
      <p:ext uri="{BB962C8B-B14F-4D97-AF65-F5344CB8AC3E}">
        <p14:creationId xmlns:p14="http://schemas.microsoft.com/office/powerpoint/2010/main" val="38030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Down 5">
            <a:extLst>
              <a:ext uri="{FF2B5EF4-FFF2-40B4-BE49-F238E27FC236}">
                <a16:creationId xmlns:a16="http://schemas.microsoft.com/office/drawing/2014/main" id="{C49B6109-AA76-4212-AE59-7785BA5EA4FF}"/>
              </a:ext>
            </a:extLst>
          </p:cNvPr>
          <p:cNvSpPr/>
          <p:nvPr/>
        </p:nvSpPr>
        <p:spPr>
          <a:xfrm>
            <a:off x="5156138" y="1308786"/>
            <a:ext cx="2396972" cy="4497409"/>
          </a:xfrm>
          <a:prstGeom prst="down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a:extLst>
              <a:ext uri="{FF2B5EF4-FFF2-40B4-BE49-F238E27FC236}">
                <a16:creationId xmlns:a16="http://schemas.microsoft.com/office/drawing/2014/main" id="{E1CE34C2-0B2C-4515-99F9-9E2908DBD673}"/>
              </a:ext>
            </a:extLst>
          </p:cNvPr>
          <p:cNvSpPr>
            <a:spLocks noGrp="1"/>
          </p:cNvSpPr>
          <p:nvPr>
            <p:ph type="title"/>
          </p:nvPr>
        </p:nvSpPr>
        <p:spPr/>
        <p:txBody>
          <a:bodyPr/>
          <a:lstStyle/>
          <a:p>
            <a:r>
              <a:rPr lang="en-US" altLang="ja-JP" sz="4400" b="1" dirty="0">
                <a:latin typeface="Calibri" panose="020F0502020204030204" pitchFamily="34" charset="0"/>
                <a:cs typeface="Calibri" panose="020F0502020204030204" pitchFamily="34" charset="0"/>
              </a:rPr>
              <a:t>Dynamical initialization framework</a:t>
            </a:r>
            <a:endParaRPr kumimoji="1" lang="ja-JP" altLang="en-US" dirty="0"/>
          </a:p>
        </p:txBody>
      </p:sp>
      <p:sp>
        <p:nvSpPr>
          <p:cNvPr id="3" name="Date Placeholder 2">
            <a:extLst>
              <a:ext uri="{FF2B5EF4-FFF2-40B4-BE49-F238E27FC236}">
                <a16:creationId xmlns:a16="http://schemas.microsoft.com/office/drawing/2014/main" id="{D9C27684-0575-4F5C-9C9D-3AEF75B8AF69}"/>
              </a:ext>
            </a:extLst>
          </p:cNvPr>
          <p:cNvSpPr>
            <a:spLocks noGrp="1"/>
          </p:cNvSpPr>
          <p:nvPr>
            <p:ph type="dt" sz="half" idx="10"/>
          </p:nvPr>
        </p:nvSpPr>
        <p:spPr/>
        <p:txBody>
          <a:bodyPr/>
          <a:lstStyle/>
          <a:p>
            <a:r>
              <a:rPr lang="en-US" altLang="ja-JP"/>
              <a:t>2022/09/14,   Yuuka Kanakubo, Sophia Univ.</a:t>
            </a:r>
            <a:endParaRPr lang="ja-JP" altLang="en-US" dirty="0"/>
          </a:p>
        </p:txBody>
      </p:sp>
      <p:sp>
        <p:nvSpPr>
          <p:cNvPr id="4" name="Footer Placeholder 3">
            <a:extLst>
              <a:ext uri="{FF2B5EF4-FFF2-40B4-BE49-F238E27FC236}">
                <a16:creationId xmlns:a16="http://schemas.microsoft.com/office/drawing/2014/main" id="{0E961690-45B5-426F-956A-AB317E1E8185}"/>
              </a:ext>
            </a:extLst>
          </p:cNvPr>
          <p:cNvSpPr>
            <a:spLocks noGrp="1"/>
          </p:cNvSpPr>
          <p:nvPr>
            <p:ph type="ftr" sz="quarter" idx="11"/>
          </p:nvPr>
        </p:nvSpPr>
        <p:spPr/>
        <p:txBody>
          <a:bodyPr/>
          <a:lstStyle/>
          <a:p>
            <a:r>
              <a:rPr lang="en-US" altLang="ja-JP"/>
              <a:t>Lund University, Sweden</a:t>
            </a:r>
            <a:endParaRPr lang="ja-JP" altLang="en-US" dirty="0"/>
          </a:p>
        </p:txBody>
      </p:sp>
      <p:sp>
        <p:nvSpPr>
          <p:cNvPr id="7" name="テキスト ボックス 6">
            <a:extLst>
              <a:ext uri="{FF2B5EF4-FFF2-40B4-BE49-F238E27FC236}">
                <a16:creationId xmlns:a16="http://schemas.microsoft.com/office/drawing/2014/main" id="{EBB143AF-CA5A-4F33-97F6-563337594166}"/>
              </a:ext>
            </a:extLst>
          </p:cNvPr>
          <p:cNvSpPr txBox="1"/>
          <p:nvPr/>
        </p:nvSpPr>
        <p:spPr>
          <a:xfrm>
            <a:off x="5746782" y="2819079"/>
            <a:ext cx="6445218" cy="584775"/>
          </a:xfrm>
          <a:prstGeom prst="rect">
            <a:avLst/>
          </a:prstGeom>
          <a:noFill/>
        </p:spPr>
        <p:txBody>
          <a:bodyPr wrap="square" rtlCol="0">
            <a:spAutoFit/>
          </a:bodyPr>
          <a:lstStyle/>
          <a:p>
            <a:pPr defTabSz="457200"/>
            <a:r>
              <a:rPr lang="en-US" altLang="ja-JP" sz="3200" b="1" u="sng"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rPr>
              <a:t>Hydrodynamic eq. with source term</a:t>
            </a:r>
            <a:endParaRPr lang="ja-JP" altLang="en-US" sz="3200" b="1" u="sng"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mc:AlternateContent xmlns:mc="http://schemas.openxmlformats.org/markup-compatibility/2006" xmlns:a14="http://schemas.microsoft.com/office/drawing/2010/main">
        <mc:Choice Requires="a14">
          <p:sp>
            <p:nvSpPr>
              <p:cNvPr id="9" name="テキスト ボックス 117">
                <a:extLst>
                  <a:ext uri="{FF2B5EF4-FFF2-40B4-BE49-F238E27FC236}">
                    <a16:creationId xmlns:a16="http://schemas.microsoft.com/office/drawing/2014/main" id="{010B51B9-5A24-4758-B607-AC8AAD71C5BC}"/>
                  </a:ext>
                </a:extLst>
              </p:cNvPr>
              <p:cNvSpPr txBox="1"/>
              <p:nvPr/>
            </p:nvSpPr>
            <p:spPr>
              <a:xfrm>
                <a:off x="7091694" y="2043251"/>
                <a:ext cx="4200538" cy="737189"/>
              </a:xfrm>
              <a:prstGeom prst="rect">
                <a:avLst/>
              </a:prstGeom>
              <a:noFill/>
            </p:spPr>
            <p:txBody>
              <a:bodyPr wrap="square" rtlCol="0">
                <a:spAutoFit/>
              </a:bodyPr>
              <a:lstStyle/>
              <a:p>
                <a:pPr defTabSz="457200"/>
                <a14:m>
                  <m:oMathPara xmlns:m="http://schemas.openxmlformats.org/officeDocument/2006/math">
                    <m:oMathParaPr>
                      <m:jc m:val="centerGroup"/>
                    </m:oMathParaPr>
                    <m:oMath xmlns:m="http://schemas.openxmlformats.org/officeDocument/2006/math">
                      <m:sSub>
                        <m:sSubPr>
                          <m:ctrlPr>
                            <a:rPr kumimoji="0" lang="en-US" altLang="ja-JP" sz="2800" b="1" i="1" smtClean="0">
                              <a:solidFill>
                                <a:schemeClr val="bg2">
                                  <a:lumMod val="25000"/>
                                </a:schemeClr>
                              </a:solidFill>
                              <a:latin typeface="Cambria Math" panose="02040503050406030204" pitchFamily="18" charset="0"/>
                            </a:rPr>
                          </m:ctrlPr>
                        </m:sSubPr>
                        <m:e>
                          <m:r>
                            <a:rPr kumimoji="0" lang="ja-JP" altLang="en-US" sz="2800" b="1" i="1" smtClean="0">
                              <a:solidFill>
                                <a:schemeClr val="bg2">
                                  <a:lumMod val="25000"/>
                                </a:schemeClr>
                              </a:solidFill>
                              <a:latin typeface="Cambria Math"/>
                            </a:rPr>
                            <m:t>𝝏</m:t>
                          </m:r>
                        </m:e>
                        <m:sub>
                          <m:r>
                            <a:rPr kumimoji="0" lang="ja-JP" altLang="en-US" sz="2800" b="1" i="1" smtClean="0">
                              <a:solidFill>
                                <a:schemeClr val="bg2">
                                  <a:lumMod val="25000"/>
                                </a:schemeClr>
                              </a:solidFill>
                              <a:latin typeface="Cambria Math"/>
                            </a:rPr>
                            <m:t>𝝁</m:t>
                          </m:r>
                        </m:sub>
                      </m:sSub>
                      <m:d>
                        <m:dPr>
                          <m:ctrlPr>
                            <a:rPr kumimoji="0" lang="en-US" altLang="ja-JP" sz="2800" b="1" i="1" smtClean="0">
                              <a:solidFill>
                                <a:schemeClr val="bg2">
                                  <a:lumMod val="25000"/>
                                </a:schemeClr>
                              </a:solidFill>
                              <a:latin typeface="Cambria Math" panose="02040503050406030204" pitchFamily="18" charset="0"/>
                            </a:rPr>
                          </m:ctrlPr>
                        </m:dPr>
                        <m:e>
                          <m:sSubSup>
                            <m:sSubSupPr>
                              <m:ctrlPr>
                                <a:rPr kumimoji="0" lang="en-US" altLang="ja-JP" sz="2800" b="1" i="1">
                                  <a:solidFill>
                                    <a:schemeClr val="bg2">
                                      <a:lumMod val="25000"/>
                                    </a:schemeClr>
                                  </a:solidFill>
                                  <a:latin typeface="Cambria Math" panose="02040503050406030204" pitchFamily="18" charset="0"/>
                                </a:rPr>
                              </m:ctrlPr>
                            </m:sSubSupPr>
                            <m:e>
                              <m:r>
                                <a:rPr kumimoji="0" lang="en-US" altLang="ja-JP" sz="2800" b="1" i="1" smtClean="0">
                                  <a:solidFill>
                                    <a:schemeClr val="bg2">
                                      <a:lumMod val="25000"/>
                                    </a:schemeClr>
                                  </a:solidFill>
                                  <a:latin typeface="Cambria Math"/>
                                </a:rPr>
                                <m:t>𝑻</m:t>
                              </m:r>
                            </m:e>
                            <m:sub>
                              <m:r>
                                <a:rPr kumimoji="0" lang="en-US" altLang="ja-JP" sz="2800" b="1" i="0" smtClean="0">
                                  <a:solidFill>
                                    <a:srgbClr val="C00000"/>
                                  </a:solidFill>
                                  <a:latin typeface="Cambria Math" panose="02040503050406030204" pitchFamily="18" charset="0"/>
                                </a:rPr>
                                <m:t>𝐟𝐥𝐮𝐢𝐝</m:t>
                              </m:r>
                            </m:sub>
                            <m:sup>
                              <m:r>
                                <a:rPr kumimoji="0" lang="ja-JP" altLang="en-US" sz="2800" b="1" i="1" smtClean="0">
                                  <a:solidFill>
                                    <a:schemeClr val="bg2">
                                      <a:lumMod val="25000"/>
                                    </a:schemeClr>
                                  </a:solidFill>
                                  <a:latin typeface="Cambria Math"/>
                                </a:rPr>
                                <m:t>𝝁𝝂</m:t>
                              </m:r>
                            </m:sup>
                          </m:sSubSup>
                          <m:r>
                            <a:rPr kumimoji="0" lang="en-US" altLang="ja-JP" sz="2800" b="1" i="1" smtClean="0">
                              <a:solidFill>
                                <a:schemeClr val="bg2">
                                  <a:lumMod val="25000"/>
                                </a:schemeClr>
                              </a:solidFill>
                              <a:latin typeface="Cambria Math" panose="02040503050406030204" pitchFamily="18" charset="0"/>
                            </a:rPr>
                            <m:t>+</m:t>
                          </m:r>
                          <m:sSubSup>
                            <m:sSubSupPr>
                              <m:ctrlPr>
                                <a:rPr kumimoji="0" lang="en-US" altLang="ja-JP" sz="2800" b="1" i="1">
                                  <a:solidFill>
                                    <a:schemeClr val="bg2">
                                      <a:lumMod val="25000"/>
                                    </a:schemeClr>
                                  </a:solidFill>
                                  <a:latin typeface="Cambria Math" panose="02040503050406030204" pitchFamily="18" charset="0"/>
                                </a:rPr>
                              </m:ctrlPr>
                            </m:sSubSupPr>
                            <m:e>
                              <m:r>
                                <a:rPr kumimoji="0" lang="en-US" altLang="ja-JP" sz="2800" b="1" i="1" smtClean="0">
                                  <a:solidFill>
                                    <a:schemeClr val="bg2">
                                      <a:lumMod val="25000"/>
                                    </a:schemeClr>
                                  </a:solidFill>
                                  <a:latin typeface="Cambria Math"/>
                                </a:rPr>
                                <m:t>𝑻</m:t>
                              </m:r>
                            </m:e>
                            <m:sub>
                              <m:r>
                                <a:rPr kumimoji="0" lang="en-US" altLang="ja-JP" sz="2800" b="1" i="0" smtClean="0">
                                  <a:solidFill>
                                    <a:srgbClr val="203864"/>
                                  </a:solidFill>
                                  <a:latin typeface="Cambria Math" panose="02040503050406030204" pitchFamily="18" charset="0"/>
                                </a:rPr>
                                <m:t>𝐩𝐚𝐫𝐭𝐨𝐧</m:t>
                              </m:r>
                            </m:sub>
                            <m:sup>
                              <m:r>
                                <a:rPr kumimoji="0" lang="ja-JP" altLang="en-US" sz="2800" b="1" i="1" smtClean="0">
                                  <a:solidFill>
                                    <a:schemeClr val="bg2">
                                      <a:lumMod val="25000"/>
                                    </a:schemeClr>
                                  </a:solidFill>
                                  <a:latin typeface="Cambria Math"/>
                                </a:rPr>
                                <m:t>𝝁𝝂</m:t>
                              </m:r>
                            </m:sup>
                          </m:sSubSup>
                        </m:e>
                      </m:d>
                      <m:r>
                        <a:rPr lang="en-US" altLang="ja-JP" sz="2800" b="1" i="1" smtClean="0">
                          <a:solidFill>
                            <a:schemeClr val="bg2">
                              <a:lumMod val="25000"/>
                            </a:schemeClr>
                          </a:solidFill>
                          <a:latin typeface="Cambria Math"/>
                        </a:rPr>
                        <m:t>=</m:t>
                      </m:r>
                      <m:r>
                        <a:rPr lang="en-US" altLang="ja-JP" sz="2800" b="1" i="1" smtClean="0">
                          <a:solidFill>
                            <a:schemeClr val="bg2">
                              <a:lumMod val="25000"/>
                            </a:schemeClr>
                          </a:solidFill>
                          <a:latin typeface="Cambria Math" panose="02040503050406030204" pitchFamily="18" charset="0"/>
                        </a:rPr>
                        <m:t>𝟎</m:t>
                      </m:r>
                    </m:oMath>
                  </m:oMathPara>
                </a14:m>
                <a:endParaRPr lang="ja-JP" altLang="en-US" sz="2800" b="1"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mc:Choice>
        <mc:Fallback xmlns="">
          <p:sp>
            <p:nvSpPr>
              <p:cNvPr id="9" name="テキスト ボックス 117">
                <a:extLst>
                  <a:ext uri="{FF2B5EF4-FFF2-40B4-BE49-F238E27FC236}">
                    <a16:creationId xmlns:a16="http://schemas.microsoft.com/office/drawing/2014/main" id="{010B51B9-5A24-4758-B607-AC8AAD71C5BC}"/>
                  </a:ext>
                </a:extLst>
              </p:cNvPr>
              <p:cNvSpPr txBox="1">
                <a:spLocks noRot="1" noChangeAspect="1" noMove="1" noResize="1" noEditPoints="1" noAdjustHandles="1" noChangeArrowheads="1" noChangeShapeType="1" noTextEdit="1"/>
              </p:cNvSpPr>
              <p:nvPr/>
            </p:nvSpPr>
            <p:spPr>
              <a:xfrm>
                <a:off x="7091694" y="2043251"/>
                <a:ext cx="4200538" cy="737189"/>
              </a:xfrm>
              <a:prstGeom prst="rect">
                <a:avLst/>
              </a:prstGeom>
              <a:blipFill>
                <a:blip r:embed="rId2"/>
                <a:stretch>
                  <a:fillRect/>
                </a:stretch>
              </a:blipFill>
            </p:spPr>
            <p:txBody>
              <a:bodyPr/>
              <a:lstStyle/>
              <a:p>
                <a:r>
                  <a:rPr lang="ja-JP" altLang="en-US">
                    <a:noFill/>
                  </a:rPr>
                  <a:t> </a:t>
                </a:r>
              </a:p>
            </p:txBody>
          </p:sp>
        </mc:Fallback>
      </mc:AlternateContent>
      <p:sp>
        <p:nvSpPr>
          <p:cNvPr id="10" name="テキスト ボックス 119">
            <a:extLst>
              <a:ext uri="{FF2B5EF4-FFF2-40B4-BE49-F238E27FC236}">
                <a16:creationId xmlns:a16="http://schemas.microsoft.com/office/drawing/2014/main" id="{584EB3E7-67B0-41C8-8A8A-D5F5D5266B04}"/>
              </a:ext>
            </a:extLst>
          </p:cNvPr>
          <p:cNvSpPr txBox="1"/>
          <p:nvPr/>
        </p:nvSpPr>
        <p:spPr>
          <a:xfrm>
            <a:off x="5746782" y="1345709"/>
            <a:ext cx="6274374" cy="584775"/>
          </a:xfrm>
          <a:prstGeom prst="rect">
            <a:avLst/>
          </a:prstGeom>
          <a:noFill/>
        </p:spPr>
        <p:txBody>
          <a:bodyPr wrap="square" rtlCol="0">
            <a:spAutoFit/>
          </a:bodyPr>
          <a:lstStyle/>
          <a:p>
            <a:pPr defTabSz="457200"/>
            <a:r>
              <a:rPr lang="en-US" altLang="ja-JP" sz="3200" b="1" u="sng"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rPr>
              <a:t>Continuum eq. for fluids + partons</a:t>
            </a:r>
            <a:endParaRPr lang="ja-JP" altLang="en-US" sz="3200" b="1" u="sng"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mc:AlternateContent xmlns:mc="http://schemas.openxmlformats.org/markup-compatibility/2006" xmlns:a14="http://schemas.microsoft.com/office/drawing/2010/main">
        <mc:Choice Requires="a14">
          <p:sp>
            <p:nvSpPr>
              <p:cNvPr id="11" name="テキスト ボックス 121">
                <a:extLst>
                  <a:ext uri="{FF2B5EF4-FFF2-40B4-BE49-F238E27FC236}">
                    <a16:creationId xmlns:a16="http://schemas.microsoft.com/office/drawing/2014/main" id="{C315DA4D-E04B-49E6-B568-05011FB00064}"/>
                  </a:ext>
                </a:extLst>
              </p:cNvPr>
              <p:cNvSpPr txBox="1"/>
              <p:nvPr/>
            </p:nvSpPr>
            <p:spPr>
              <a:xfrm>
                <a:off x="8006657" y="3437674"/>
                <a:ext cx="2657918" cy="584071"/>
              </a:xfrm>
              <a:prstGeom prst="rect">
                <a:avLst/>
              </a:prstGeom>
              <a:noFill/>
            </p:spPr>
            <p:txBody>
              <a:bodyPr wrap="square" rtlCol="0">
                <a:spAutoFit/>
              </a:bodyPr>
              <a:lstStyle/>
              <a:p>
                <a:pPr defTabSz="457200"/>
                <a:r>
                  <a:rPr kumimoji="0" lang="en-US" altLang="ja-JP" sz="2800" b="1"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sym typeface="Wingdings" panose="05000000000000000000" pitchFamily="2" charset="2"/>
                  </a:rPr>
                  <a:t> </a:t>
                </a:r>
                <a14:m>
                  <m:oMath xmlns:m="http://schemas.openxmlformats.org/officeDocument/2006/math">
                    <m:sSub>
                      <m:sSubPr>
                        <m:ctrlPr>
                          <a:rPr kumimoji="0" lang="en-US" altLang="ja-JP" sz="2800" b="1" i="1" smtClean="0">
                            <a:solidFill>
                              <a:schemeClr val="bg2">
                                <a:lumMod val="25000"/>
                              </a:schemeClr>
                            </a:solidFill>
                            <a:latin typeface="Cambria Math" panose="02040503050406030204" pitchFamily="18" charset="0"/>
                          </a:rPr>
                        </m:ctrlPr>
                      </m:sSubPr>
                      <m:e>
                        <m:r>
                          <a:rPr kumimoji="0" lang="ja-JP" altLang="en-US" sz="2800" b="1" i="1" smtClean="0">
                            <a:solidFill>
                              <a:schemeClr val="bg2">
                                <a:lumMod val="25000"/>
                              </a:schemeClr>
                            </a:solidFill>
                            <a:latin typeface="Cambria Math"/>
                          </a:rPr>
                          <m:t>𝝏</m:t>
                        </m:r>
                      </m:e>
                      <m:sub>
                        <m:r>
                          <a:rPr kumimoji="0" lang="ja-JP" altLang="en-US" sz="2800" b="1" i="1" smtClean="0">
                            <a:solidFill>
                              <a:schemeClr val="bg2">
                                <a:lumMod val="25000"/>
                              </a:schemeClr>
                            </a:solidFill>
                            <a:latin typeface="Cambria Math"/>
                          </a:rPr>
                          <m:t>𝝁</m:t>
                        </m:r>
                      </m:sub>
                    </m:sSub>
                    <m:sSubSup>
                      <m:sSubSupPr>
                        <m:ctrlPr>
                          <a:rPr kumimoji="0" lang="en-US" altLang="ja-JP" sz="2800" b="1" i="1" smtClean="0">
                            <a:solidFill>
                              <a:schemeClr val="bg2">
                                <a:lumMod val="25000"/>
                              </a:schemeClr>
                            </a:solidFill>
                            <a:latin typeface="Cambria Math" panose="02040503050406030204" pitchFamily="18" charset="0"/>
                          </a:rPr>
                        </m:ctrlPr>
                      </m:sSubSupPr>
                      <m:e>
                        <m:r>
                          <a:rPr kumimoji="0" lang="en-US" altLang="ja-JP" sz="2800" b="1" i="1" smtClean="0">
                            <a:solidFill>
                              <a:schemeClr val="bg2">
                                <a:lumMod val="25000"/>
                              </a:schemeClr>
                            </a:solidFill>
                            <a:latin typeface="Cambria Math"/>
                          </a:rPr>
                          <m:t>𝑻</m:t>
                        </m:r>
                      </m:e>
                      <m:sub>
                        <m:r>
                          <a:rPr kumimoji="0" lang="en-US" altLang="ja-JP" sz="2800" b="1" i="0" smtClean="0">
                            <a:solidFill>
                              <a:schemeClr val="bg2">
                                <a:lumMod val="25000"/>
                              </a:schemeClr>
                            </a:solidFill>
                            <a:latin typeface="Cambria Math" panose="02040503050406030204" pitchFamily="18" charset="0"/>
                          </a:rPr>
                          <m:t>𝐟𝐥𝐮𝐢𝐝</m:t>
                        </m:r>
                      </m:sub>
                      <m:sup>
                        <m:r>
                          <a:rPr kumimoji="0" lang="ja-JP" altLang="en-US" sz="2800" b="1" i="1" smtClean="0">
                            <a:solidFill>
                              <a:schemeClr val="bg2">
                                <a:lumMod val="25000"/>
                              </a:schemeClr>
                            </a:solidFill>
                            <a:latin typeface="Cambria Math"/>
                          </a:rPr>
                          <m:t>𝝁𝝂</m:t>
                        </m:r>
                      </m:sup>
                    </m:sSubSup>
                    <m:r>
                      <a:rPr lang="en-US" altLang="ja-JP" sz="2800" b="1" i="1" smtClean="0">
                        <a:solidFill>
                          <a:schemeClr val="bg2">
                            <a:lumMod val="25000"/>
                          </a:schemeClr>
                        </a:solidFill>
                        <a:latin typeface="Cambria Math"/>
                      </a:rPr>
                      <m:t>=</m:t>
                    </m:r>
                    <m:sSup>
                      <m:sSupPr>
                        <m:ctrlPr>
                          <a:rPr lang="en-US" altLang="ja-JP" sz="2800" b="1" i="1" smtClean="0">
                            <a:solidFill>
                              <a:schemeClr val="bg2">
                                <a:lumMod val="25000"/>
                              </a:schemeClr>
                            </a:solidFill>
                            <a:latin typeface="Cambria Math" panose="02040503050406030204" pitchFamily="18" charset="0"/>
                          </a:rPr>
                        </m:ctrlPr>
                      </m:sSupPr>
                      <m:e>
                        <m:r>
                          <a:rPr lang="en-US" altLang="ja-JP" sz="2800" b="1" i="1" smtClean="0">
                            <a:solidFill>
                              <a:schemeClr val="bg2">
                                <a:lumMod val="25000"/>
                              </a:schemeClr>
                            </a:solidFill>
                            <a:latin typeface="Cambria Math" panose="02040503050406030204" pitchFamily="18" charset="0"/>
                          </a:rPr>
                          <m:t>𝑱</m:t>
                        </m:r>
                      </m:e>
                      <m:sup>
                        <m:r>
                          <a:rPr lang="en-US" altLang="ja-JP" sz="2800" b="1" i="1" smtClean="0">
                            <a:solidFill>
                              <a:schemeClr val="bg2">
                                <a:lumMod val="25000"/>
                              </a:schemeClr>
                            </a:solidFill>
                            <a:latin typeface="Cambria Math" panose="02040503050406030204" pitchFamily="18" charset="0"/>
                          </a:rPr>
                          <m:t>𝝂</m:t>
                        </m:r>
                      </m:sup>
                    </m:sSup>
                    <m:r>
                      <a:rPr lang="en-US" altLang="ja-JP" sz="2800" b="1" i="1" smtClean="0">
                        <a:solidFill>
                          <a:schemeClr val="bg2">
                            <a:lumMod val="25000"/>
                          </a:schemeClr>
                        </a:solidFill>
                        <a:latin typeface="Cambria Math" panose="02040503050406030204" pitchFamily="18" charset="0"/>
                      </a:rPr>
                      <m:t> </m:t>
                    </m:r>
                  </m:oMath>
                </a14:m>
                <a:endParaRPr lang="ja-JP" altLang="en-US" sz="2800" b="1"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mc:Choice>
        <mc:Fallback xmlns="">
          <p:sp>
            <p:nvSpPr>
              <p:cNvPr id="11" name="テキスト ボックス 121">
                <a:extLst>
                  <a:ext uri="{FF2B5EF4-FFF2-40B4-BE49-F238E27FC236}">
                    <a16:creationId xmlns:a16="http://schemas.microsoft.com/office/drawing/2014/main" id="{C315DA4D-E04B-49E6-B568-05011FB00064}"/>
                  </a:ext>
                </a:extLst>
              </p:cNvPr>
              <p:cNvSpPr txBox="1">
                <a:spLocks noRot="1" noChangeAspect="1" noMove="1" noResize="1" noEditPoints="1" noAdjustHandles="1" noChangeArrowheads="1" noChangeShapeType="1" noTextEdit="1"/>
              </p:cNvSpPr>
              <p:nvPr/>
            </p:nvSpPr>
            <p:spPr>
              <a:xfrm>
                <a:off x="8006657" y="3437674"/>
                <a:ext cx="2657918" cy="584071"/>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2">
                <a:extLst>
                  <a:ext uri="{FF2B5EF4-FFF2-40B4-BE49-F238E27FC236}">
                    <a16:creationId xmlns:a16="http://schemas.microsoft.com/office/drawing/2014/main" id="{B70FED66-E358-416C-8BA2-D9328398EC70}"/>
                  </a:ext>
                </a:extLst>
              </p:cNvPr>
              <p:cNvSpPr txBox="1"/>
              <p:nvPr/>
            </p:nvSpPr>
            <p:spPr>
              <a:xfrm>
                <a:off x="6840862" y="4605006"/>
                <a:ext cx="5301851" cy="1145185"/>
              </a:xfrm>
              <a:prstGeom prst="rect">
                <a:avLst/>
              </a:prstGeom>
              <a:noFill/>
            </p:spPr>
            <p:txBody>
              <a:bodyPr wrap="square" rtlCol="0">
                <a:spAutoFit/>
              </a:bodyPr>
              <a:lstStyle/>
              <a:p>
                <a:pPr defTabSz="457200"/>
                <a14:m>
                  <m:oMathPara xmlns:m="http://schemas.openxmlformats.org/officeDocument/2006/math">
                    <m:oMathParaPr>
                      <m:jc m:val="centerGroup"/>
                    </m:oMathParaPr>
                    <m:oMath xmlns:m="http://schemas.openxmlformats.org/officeDocument/2006/math">
                      <m:sSup>
                        <m:sSupPr>
                          <m:ctrlPr>
                            <a:rPr lang="en-US" altLang="ja-JP" sz="2800" b="1" i="1" smtClean="0">
                              <a:solidFill>
                                <a:schemeClr val="bg2">
                                  <a:lumMod val="25000"/>
                                </a:schemeClr>
                              </a:solidFill>
                              <a:latin typeface="Cambria Math" panose="02040503050406030204" pitchFamily="18" charset="0"/>
                            </a:rPr>
                          </m:ctrlPr>
                        </m:sSupPr>
                        <m:e>
                          <m:r>
                            <a:rPr lang="en-US" altLang="ja-JP" sz="2800" b="1" i="1">
                              <a:solidFill>
                                <a:schemeClr val="bg2">
                                  <a:lumMod val="25000"/>
                                </a:schemeClr>
                              </a:solidFill>
                              <a:latin typeface="Cambria Math" panose="02040503050406030204" pitchFamily="18" charset="0"/>
                            </a:rPr>
                            <m:t>𝑱</m:t>
                          </m:r>
                        </m:e>
                        <m:sup>
                          <m:r>
                            <a:rPr lang="en-US" altLang="ja-JP" sz="2800" b="1" i="1">
                              <a:solidFill>
                                <a:schemeClr val="bg2">
                                  <a:lumMod val="25000"/>
                                </a:schemeClr>
                              </a:solidFill>
                              <a:latin typeface="Cambria Math" panose="02040503050406030204" pitchFamily="18" charset="0"/>
                            </a:rPr>
                            <m:t>𝝂</m:t>
                          </m:r>
                        </m:sup>
                      </m:sSup>
                      <m:r>
                        <a:rPr lang="en-US" altLang="ja-JP" sz="2800" b="1" i="1" smtClean="0">
                          <a:solidFill>
                            <a:schemeClr val="bg2">
                              <a:lumMod val="25000"/>
                            </a:schemeClr>
                          </a:solidFill>
                          <a:latin typeface="Cambria Math" panose="02040503050406030204" pitchFamily="18" charset="0"/>
                        </a:rPr>
                        <m:t>→</m:t>
                      </m:r>
                      <m:r>
                        <a:rPr lang="en-US" altLang="ja-JP" sz="2800" b="1" i="1">
                          <a:solidFill>
                            <a:schemeClr val="bg2">
                              <a:lumMod val="25000"/>
                            </a:schemeClr>
                          </a:solidFill>
                          <a:latin typeface="Cambria Math" panose="02040503050406030204" pitchFamily="18" charset="0"/>
                          <a:ea typeface="Cambria Math"/>
                        </a:rPr>
                        <m:t>−</m:t>
                      </m:r>
                      <m:nary>
                        <m:naryPr>
                          <m:chr m:val="∑"/>
                          <m:supHide m:val="on"/>
                          <m:ctrlPr>
                            <a:rPr lang="en-US" altLang="ja-JP" sz="2800" b="1" i="1">
                              <a:solidFill>
                                <a:schemeClr val="bg2">
                                  <a:lumMod val="25000"/>
                                </a:schemeClr>
                              </a:solidFill>
                              <a:latin typeface="Cambria Math" panose="02040503050406030204" pitchFamily="18" charset="0"/>
                              <a:ea typeface="Cambria Math"/>
                            </a:rPr>
                          </m:ctrlPr>
                        </m:naryPr>
                        <m:sub>
                          <m:r>
                            <a:rPr lang="en-US" altLang="ja-JP" sz="2800" b="1" i="1">
                              <a:solidFill>
                                <a:schemeClr val="bg2">
                                  <a:lumMod val="25000"/>
                                </a:schemeClr>
                              </a:solidFill>
                              <a:latin typeface="Cambria Math"/>
                              <a:ea typeface="Cambria Math"/>
                            </a:rPr>
                            <m:t>𝒊</m:t>
                          </m:r>
                        </m:sub>
                        <m:sup/>
                        <m:e>
                          <m:f>
                            <m:fPr>
                              <m:ctrlPr>
                                <a:rPr lang="en-US" altLang="ja-JP" sz="2800" b="1" i="1">
                                  <a:solidFill>
                                    <a:schemeClr val="bg2">
                                      <a:lumMod val="25000"/>
                                    </a:schemeClr>
                                  </a:solidFill>
                                  <a:latin typeface="Cambria Math" panose="02040503050406030204" pitchFamily="18" charset="0"/>
                                  <a:ea typeface="Cambria Math"/>
                                </a:rPr>
                              </m:ctrlPr>
                            </m:fPr>
                            <m:num>
                              <m:r>
                                <a:rPr lang="en-US" altLang="ja-JP" sz="2800" b="1" i="1">
                                  <a:solidFill>
                                    <a:schemeClr val="bg2">
                                      <a:lumMod val="25000"/>
                                    </a:schemeClr>
                                  </a:solidFill>
                                  <a:latin typeface="Cambria Math"/>
                                  <a:ea typeface="Cambria Math"/>
                                </a:rPr>
                                <m:t>𝒅</m:t>
                              </m:r>
                              <m:sSup>
                                <m:sSupPr>
                                  <m:ctrlPr>
                                    <a:rPr lang="en-US" altLang="ja-JP" sz="2800" b="1" i="1">
                                      <a:solidFill>
                                        <a:schemeClr val="bg2">
                                          <a:lumMod val="25000"/>
                                        </a:schemeClr>
                                      </a:solidFill>
                                      <a:latin typeface="Cambria Math" panose="02040503050406030204" pitchFamily="18" charset="0"/>
                                      <a:ea typeface="Cambria Math"/>
                                    </a:rPr>
                                  </m:ctrlPr>
                                </m:sSupPr>
                                <m:e>
                                  <m:sSub>
                                    <m:sSubPr>
                                      <m:ctrlPr>
                                        <a:rPr lang="en-US" altLang="ja-JP" sz="2800" b="1" i="1">
                                          <a:solidFill>
                                            <a:schemeClr val="bg2">
                                              <a:lumMod val="25000"/>
                                            </a:schemeClr>
                                          </a:solidFill>
                                          <a:latin typeface="Cambria Math" panose="02040503050406030204" pitchFamily="18" charset="0"/>
                                          <a:ea typeface="Cambria Math"/>
                                        </a:rPr>
                                      </m:ctrlPr>
                                    </m:sSubPr>
                                    <m:e>
                                      <m:r>
                                        <a:rPr kumimoji="0" lang="en-US" altLang="ja-JP" sz="2800" b="1" i="1">
                                          <a:solidFill>
                                            <a:schemeClr val="bg2">
                                              <a:lumMod val="25000"/>
                                            </a:schemeClr>
                                          </a:solidFill>
                                          <a:latin typeface="Cambria Math" panose="02040503050406030204" pitchFamily="18" charset="0"/>
                                          <a:ea typeface="Cambria Math"/>
                                        </a:rPr>
                                        <m:t>𝒑</m:t>
                                      </m:r>
                                    </m:e>
                                    <m:sub>
                                      <m:r>
                                        <a:rPr lang="en-US" altLang="ja-JP" sz="2800" b="1" i="1">
                                          <a:solidFill>
                                            <a:schemeClr val="bg2">
                                              <a:lumMod val="25000"/>
                                            </a:schemeClr>
                                          </a:solidFill>
                                          <a:latin typeface="Cambria Math" panose="02040503050406030204" pitchFamily="18" charset="0"/>
                                          <a:ea typeface="Cambria Math"/>
                                        </a:rPr>
                                        <m:t>𝒊</m:t>
                                      </m:r>
                                    </m:sub>
                                  </m:sSub>
                                </m:e>
                                <m:sup>
                                  <m:r>
                                    <a:rPr lang="en-US" altLang="ja-JP" sz="2800" b="1" i="1" smtClean="0">
                                      <a:solidFill>
                                        <a:schemeClr val="bg2">
                                          <a:lumMod val="25000"/>
                                        </a:schemeClr>
                                      </a:solidFill>
                                      <a:latin typeface="Cambria Math" panose="02040503050406030204" pitchFamily="18" charset="0"/>
                                      <a:ea typeface="Cambria Math"/>
                                    </a:rPr>
                                    <m:t>𝝂</m:t>
                                  </m:r>
                                </m:sup>
                              </m:sSup>
                              <m:d>
                                <m:dPr>
                                  <m:ctrlPr>
                                    <a:rPr lang="en-US" altLang="ja-JP" sz="2800" b="1" i="1">
                                      <a:solidFill>
                                        <a:schemeClr val="bg2">
                                          <a:lumMod val="25000"/>
                                        </a:schemeClr>
                                      </a:solidFill>
                                      <a:latin typeface="Cambria Math" panose="02040503050406030204" pitchFamily="18" charset="0"/>
                                      <a:ea typeface="Cambria Math"/>
                                    </a:rPr>
                                  </m:ctrlPr>
                                </m:dPr>
                                <m:e>
                                  <m:r>
                                    <a:rPr lang="en-US" altLang="ja-JP" sz="2800" b="1" i="1">
                                      <a:solidFill>
                                        <a:schemeClr val="bg2">
                                          <a:lumMod val="25000"/>
                                        </a:schemeClr>
                                      </a:solidFill>
                                      <a:latin typeface="Cambria Math" panose="02040503050406030204" pitchFamily="18" charset="0"/>
                                      <a:ea typeface="Cambria Math"/>
                                    </a:rPr>
                                    <m:t>𝒕</m:t>
                                  </m:r>
                                </m:e>
                              </m:d>
                            </m:num>
                            <m:den>
                              <m:r>
                                <a:rPr lang="en-US" altLang="ja-JP" sz="2800" b="1" i="1">
                                  <a:solidFill>
                                    <a:schemeClr val="bg2">
                                      <a:lumMod val="25000"/>
                                    </a:schemeClr>
                                  </a:solidFill>
                                  <a:latin typeface="Cambria Math"/>
                                  <a:ea typeface="Cambria Math"/>
                                </a:rPr>
                                <m:t>𝒅</m:t>
                              </m:r>
                              <m:r>
                                <a:rPr lang="en-US" altLang="ja-JP" sz="2800" b="1" i="1">
                                  <a:solidFill>
                                    <a:schemeClr val="bg2">
                                      <a:lumMod val="25000"/>
                                    </a:schemeClr>
                                  </a:solidFill>
                                  <a:latin typeface="Cambria Math" panose="02040503050406030204" pitchFamily="18" charset="0"/>
                                  <a:ea typeface="Cambria Math"/>
                                </a:rPr>
                                <m:t>𝒕</m:t>
                              </m:r>
                            </m:den>
                          </m:f>
                        </m:e>
                      </m:nary>
                      <m:r>
                        <a:rPr lang="en-US" altLang="ja-JP" sz="2800" b="1" i="1">
                          <a:solidFill>
                            <a:schemeClr val="bg2">
                              <a:lumMod val="25000"/>
                            </a:schemeClr>
                          </a:solidFill>
                          <a:latin typeface="Cambria Math"/>
                          <a:ea typeface="Cambria Math"/>
                        </a:rPr>
                        <m:t>𝑮</m:t>
                      </m:r>
                      <m:d>
                        <m:dPr>
                          <m:ctrlPr>
                            <a:rPr lang="en-US" altLang="ja-JP" sz="2800" b="1" i="1">
                              <a:solidFill>
                                <a:schemeClr val="bg2">
                                  <a:lumMod val="25000"/>
                                </a:schemeClr>
                              </a:solidFill>
                              <a:latin typeface="Cambria Math" panose="02040503050406030204" pitchFamily="18" charset="0"/>
                              <a:ea typeface="Cambria Math"/>
                            </a:rPr>
                          </m:ctrlPr>
                        </m:dPr>
                        <m:e>
                          <m:r>
                            <a:rPr lang="en-US" altLang="ja-JP" sz="2800" b="1" i="1">
                              <a:solidFill>
                                <a:schemeClr val="bg2">
                                  <a:lumMod val="25000"/>
                                </a:schemeClr>
                              </a:solidFill>
                              <a:latin typeface="Cambria Math"/>
                              <a:ea typeface="Cambria Math"/>
                            </a:rPr>
                            <m:t>𝒙</m:t>
                          </m:r>
                          <m:r>
                            <a:rPr lang="en-US" altLang="ja-JP" sz="2800" b="1" i="1">
                              <a:solidFill>
                                <a:schemeClr val="bg2">
                                  <a:lumMod val="25000"/>
                                </a:schemeClr>
                              </a:solidFill>
                              <a:latin typeface="Cambria Math"/>
                              <a:ea typeface="Cambria Math"/>
                            </a:rPr>
                            <m:t>−</m:t>
                          </m:r>
                          <m:sSub>
                            <m:sSubPr>
                              <m:ctrlPr>
                                <a:rPr lang="en-US" altLang="ja-JP" sz="2800" b="1" i="1">
                                  <a:solidFill>
                                    <a:schemeClr val="bg2">
                                      <a:lumMod val="25000"/>
                                    </a:schemeClr>
                                  </a:solidFill>
                                  <a:latin typeface="Cambria Math" panose="02040503050406030204" pitchFamily="18" charset="0"/>
                                  <a:ea typeface="Cambria Math"/>
                                </a:rPr>
                              </m:ctrlPr>
                            </m:sSubPr>
                            <m:e>
                              <m:r>
                                <a:rPr lang="en-US" altLang="ja-JP" sz="2800" b="1" i="1">
                                  <a:solidFill>
                                    <a:schemeClr val="bg2">
                                      <a:lumMod val="25000"/>
                                    </a:schemeClr>
                                  </a:solidFill>
                                  <a:latin typeface="Cambria Math"/>
                                  <a:ea typeface="Cambria Math"/>
                                </a:rPr>
                                <m:t>𝒙</m:t>
                              </m:r>
                            </m:e>
                            <m:sub>
                              <m:r>
                                <a:rPr lang="en-US" altLang="ja-JP" sz="2800" b="1" i="1">
                                  <a:solidFill>
                                    <a:schemeClr val="bg2">
                                      <a:lumMod val="25000"/>
                                    </a:schemeClr>
                                  </a:solidFill>
                                  <a:latin typeface="Cambria Math"/>
                                  <a:ea typeface="Cambria Math"/>
                                </a:rPr>
                                <m:t>𝒊</m:t>
                              </m:r>
                            </m:sub>
                          </m:sSub>
                          <m:d>
                            <m:dPr>
                              <m:ctrlPr>
                                <a:rPr lang="en-US" altLang="ja-JP" sz="2800" b="1" i="1">
                                  <a:solidFill>
                                    <a:schemeClr val="bg2">
                                      <a:lumMod val="25000"/>
                                    </a:schemeClr>
                                  </a:solidFill>
                                  <a:latin typeface="Cambria Math" panose="02040503050406030204" pitchFamily="18" charset="0"/>
                                  <a:ea typeface="Cambria Math"/>
                                </a:rPr>
                              </m:ctrlPr>
                            </m:dPr>
                            <m:e>
                              <m:r>
                                <a:rPr lang="en-US" altLang="ja-JP" sz="2800" b="1" i="1">
                                  <a:solidFill>
                                    <a:schemeClr val="bg2">
                                      <a:lumMod val="25000"/>
                                    </a:schemeClr>
                                  </a:solidFill>
                                  <a:latin typeface="Cambria Math"/>
                                  <a:ea typeface="Cambria Math"/>
                                </a:rPr>
                                <m:t>𝒕</m:t>
                              </m:r>
                            </m:e>
                          </m:d>
                        </m:e>
                      </m:d>
                    </m:oMath>
                  </m:oMathPara>
                </a14:m>
                <a:endParaRPr lang="ja-JP" altLang="en-US" sz="2800" b="1"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mc:Choice>
        <mc:Fallback xmlns="">
          <p:sp>
            <p:nvSpPr>
              <p:cNvPr id="13" name="テキスト ボックス 2">
                <a:extLst>
                  <a:ext uri="{FF2B5EF4-FFF2-40B4-BE49-F238E27FC236}">
                    <a16:creationId xmlns:a16="http://schemas.microsoft.com/office/drawing/2014/main" id="{B70FED66-E358-416C-8BA2-D9328398EC70}"/>
                  </a:ext>
                </a:extLst>
              </p:cNvPr>
              <p:cNvSpPr txBox="1">
                <a:spLocks noRot="1" noChangeAspect="1" noMove="1" noResize="1" noEditPoints="1" noAdjustHandles="1" noChangeArrowheads="1" noChangeShapeType="1" noTextEdit="1"/>
              </p:cNvSpPr>
              <p:nvPr/>
            </p:nvSpPr>
            <p:spPr>
              <a:xfrm>
                <a:off x="6840862" y="4605006"/>
                <a:ext cx="5301851" cy="1145185"/>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057F991-1CEC-4223-B917-E8B0C7BBF490}"/>
                  </a:ext>
                </a:extLst>
              </p:cNvPr>
              <p:cNvSpPr txBox="1"/>
              <p:nvPr/>
            </p:nvSpPr>
            <p:spPr>
              <a:xfrm>
                <a:off x="5851935" y="4172091"/>
                <a:ext cx="7057957" cy="400110"/>
              </a:xfrm>
              <a:prstGeom prst="rect">
                <a:avLst/>
              </a:prstGeom>
              <a:noFill/>
            </p:spPr>
            <p:txBody>
              <a:bodyPr wrap="square" rtlCol="0">
                <a:spAutoFit/>
              </a:bodyPr>
              <a:lstStyle/>
              <a:p>
                <a:r>
                  <a:rPr lang="en-US" altLang="ja-JP" sz="2000" b="1" dirty="0">
                    <a:solidFill>
                      <a:srgbClr val="AFABAB"/>
                    </a:solidFill>
                    <a:latin typeface="Calibri" panose="020F0502020204030204" pitchFamily="34" charset="0"/>
                    <a:ea typeface="Yu Gothic UI" panose="020B0500000000000000" pitchFamily="34" charset="-128"/>
                    <a:cs typeface="Calibri" panose="020F0502020204030204" pitchFamily="34" charset="0"/>
                  </a:rPr>
                  <a:t>Gaussian profile </a:t>
                </a:r>
                <a14:m>
                  <m:oMath xmlns:m="http://schemas.openxmlformats.org/officeDocument/2006/math">
                    <m:r>
                      <a:rPr kumimoji="0" lang="en-US" altLang="ja-JP" sz="2000" b="1" i="1">
                        <a:solidFill>
                          <a:schemeClr val="bg2">
                            <a:lumMod val="75000"/>
                          </a:schemeClr>
                        </a:solidFill>
                        <a:latin typeface="Cambria Math"/>
                        <a:ea typeface="Cambria Math"/>
                      </a:rPr>
                      <m:t>𝑮</m:t>
                    </m:r>
                  </m:oMath>
                </a14:m>
                <a:r>
                  <a:rPr lang="en-US" altLang="ja-JP" sz="2000" b="1" dirty="0">
                    <a:solidFill>
                      <a:srgbClr val="AFABAB"/>
                    </a:solidFill>
                    <a:latin typeface="Calibri" panose="020F0502020204030204" pitchFamily="34" charset="0"/>
                    <a:ea typeface="Yu Gothic UI" panose="020B0500000000000000" pitchFamily="34" charset="-128"/>
                    <a:cs typeface="Calibri" panose="020F0502020204030204" pitchFamily="34" charset="0"/>
                  </a:rPr>
                  <a:t> and straight trajectory for a parton</a:t>
                </a:r>
              </a:p>
            </p:txBody>
          </p:sp>
        </mc:Choice>
        <mc:Fallback xmlns="">
          <p:sp>
            <p:nvSpPr>
              <p:cNvPr id="14" name="TextBox 13">
                <a:extLst>
                  <a:ext uri="{FF2B5EF4-FFF2-40B4-BE49-F238E27FC236}">
                    <a16:creationId xmlns:a16="http://schemas.microsoft.com/office/drawing/2014/main" id="{1057F991-1CEC-4223-B917-E8B0C7BBF490}"/>
                  </a:ext>
                </a:extLst>
              </p:cNvPr>
              <p:cNvSpPr txBox="1">
                <a:spLocks noRot="1" noChangeAspect="1" noMove="1" noResize="1" noEditPoints="1" noAdjustHandles="1" noChangeArrowheads="1" noChangeShapeType="1" noTextEdit="1"/>
              </p:cNvSpPr>
              <p:nvPr/>
            </p:nvSpPr>
            <p:spPr>
              <a:xfrm>
                <a:off x="5851935" y="4172091"/>
                <a:ext cx="7057957" cy="400110"/>
              </a:xfrm>
              <a:prstGeom prst="rect">
                <a:avLst/>
              </a:prstGeom>
              <a:blipFill>
                <a:blip r:embed="rId5"/>
                <a:stretch>
                  <a:fillRect l="-950" t="-7576" b="-25758"/>
                </a:stretch>
              </a:blipFill>
            </p:spPr>
            <p:txBody>
              <a:bodyPr/>
              <a:lstStyle/>
              <a:p>
                <a:r>
                  <a:rPr lang="ja-JP" altLang="en-US">
                    <a:noFill/>
                  </a:rPr>
                  <a:t> </a:t>
                </a:r>
              </a:p>
            </p:txBody>
          </p:sp>
        </mc:Fallback>
      </mc:AlternateContent>
      <p:sp>
        <p:nvSpPr>
          <p:cNvPr id="83" name="Rectangle: Rounded Corners 82">
            <a:extLst>
              <a:ext uri="{FF2B5EF4-FFF2-40B4-BE49-F238E27FC236}">
                <a16:creationId xmlns:a16="http://schemas.microsoft.com/office/drawing/2014/main" id="{27DCB833-D427-4FD0-AA41-6848846B33EC}"/>
              </a:ext>
            </a:extLst>
          </p:cNvPr>
          <p:cNvSpPr/>
          <p:nvPr/>
        </p:nvSpPr>
        <p:spPr>
          <a:xfrm rot="16200000">
            <a:off x="8772292" y="1052344"/>
            <a:ext cx="636374" cy="2716685"/>
          </a:xfrm>
          <a:prstGeom prst="roundRect">
            <a:avLst>
              <a:gd name="adj" fmla="val 5058"/>
            </a:avLst>
          </a:prstGeom>
          <a:noFill/>
          <a:ln w="57150">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libri" panose="020F0502020204030204" pitchFamily="34" charset="0"/>
              <a:cs typeface="Calibri" panose="020F0502020204030204" pitchFamily="34" charset="0"/>
            </a:endParaRPr>
          </a:p>
        </p:txBody>
      </p:sp>
      <p:sp>
        <p:nvSpPr>
          <p:cNvPr id="84" name="Rectangle: Rounded Corners 83">
            <a:extLst>
              <a:ext uri="{FF2B5EF4-FFF2-40B4-BE49-F238E27FC236}">
                <a16:creationId xmlns:a16="http://schemas.microsoft.com/office/drawing/2014/main" id="{A3707624-D8F1-4E21-B130-5B492EAE1321}"/>
              </a:ext>
            </a:extLst>
          </p:cNvPr>
          <p:cNvSpPr/>
          <p:nvPr/>
        </p:nvSpPr>
        <p:spPr>
          <a:xfrm rot="16200000">
            <a:off x="8810420" y="4476839"/>
            <a:ext cx="995014" cy="1211425"/>
          </a:xfrm>
          <a:prstGeom prst="roundRect">
            <a:avLst>
              <a:gd name="adj" fmla="val 5058"/>
            </a:avLst>
          </a:prstGeom>
          <a:noFill/>
          <a:ln w="57150">
            <a:solidFill>
              <a:srgbClr val="D6282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a16="http://schemas.microsoft.com/office/drawing/2014/main" id="{29E86C73-87CB-4270-9B1C-C6235EEE0E7A}"/>
              </a:ext>
            </a:extLst>
          </p:cNvPr>
          <p:cNvSpPr txBox="1"/>
          <p:nvPr/>
        </p:nvSpPr>
        <p:spPr>
          <a:xfrm>
            <a:off x="688092" y="1553890"/>
            <a:ext cx="5570709" cy="1077218"/>
          </a:xfrm>
          <a:prstGeom prst="rect">
            <a:avLst/>
          </a:prstGeom>
          <a:noFill/>
        </p:spPr>
        <p:txBody>
          <a:bodyPr wrap="square" rtlCol="0">
            <a:spAutoFit/>
          </a:bodyPr>
          <a:lstStyle/>
          <a:p>
            <a:r>
              <a:rPr lang="en-US" altLang="ja-JP" sz="3200" b="1" dirty="0">
                <a:solidFill>
                  <a:schemeClr val="tx1">
                    <a:lumMod val="85000"/>
                    <a:lumOff val="15000"/>
                  </a:schemeClr>
                </a:solidFill>
                <a:latin typeface="Calibri" panose="020F0502020204030204" pitchFamily="34" charset="0"/>
                <a:ea typeface="Yu Gothic UI" panose="020B0500000000000000" pitchFamily="34" charset="-128"/>
                <a:cs typeface="Calibri" panose="020F0502020204030204" pitchFamily="34" charset="0"/>
                <a:sym typeface="Wingdings" panose="05000000000000000000" pitchFamily="2" charset="2"/>
              </a:rPr>
              <a:t>Two-component picture</a:t>
            </a:r>
          </a:p>
          <a:p>
            <a:r>
              <a:rPr lang="en-US" altLang="ja-JP" sz="3200" b="1" dirty="0">
                <a:solidFill>
                  <a:schemeClr val="tx1">
                    <a:lumMod val="85000"/>
                    <a:lumOff val="15000"/>
                  </a:schemeClr>
                </a:solidFill>
                <a:latin typeface="Calibri" panose="020F0502020204030204" pitchFamily="34" charset="0"/>
                <a:ea typeface="Yu Gothic UI" panose="020B0500000000000000" pitchFamily="34" charset="-128"/>
                <a:cs typeface="Calibri" panose="020F0502020204030204" pitchFamily="34" charset="0"/>
                <a:sym typeface="Wingdings" panose="05000000000000000000" pitchFamily="2" charset="2"/>
              </a:rPr>
              <a:t> fluids and partons</a:t>
            </a:r>
            <a:endParaRPr lang="en-US" altLang="ja-JP" sz="3200" b="1" dirty="0">
              <a:solidFill>
                <a:schemeClr val="tx1">
                  <a:lumMod val="85000"/>
                  <a:lumOff val="15000"/>
                </a:schemeClr>
              </a:solidFill>
              <a:latin typeface="Calibri" panose="020F0502020204030204" pitchFamily="34" charset="0"/>
              <a:ea typeface="Yu Gothic UI" panose="020B0500000000000000" pitchFamily="34" charset="-128"/>
              <a:cs typeface="Calibri" panose="020F0502020204030204" pitchFamily="34" charset="0"/>
            </a:endParaRPr>
          </a:p>
        </p:txBody>
      </p:sp>
      <p:grpSp>
        <p:nvGrpSpPr>
          <p:cNvPr id="5" name="Group 4">
            <a:extLst>
              <a:ext uri="{FF2B5EF4-FFF2-40B4-BE49-F238E27FC236}">
                <a16:creationId xmlns:a16="http://schemas.microsoft.com/office/drawing/2014/main" id="{5F78036D-C78F-32CB-2DD2-6373B7481BE7}"/>
              </a:ext>
            </a:extLst>
          </p:cNvPr>
          <p:cNvGrpSpPr/>
          <p:nvPr/>
        </p:nvGrpSpPr>
        <p:grpSpPr>
          <a:xfrm>
            <a:off x="1282380" y="3158938"/>
            <a:ext cx="2398128" cy="1816093"/>
            <a:chOff x="1407767" y="3915681"/>
            <a:chExt cx="2039296" cy="1544351"/>
          </a:xfrm>
        </p:grpSpPr>
        <p:grpSp>
          <p:nvGrpSpPr>
            <p:cNvPr id="199" name="Group 198">
              <a:extLst>
                <a:ext uri="{FF2B5EF4-FFF2-40B4-BE49-F238E27FC236}">
                  <a16:creationId xmlns:a16="http://schemas.microsoft.com/office/drawing/2014/main" id="{0BDB2803-31F5-4F86-B14E-70CC1D739095}"/>
                </a:ext>
              </a:extLst>
            </p:cNvPr>
            <p:cNvGrpSpPr/>
            <p:nvPr/>
          </p:nvGrpSpPr>
          <p:grpSpPr>
            <a:xfrm>
              <a:off x="1407767" y="3915681"/>
              <a:ext cx="2039296" cy="1544351"/>
              <a:chOff x="2092000" y="2606274"/>
              <a:chExt cx="2925687" cy="2215611"/>
            </a:xfrm>
          </p:grpSpPr>
          <p:sp>
            <p:nvSpPr>
              <p:cNvPr id="201" name="円/楕円 20">
                <a:extLst>
                  <a:ext uri="{FF2B5EF4-FFF2-40B4-BE49-F238E27FC236}">
                    <a16:creationId xmlns:a16="http://schemas.microsoft.com/office/drawing/2014/main" id="{B26F51A7-68E4-430C-937D-741C0DD3258B}"/>
                  </a:ext>
                </a:extLst>
              </p:cNvPr>
              <p:cNvSpPr/>
              <p:nvPr/>
            </p:nvSpPr>
            <p:spPr>
              <a:xfrm rot="11286" flipH="1" flipV="1">
                <a:off x="3015658" y="3761416"/>
                <a:ext cx="97216" cy="99689"/>
              </a:xfrm>
              <a:prstGeom prst="ellipse">
                <a:avLst/>
              </a:prstGeom>
              <a:solidFill>
                <a:srgbClr val="6DDD9A"/>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04" name="円/楕円 20">
                <a:extLst>
                  <a:ext uri="{FF2B5EF4-FFF2-40B4-BE49-F238E27FC236}">
                    <a16:creationId xmlns:a16="http://schemas.microsoft.com/office/drawing/2014/main" id="{CC8CCD0E-49A7-40BE-A915-ED039F89FBFD}"/>
                  </a:ext>
                </a:extLst>
              </p:cNvPr>
              <p:cNvSpPr/>
              <p:nvPr/>
            </p:nvSpPr>
            <p:spPr>
              <a:xfrm rot="11286" flipH="1" flipV="1">
                <a:off x="3878275" y="3923118"/>
                <a:ext cx="97216" cy="99689"/>
              </a:xfrm>
              <a:prstGeom prst="ellipse">
                <a:avLst/>
              </a:prstGeom>
              <a:blipFill rotWithShape="1">
                <a:blip r:embed="rId6">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05" name="円/楕円 20">
                <a:extLst>
                  <a:ext uri="{FF2B5EF4-FFF2-40B4-BE49-F238E27FC236}">
                    <a16:creationId xmlns:a16="http://schemas.microsoft.com/office/drawing/2014/main" id="{CF7EC861-0060-40A1-AF32-D6FE515F1F9B}"/>
                  </a:ext>
                </a:extLst>
              </p:cNvPr>
              <p:cNvSpPr/>
              <p:nvPr/>
            </p:nvSpPr>
            <p:spPr>
              <a:xfrm rot="11286" flipH="1" flipV="1">
                <a:off x="4244493" y="3795413"/>
                <a:ext cx="97216" cy="99689"/>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10" name="円/楕円 20">
                <a:extLst>
                  <a:ext uri="{FF2B5EF4-FFF2-40B4-BE49-F238E27FC236}">
                    <a16:creationId xmlns:a16="http://schemas.microsoft.com/office/drawing/2014/main" id="{FE8F84A7-F01F-49A0-9171-D778060D644C}"/>
                  </a:ext>
                </a:extLst>
              </p:cNvPr>
              <p:cNvSpPr/>
              <p:nvPr/>
            </p:nvSpPr>
            <p:spPr>
              <a:xfrm rot="11286" flipH="1" flipV="1">
                <a:off x="3671713" y="3450486"/>
                <a:ext cx="97216" cy="99689"/>
              </a:xfrm>
              <a:prstGeom prst="ellipse">
                <a:avLst/>
              </a:prstGeom>
              <a:solidFill>
                <a:srgbClr val="ED515C"/>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11" name="円/楕円 20">
                <a:extLst>
                  <a:ext uri="{FF2B5EF4-FFF2-40B4-BE49-F238E27FC236}">
                    <a16:creationId xmlns:a16="http://schemas.microsoft.com/office/drawing/2014/main" id="{762E5F45-832C-4154-8A81-C21C8E06C76E}"/>
                  </a:ext>
                </a:extLst>
              </p:cNvPr>
              <p:cNvSpPr/>
              <p:nvPr/>
            </p:nvSpPr>
            <p:spPr>
              <a:xfrm rot="11286" flipH="1" flipV="1">
                <a:off x="4785467" y="3420919"/>
                <a:ext cx="97216" cy="99689"/>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15" name="円/楕円 20">
                <a:extLst>
                  <a:ext uri="{FF2B5EF4-FFF2-40B4-BE49-F238E27FC236}">
                    <a16:creationId xmlns:a16="http://schemas.microsoft.com/office/drawing/2014/main" id="{5F22276A-43C2-4386-876F-CDF9C0018DC0}"/>
                  </a:ext>
                </a:extLst>
              </p:cNvPr>
              <p:cNvSpPr/>
              <p:nvPr/>
            </p:nvSpPr>
            <p:spPr>
              <a:xfrm rot="11286" flipH="1" flipV="1">
                <a:off x="4329283" y="3118665"/>
                <a:ext cx="97216" cy="99689"/>
              </a:xfrm>
              <a:prstGeom prst="ellipse">
                <a:avLst/>
              </a:prstGeom>
              <a:blipFill rotWithShape="1">
                <a:blip r:embed="rId6">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16" name="円/楕円 20">
                <a:extLst>
                  <a:ext uri="{FF2B5EF4-FFF2-40B4-BE49-F238E27FC236}">
                    <a16:creationId xmlns:a16="http://schemas.microsoft.com/office/drawing/2014/main" id="{9C1F61C5-7EFB-4EA5-9D18-821B43AF50C6}"/>
                  </a:ext>
                </a:extLst>
              </p:cNvPr>
              <p:cNvSpPr/>
              <p:nvPr/>
            </p:nvSpPr>
            <p:spPr>
              <a:xfrm rot="11286" flipH="1" flipV="1">
                <a:off x="2354269" y="4028111"/>
                <a:ext cx="97216" cy="99689"/>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18" name="円/楕円 20">
                <a:extLst>
                  <a:ext uri="{FF2B5EF4-FFF2-40B4-BE49-F238E27FC236}">
                    <a16:creationId xmlns:a16="http://schemas.microsoft.com/office/drawing/2014/main" id="{61D6B1C1-EFB6-4A7F-A96C-739C10F7A925}"/>
                  </a:ext>
                </a:extLst>
              </p:cNvPr>
              <p:cNvSpPr/>
              <p:nvPr/>
            </p:nvSpPr>
            <p:spPr>
              <a:xfrm rot="9692939" flipH="1" flipV="1">
                <a:off x="4641626" y="4013402"/>
                <a:ext cx="71167" cy="71167"/>
              </a:xfrm>
              <a:prstGeom prst="ellipse">
                <a:avLst/>
              </a:prstGeom>
              <a:solidFill>
                <a:srgbClr val="6DDD9A"/>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22" name="円/楕円 20">
                <a:extLst>
                  <a:ext uri="{FF2B5EF4-FFF2-40B4-BE49-F238E27FC236}">
                    <a16:creationId xmlns:a16="http://schemas.microsoft.com/office/drawing/2014/main" id="{FF6AB3EB-317F-493B-982F-5310F9FF8B3E}"/>
                  </a:ext>
                </a:extLst>
              </p:cNvPr>
              <p:cNvSpPr/>
              <p:nvPr/>
            </p:nvSpPr>
            <p:spPr>
              <a:xfrm rot="9692939" flipH="1" flipV="1">
                <a:off x="4005418" y="4102947"/>
                <a:ext cx="71167" cy="71167"/>
              </a:xfrm>
              <a:prstGeom prst="ellipse">
                <a:avLst/>
              </a:prstGeom>
              <a:blipFill rotWithShape="1">
                <a:blip r:embed="rId6">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24" name="円/楕円 20">
                <a:extLst>
                  <a:ext uri="{FF2B5EF4-FFF2-40B4-BE49-F238E27FC236}">
                    <a16:creationId xmlns:a16="http://schemas.microsoft.com/office/drawing/2014/main" id="{263C4A42-380D-4B20-AAAF-442274B1D6C9}"/>
                  </a:ext>
                </a:extLst>
              </p:cNvPr>
              <p:cNvSpPr/>
              <p:nvPr/>
            </p:nvSpPr>
            <p:spPr>
              <a:xfrm rot="9692939" flipH="1" flipV="1">
                <a:off x="3780798" y="4273697"/>
                <a:ext cx="71167" cy="71167"/>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27" name="円/楕円 20">
                <a:extLst>
                  <a:ext uri="{FF2B5EF4-FFF2-40B4-BE49-F238E27FC236}">
                    <a16:creationId xmlns:a16="http://schemas.microsoft.com/office/drawing/2014/main" id="{25532BC5-044B-44DA-9A1C-44CC887F7B60}"/>
                  </a:ext>
                </a:extLst>
              </p:cNvPr>
              <p:cNvSpPr/>
              <p:nvPr/>
            </p:nvSpPr>
            <p:spPr>
              <a:xfrm rot="9692939" flipH="1" flipV="1">
                <a:off x="3492037" y="4651559"/>
                <a:ext cx="71167" cy="71167"/>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28" name="円/楕円 20">
                <a:extLst>
                  <a:ext uri="{FF2B5EF4-FFF2-40B4-BE49-F238E27FC236}">
                    <a16:creationId xmlns:a16="http://schemas.microsoft.com/office/drawing/2014/main" id="{3BCAF78B-9178-40C8-941C-1577A907F3CD}"/>
                  </a:ext>
                </a:extLst>
              </p:cNvPr>
              <p:cNvSpPr/>
              <p:nvPr/>
            </p:nvSpPr>
            <p:spPr>
              <a:xfrm rot="9692939" flipH="1" flipV="1">
                <a:off x="3878685" y="4750718"/>
                <a:ext cx="71167" cy="71167"/>
              </a:xfrm>
              <a:prstGeom prst="ellipse">
                <a:avLst/>
              </a:prstGeom>
              <a:blipFill rotWithShape="1">
                <a:blip r:embed="rId6">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32" name="円/楕円 20">
                <a:extLst>
                  <a:ext uri="{FF2B5EF4-FFF2-40B4-BE49-F238E27FC236}">
                    <a16:creationId xmlns:a16="http://schemas.microsoft.com/office/drawing/2014/main" id="{CB379F68-73ED-457A-8DB5-D9C27AE05BA7}"/>
                  </a:ext>
                </a:extLst>
              </p:cNvPr>
              <p:cNvSpPr/>
              <p:nvPr/>
            </p:nvSpPr>
            <p:spPr>
              <a:xfrm rot="10615974" flipH="1" flipV="1">
                <a:off x="4180197" y="2946132"/>
                <a:ext cx="71168" cy="71167"/>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33" name="円/楕円 20">
                <a:extLst>
                  <a:ext uri="{FF2B5EF4-FFF2-40B4-BE49-F238E27FC236}">
                    <a16:creationId xmlns:a16="http://schemas.microsoft.com/office/drawing/2014/main" id="{8F33BC1B-C0C7-457E-845E-35FBBD7596DC}"/>
                  </a:ext>
                </a:extLst>
              </p:cNvPr>
              <p:cNvSpPr/>
              <p:nvPr/>
            </p:nvSpPr>
            <p:spPr>
              <a:xfrm rot="10615974" flipH="1" flipV="1">
                <a:off x="3254648" y="2641315"/>
                <a:ext cx="63366" cy="63366"/>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34" name="円/楕円 20">
                <a:extLst>
                  <a:ext uri="{FF2B5EF4-FFF2-40B4-BE49-F238E27FC236}">
                    <a16:creationId xmlns:a16="http://schemas.microsoft.com/office/drawing/2014/main" id="{C5D7CE21-0B94-49BD-8665-3550A6C56BBB}"/>
                  </a:ext>
                </a:extLst>
              </p:cNvPr>
              <p:cNvSpPr/>
              <p:nvPr/>
            </p:nvSpPr>
            <p:spPr>
              <a:xfrm rot="10615974" flipH="1" flipV="1">
                <a:off x="3834401" y="2950290"/>
                <a:ext cx="71168" cy="71167"/>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38" name="円/楕円 20">
                <a:extLst>
                  <a:ext uri="{FF2B5EF4-FFF2-40B4-BE49-F238E27FC236}">
                    <a16:creationId xmlns:a16="http://schemas.microsoft.com/office/drawing/2014/main" id="{6E12E37A-B29C-4F30-A90E-074581302C34}"/>
                  </a:ext>
                </a:extLst>
              </p:cNvPr>
              <p:cNvSpPr/>
              <p:nvPr/>
            </p:nvSpPr>
            <p:spPr>
              <a:xfrm rot="10615974" flipH="1" flipV="1">
                <a:off x="3714689" y="3192904"/>
                <a:ext cx="71168" cy="71167"/>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39" name="円/楕円 20">
                <a:extLst>
                  <a:ext uri="{FF2B5EF4-FFF2-40B4-BE49-F238E27FC236}">
                    <a16:creationId xmlns:a16="http://schemas.microsoft.com/office/drawing/2014/main" id="{9532B2F5-0B5C-44F8-8882-E7C306ACE84D}"/>
                  </a:ext>
                </a:extLst>
              </p:cNvPr>
              <p:cNvSpPr/>
              <p:nvPr/>
            </p:nvSpPr>
            <p:spPr>
              <a:xfrm rot="10615974" flipH="1" flipV="1">
                <a:off x="2902502" y="3256454"/>
                <a:ext cx="71168" cy="71167"/>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41" name="円/楕円 20">
                <a:extLst>
                  <a:ext uri="{FF2B5EF4-FFF2-40B4-BE49-F238E27FC236}">
                    <a16:creationId xmlns:a16="http://schemas.microsoft.com/office/drawing/2014/main" id="{0B11295A-B74C-43DF-A9B8-C5E602B9D884}"/>
                  </a:ext>
                </a:extLst>
              </p:cNvPr>
              <p:cNvSpPr/>
              <p:nvPr/>
            </p:nvSpPr>
            <p:spPr>
              <a:xfrm rot="10615974" flipH="1" flipV="1">
                <a:off x="3098282" y="3150760"/>
                <a:ext cx="71168" cy="71167"/>
              </a:xfrm>
              <a:prstGeom prst="ellipse">
                <a:avLst/>
              </a:prstGeom>
              <a:solidFill>
                <a:srgbClr val="EFB251"/>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43" name="円/楕円 20">
                <a:extLst>
                  <a:ext uri="{FF2B5EF4-FFF2-40B4-BE49-F238E27FC236}">
                    <a16:creationId xmlns:a16="http://schemas.microsoft.com/office/drawing/2014/main" id="{54A56838-817A-4C0E-9301-302DF05CC1CD}"/>
                  </a:ext>
                </a:extLst>
              </p:cNvPr>
              <p:cNvSpPr/>
              <p:nvPr/>
            </p:nvSpPr>
            <p:spPr>
              <a:xfrm rot="10615974" flipH="1" flipV="1">
                <a:off x="3443438" y="3155862"/>
                <a:ext cx="71168" cy="71167"/>
              </a:xfrm>
              <a:prstGeom prst="ellipse">
                <a:avLst/>
              </a:prstGeom>
              <a:solidFill>
                <a:srgbClr val="FF99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45" name="円/楕円 20">
                <a:extLst>
                  <a:ext uri="{FF2B5EF4-FFF2-40B4-BE49-F238E27FC236}">
                    <a16:creationId xmlns:a16="http://schemas.microsoft.com/office/drawing/2014/main" id="{02D8E5C0-D3F2-4FDE-B888-61DA6746771B}"/>
                  </a:ext>
                </a:extLst>
              </p:cNvPr>
              <p:cNvSpPr/>
              <p:nvPr/>
            </p:nvSpPr>
            <p:spPr>
              <a:xfrm rot="10615974" flipH="1" flipV="1">
                <a:off x="3248992" y="3454633"/>
                <a:ext cx="71168" cy="71167"/>
              </a:xfrm>
              <a:prstGeom prst="ellipse">
                <a:avLst/>
              </a:prstGeom>
              <a:blipFill rotWithShape="1">
                <a:blip r:embed="rId6">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47" name="円/楕円 20">
                <a:extLst>
                  <a:ext uri="{FF2B5EF4-FFF2-40B4-BE49-F238E27FC236}">
                    <a16:creationId xmlns:a16="http://schemas.microsoft.com/office/drawing/2014/main" id="{AFCF2159-5C4F-4411-A344-C093057F3893}"/>
                  </a:ext>
                </a:extLst>
              </p:cNvPr>
              <p:cNvSpPr/>
              <p:nvPr/>
            </p:nvSpPr>
            <p:spPr>
              <a:xfrm rot="10615974" flipH="1" flipV="1">
                <a:off x="3797318" y="2606274"/>
                <a:ext cx="71168" cy="71167"/>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50" name="円/楕円 20">
                <a:extLst>
                  <a:ext uri="{FF2B5EF4-FFF2-40B4-BE49-F238E27FC236}">
                    <a16:creationId xmlns:a16="http://schemas.microsoft.com/office/drawing/2014/main" id="{38490B66-4D52-47B9-954F-3AA613EA6C44}"/>
                  </a:ext>
                </a:extLst>
              </p:cNvPr>
              <p:cNvSpPr/>
              <p:nvPr/>
            </p:nvSpPr>
            <p:spPr>
              <a:xfrm rot="1299016" flipH="1" flipV="1">
                <a:off x="3016555" y="4217509"/>
                <a:ext cx="71168" cy="71167"/>
              </a:xfrm>
              <a:prstGeom prst="ellipse">
                <a:avLst/>
              </a:prstGeom>
              <a:solidFill>
                <a:srgbClr val="6DDD9A"/>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51" name="円/楕円 20">
                <a:extLst>
                  <a:ext uri="{FF2B5EF4-FFF2-40B4-BE49-F238E27FC236}">
                    <a16:creationId xmlns:a16="http://schemas.microsoft.com/office/drawing/2014/main" id="{3C236ABF-BD24-448C-8581-C34E0A6AAEEB}"/>
                  </a:ext>
                </a:extLst>
              </p:cNvPr>
              <p:cNvSpPr/>
              <p:nvPr/>
            </p:nvSpPr>
            <p:spPr>
              <a:xfrm rot="1299016" flipH="1" flipV="1">
                <a:off x="4390965" y="3738877"/>
                <a:ext cx="71168" cy="71167"/>
              </a:xfrm>
              <a:prstGeom prst="ellipse">
                <a:avLst/>
              </a:prstGeom>
              <a:blipFill rotWithShape="1">
                <a:blip r:embed="rId6">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53" name="円/楕円 20">
                <a:extLst>
                  <a:ext uri="{FF2B5EF4-FFF2-40B4-BE49-F238E27FC236}">
                    <a16:creationId xmlns:a16="http://schemas.microsoft.com/office/drawing/2014/main" id="{35A8CD34-10AF-49EB-BCA6-EE7F8917E246}"/>
                  </a:ext>
                </a:extLst>
              </p:cNvPr>
              <p:cNvSpPr/>
              <p:nvPr/>
            </p:nvSpPr>
            <p:spPr>
              <a:xfrm rot="1299016" flipH="1" flipV="1">
                <a:off x="2425324" y="3905658"/>
                <a:ext cx="71168" cy="71167"/>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55" name="円/楕円 20">
                <a:extLst>
                  <a:ext uri="{FF2B5EF4-FFF2-40B4-BE49-F238E27FC236}">
                    <a16:creationId xmlns:a16="http://schemas.microsoft.com/office/drawing/2014/main" id="{EC1CF970-CA5B-42EF-A827-25BEE51C9A4F}"/>
                  </a:ext>
                </a:extLst>
              </p:cNvPr>
              <p:cNvSpPr/>
              <p:nvPr/>
            </p:nvSpPr>
            <p:spPr>
              <a:xfrm rot="1299016" flipH="1" flipV="1">
                <a:off x="3189672" y="4187539"/>
                <a:ext cx="71168" cy="71167"/>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56" name="円/楕円 20">
                <a:extLst>
                  <a:ext uri="{FF2B5EF4-FFF2-40B4-BE49-F238E27FC236}">
                    <a16:creationId xmlns:a16="http://schemas.microsoft.com/office/drawing/2014/main" id="{BCA39F3F-9637-4A17-98BA-F13D671C801C}"/>
                  </a:ext>
                </a:extLst>
              </p:cNvPr>
              <p:cNvSpPr/>
              <p:nvPr/>
            </p:nvSpPr>
            <p:spPr>
              <a:xfrm rot="1299016" flipH="1" flipV="1">
                <a:off x="2734152" y="3694258"/>
                <a:ext cx="71168" cy="71167"/>
              </a:xfrm>
              <a:prstGeom prst="ellipse">
                <a:avLst/>
              </a:prstGeom>
              <a:solidFill>
                <a:srgbClr val="EFB251"/>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57" name="円/楕円 20">
                <a:extLst>
                  <a:ext uri="{FF2B5EF4-FFF2-40B4-BE49-F238E27FC236}">
                    <a16:creationId xmlns:a16="http://schemas.microsoft.com/office/drawing/2014/main" id="{BC69CA4A-BDBF-4CCE-9B71-566B1056F282}"/>
                  </a:ext>
                </a:extLst>
              </p:cNvPr>
              <p:cNvSpPr/>
              <p:nvPr/>
            </p:nvSpPr>
            <p:spPr>
              <a:xfrm rot="1299016" flipH="1" flipV="1">
                <a:off x="2656234" y="4052727"/>
                <a:ext cx="71168" cy="71167"/>
              </a:xfrm>
              <a:prstGeom prst="ellipse">
                <a:avLst/>
              </a:prstGeom>
              <a:solidFill>
                <a:srgbClr val="FF99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61" name="円/楕円 20">
                <a:extLst>
                  <a:ext uri="{FF2B5EF4-FFF2-40B4-BE49-F238E27FC236}">
                    <a16:creationId xmlns:a16="http://schemas.microsoft.com/office/drawing/2014/main" id="{9CD8C881-DF68-4631-B374-ED603041EB6F}"/>
                  </a:ext>
                </a:extLst>
              </p:cNvPr>
              <p:cNvSpPr/>
              <p:nvPr/>
            </p:nvSpPr>
            <p:spPr>
              <a:xfrm rot="1299016" flipH="1" flipV="1">
                <a:off x="4215253" y="3488099"/>
                <a:ext cx="71168" cy="71167"/>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62" name="円/楕円 20">
                <a:extLst>
                  <a:ext uri="{FF2B5EF4-FFF2-40B4-BE49-F238E27FC236}">
                    <a16:creationId xmlns:a16="http://schemas.microsoft.com/office/drawing/2014/main" id="{F6EF904E-5906-4E19-B80F-0DEEF3FB5058}"/>
                  </a:ext>
                </a:extLst>
              </p:cNvPr>
              <p:cNvSpPr/>
              <p:nvPr/>
            </p:nvSpPr>
            <p:spPr>
              <a:xfrm rot="18399016" flipH="1" flipV="1">
                <a:off x="4022376" y="3772504"/>
                <a:ext cx="59510" cy="54020"/>
              </a:xfrm>
              <a:prstGeom prst="ellipse">
                <a:avLst/>
              </a:prstGeom>
              <a:solidFill>
                <a:srgbClr val="6DDD9A"/>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66" name="円/楕円 20">
                <a:extLst>
                  <a:ext uri="{FF2B5EF4-FFF2-40B4-BE49-F238E27FC236}">
                    <a16:creationId xmlns:a16="http://schemas.microsoft.com/office/drawing/2014/main" id="{26F69BA5-2EC4-4DED-AF97-FC3DDA57D860}"/>
                  </a:ext>
                </a:extLst>
              </p:cNvPr>
              <p:cNvSpPr/>
              <p:nvPr/>
            </p:nvSpPr>
            <p:spPr>
              <a:xfrm rot="18399016" flipH="1" flipV="1">
                <a:off x="3428853" y="4095189"/>
                <a:ext cx="59510" cy="54020"/>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67" name="円/楕円 20">
                <a:extLst>
                  <a:ext uri="{FF2B5EF4-FFF2-40B4-BE49-F238E27FC236}">
                    <a16:creationId xmlns:a16="http://schemas.microsoft.com/office/drawing/2014/main" id="{1CB3F4E0-2B8D-4A81-AD59-895F96882D62}"/>
                  </a:ext>
                </a:extLst>
              </p:cNvPr>
              <p:cNvSpPr/>
              <p:nvPr/>
            </p:nvSpPr>
            <p:spPr>
              <a:xfrm rot="18399016" flipH="1" flipV="1">
                <a:off x="3830960" y="3548661"/>
                <a:ext cx="59510" cy="54020"/>
              </a:xfrm>
              <a:prstGeom prst="ellipse">
                <a:avLst/>
              </a:prstGeom>
              <a:solidFill>
                <a:srgbClr val="B6DF5E"/>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68" name="円/楕円 20">
                <a:extLst>
                  <a:ext uri="{FF2B5EF4-FFF2-40B4-BE49-F238E27FC236}">
                    <a16:creationId xmlns:a16="http://schemas.microsoft.com/office/drawing/2014/main" id="{10071A6B-E770-4E37-8ED7-58F2289F21E9}"/>
                  </a:ext>
                </a:extLst>
              </p:cNvPr>
              <p:cNvSpPr/>
              <p:nvPr/>
            </p:nvSpPr>
            <p:spPr>
              <a:xfrm rot="18399016" flipH="1" flipV="1">
                <a:off x="3342883" y="3819570"/>
                <a:ext cx="59510" cy="54020"/>
              </a:xfrm>
              <a:prstGeom prst="ellipse">
                <a:avLst/>
              </a:prstGeom>
              <a:solidFill>
                <a:srgbClr val="EFB251"/>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69" name="円/楕円 20">
                <a:extLst>
                  <a:ext uri="{FF2B5EF4-FFF2-40B4-BE49-F238E27FC236}">
                    <a16:creationId xmlns:a16="http://schemas.microsoft.com/office/drawing/2014/main" id="{3E1DF860-2CB5-4BFA-93BE-047717B41B16}"/>
                  </a:ext>
                </a:extLst>
              </p:cNvPr>
              <p:cNvSpPr/>
              <p:nvPr/>
            </p:nvSpPr>
            <p:spPr>
              <a:xfrm rot="18399016" flipH="1" flipV="1">
                <a:off x="3597613" y="3940512"/>
                <a:ext cx="59510" cy="54020"/>
              </a:xfrm>
              <a:prstGeom prst="ellipse">
                <a:avLst/>
              </a:prstGeom>
              <a:solidFill>
                <a:srgbClr val="FF99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70" name="楕円 56">
                <a:extLst>
                  <a:ext uri="{FF2B5EF4-FFF2-40B4-BE49-F238E27FC236}">
                    <a16:creationId xmlns:a16="http://schemas.microsoft.com/office/drawing/2014/main" id="{FA17FB4A-CEB5-4E11-81B3-AD6D3996ABD3}"/>
                  </a:ext>
                </a:extLst>
              </p:cNvPr>
              <p:cNvSpPr/>
              <p:nvPr/>
            </p:nvSpPr>
            <p:spPr>
              <a:xfrm rot="19242162">
                <a:off x="3567682" y="3503636"/>
                <a:ext cx="493761" cy="493762"/>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71" name="楕円 57">
                <a:extLst>
                  <a:ext uri="{FF2B5EF4-FFF2-40B4-BE49-F238E27FC236}">
                    <a16:creationId xmlns:a16="http://schemas.microsoft.com/office/drawing/2014/main" id="{CC9A7C30-2EBD-4BB9-96B3-B13B71BAE819}"/>
                  </a:ext>
                </a:extLst>
              </p:cNvPr>
              <p:cNvSpPr/>
              <p:nvPr/>
            </p:nvSpPr>
            <p:spPr>
              <a:xfrm rot="19242162">
                <a:off x="3333050" y="3252459"/>
                <a:ext cx="631117" cy="63111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72" name="楕円 53">
                <a:extLst>
                  <a:ext uri="{FF2B5EF4-FFF2-40B4-BE49-F238E27FC236}">
                    <a16:creationId xmlns:a16="http://schemas.microsoft.com/office/drawing/2014/main" id="{927F885F-4672-44DB-A523-F967C525B270}"/>
                  </a:ext>
                </a:extLst>
              </p:cNvPr>
              <p:cNvSpPr/>
              <p:nvPr/>
            </p:nvSpPr>
            <p:spPr>
              <a:xfrm rot="19242162">
                <a:off x="3216760" y="3530432"/>
                <a:ext cx="593016" cy="593017"/>
              </a:xfrm>
              <a:prstGeom prst="ellipse">
                <a:avLst/>
              </a:prstGeom>
              <a:gradFill flip="none" rotWithShape="1">
                <a:gsLst>
                  <a:gs pos="76000">
                    <a:srgbClr val="FACAC4">
                      <a:alpha val="8000"/>
                    </a:srgbClr>
                  </a:gs>
                  <a:gs pos="44500">
                    <a:srgbClr val="F28F84">
                      <a:alpha val="63000"/>
                    </a:srgbClr>
                  </a:gs>
                  <a:gs pos="27000">
                    <a:srgbClr val="EE7164">
                      <a:alpha val="80000"/>
                    </a:srgbClr>
                  </a:gs>
                  <a:gs pos="2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73" name="楕円 64">
                <a:extLst>
                  <a:ext uri="{FF2B5EF4-FFF2-40B4-BE49-F238E27FC236}">
                    <a16:creationId xmlns:a16="http://schemas.microsoft.com/office/drawing/2014/main" id="{67FDBFC5-4FC9-47FD-81E2-114F9FEDEE4A}"/>
                  </a:ext>
                </a:extLst>
              </p:cNvPr>
              <p:cNvSpPr/>
              <p:nvPr/>
            </p:nvSpPr>
            <p:spPr>
              <a:xfrm rot="5722044">
                <a:off x="3493135" y="3481996"/>
                <a:ext cx="256125" cy="539382"/>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74" name="楕円 65">
                <a:extLst>
                  <a:ext uri="{FF2B5EF4-FFF2-40B4-BE49-F238E27FC236}">
                    <a16:creationId xmlns:a16="http://schemas.microsoft.com/office/drawing/2014/main" id="{203C5B54-8C5D-4CC5-9E84-7367E998F5C2}"/>
                  </a:ext>
                </a:extLst>
              </p:cNvPr>
              <p:cNvSpPr/>
              <p:nvPr/>
            </p:nvSpPr>
            <p:spPr>
              <a:xfrm rot="564899">
                <a:off x="3517870" y="3332149"/>
                <a:ext cx="249421" cy="680501"/>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75" name="楕円 71">
                <a:extLst>
                  <a:ext uri="{FF2B5EF4-FFF2-40B4-BE49-F238E27FC236}">
                    <a16:creationId xmlns:a16="http://schemas.microsoft.com/office/drawing/2014/main" id="{1C1EB0CD-8066-4287-8EF4-90AC9BD70B8B}"/>
                  </a:ext>
                </a:extLst>
              </p:cNvPr>
              <p:cNvSpPr/>
              <p:nvPr/>
            </p:nvSpPr>
            <p:spPr>
              <a:xfrm rot="18037802">
                <a:off x="3488374" y="3374791"/>
                <a:ext cx="286247" cy="522215"/>
              </a:xfrm>
              <a:prstGeom prst="ellipse">
                <a:avLst/>
              </a:prstGeom>
              <a:gradFill flip="none" rotWithShape="1">
                <a:gsLst>
                  <a:gs pos="38000">
                    <a:srgbClr val="F7615A">
                      <a:alpha val="72000"/>
                    </a:srgbClr>
                  </a:gs>
                  <a:gs pos="89000">
                    <a:srgbClr val="EE7164">
                      <a:alpha val="10000"/>
                    </a:srgbClr>
                  </a:gs>
                  <a:gs pos="15000">
                    <a:srgbClr val="FF5050">
                      <a:alpha val="71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76" name="右矢印 385">
                <a:extLst>
                  <a:ext uri="{FF2B5EF4-FFF2-40B4-BE49-F238E27FC236}">
                    <a16:creationId xmlns:a16="http://schemas.microsoft.com/office/drawing/2014/main" id="{B7541F2D-919B-45B2-B076-24A8817AD638}"/>
                  </a:ext>
                </a:extLst>
              </p:cNvPr>
              <p:cNvSpPr/>
              <p:nvPr/>
            </p:nvSpPr>
            <p:spPr>
              <a:xfrm rot="10580181">
                <a:off x="2328406" y="3768216"/>
                <a:ext cx="1072460" cy="181322"/>
              </a:xfrm>
              <a:prstGeom prst="rightArrow">
                <a:avLst>
                  <a:gd name="adj1" fmla="val 35042"/>
                  <a:gd name="adj2" fmla="val 97506"/>
                </a:avLst>
              </a:prstGeom>
              <a:solidFill>
                <a:srgbClr val="C00000"/>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77" name="右矢印 386">
                <a:extLst>
                  <a:ext uri="{FF2B5EF4-FFF2-40B4-BE49-F238E27FC236}">
                    <a16:creationId xmlns:a16="http://schemas.microsoft.com/office/drawing/2014/main" id="{E2BF4CFC-15EE-4429-B593-0406DF25E261}"/>
                  </a:ext>
                </a:extLst>
              </p:cNvPr>
              <p:cNvSpPr/>
              <p:nvPr/>
            </p:nvSpPr>
            <p:spPr>
              <a:xfrm rot="20749557">
                <a:off x="3656062" y="3482471"/>
                <a:ext cx="1072460" cy="181322"/>
              </a:xfrm>
              <a:prstGeom prst="rightArrow">
                <a:avLst>
                  <a:gd name="adj1" fmla="val 35042"/>
                  <a:gd name="adj2" fmla="val 97506"/>
                </a:avLst>
              </a:prstGeom>
              <a:solidFill>
                <a:srgbClr val="C00000"/>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78" name="右矢印 387">
                <a:extLst>
                  <a:ext uri="{FF2B5EF4-FFF2-40B4-BE49-F238E27FC236}">
                    <a16:creationId xmlns:a16="http://schemas.microsoft.com/office/drawing/2014/main" id="{6F418195-E559-4C0F-8A4A-56CDC0C6EEA1}"/>
                  </a:ext>
                </a:extLst>
              </p:cNvPr>
              <p:cNvSpPr/>
              <p:nvPr/>
            </p:nvSpPr>
            <p:spPr>
              <a:xfrm rot="18661288">
                <a:off x="3439303" y="3219965"/>
                <a:ext cx="890187" cy="161563"/>
              </a:xfrm>
              <a:prstGeom prst="rightArrow">
                <a:avLst>
                  <a:gd name="adj1" fmla="val 35042"/>
                  <a:gd name="adj2" fmla="val 97506"/>
                </a:avLst>
              </a:prstGeom>
              <a:solidFill>
                <a:srgbClr val="C00000"/>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79" name="右矢印 388">
                <a:extLst>
                  <a:ext uri="{FF2B5EF4-FFF2-40B4-BE49-F238E27FC236}">
                    <a16:creationId xmlns:a16="http://schemas.microsoft.com/office/drawing/2014/main" id="{68400283-AFFE-4D68-9455-D57C7195AAB4}"/>
                  </a:ext>
                </a:extLst>
              </p:cNvPr>
              <p:cNvSpPr/>
              <p:nvPr/>
            </p:nvSpPr>
            <p:spPr>
              <a:xfrm rot="7474498">
                <a:off x="2862034" y="4146316"/>
                <a:ext cx="937631" cy="129037"/>
              </a:xfrm>
              <a:prstGeom prst="rightArrow">
                <a:avLst>
                  <a:gd name="adj1" fmla="val 35042"/>
                  <a:gd name="adj2" fmla="val 97506"/>
                </a:avLst>
              </a:prstGeom>
              <a:solidFill>
                <a:srgbClr val="C00000"/>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80" name="楕円 64">
                <a:extLst>
                  <a:ext uri="{FF2B5EF4-FFF2-40B4-BE49-F238E27FC236}">
                    <a16:creationId xmlns:a16="http://schemas.microsoft.com/office/drawing/2014/main" id="{AD781A03-4240-4AF9-ADD8-B784F1502C97}"/>
                  </a:ext>
                </a:extLst>
              </p:cNvPr>
              <p:cNvSpPr/>
              <p:nvPr/>
            </p:nvSpPr>
            <p:spPr>
              <a:xfrm rot="5722044">
                <a:off x="3347755" y="3539189"/>
                <a:ext cx="256125" cy="539382"/>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81" name="楕円 65">
                <a:extLst>
                  <a:ext uri="{FF2B5EF4-FFF2-40B4-BE49-F238E27FC236}">
                    <a16:creationId xmlns:a16="http://schemas.microsoft.com/office/drawing/2014/main" id="{09E2B75D-2065-4A01-A216-8B8773BB32B0}"/>
                  </a:ext>
                </a:extLst>
              </p:cNvPr>
              <p:cNvSpPr/>
              <p:nvPr/>
            </p:nvSpPr>
            <p:spPr>
              <a:xfrm rot="564899">
                <a:off x="3431746" y="3353842"/>
                <a:ext cx="434661" cy="612431"/>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82" name="楕円 77">
                <a:extLst>
                  <a:ext uri="{FF2B5EF4-FFF2-40B4-BE49-F238E27FC236}">
                    <a16:creationId xmlns:a16="http://schemas.microsoft.com/office/drawing/2014/main" id="{70C57DD4-2CD8-4AC3-A934-AE7D559ECC39}"/>
                  </a:ext>
                </a:extLst>
              </p:cNvPr>
              <p:cNvSpPr/>
              <p:nvPr/>
            </p:nvSpPr>
            <p:spPr>
              <a:xfrm rot="6974957">
                <a:off x="3530172" y="3485492"/>
                <a:ext cx="283214" cy="40266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83" name="楕円 77">
                <a:extLst>
                  <a:ext uri="{FF2B5EF4-FFF2-40B4-BE49-F238E27FC236}">
                    <a16:creationId xmlns:a16="http://schemas.microsoft.com/office/drawing/2014/main" id="{3071CF77-FB92-4ED0-A825-753E9FD78CF2}"/>
                  </a:ext>
                </a:extLst>
              </p:cNvPr>
              <p:cNvSpPr/>
              <p:nvPr/>
            </p:nvSpPr>
            <p:spPr>
              <a:xfrm rot="6974957">
                <a:off x="3486734" y="3619325"/>
                <a:ext cx="234773" cy="323008"/>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84" name="円/楕円 20">
                <a:extLst>
                  <a:ext uri="{FF2B5EF4-FFF2-40B4-BE49-F238E27FC236}">
                    <a16:creationId xmlns:a16="http://schemas.microsoft.com/office/drawing/2014/main" id="{B826733D-5F16-4C38-9CD0-C0A3DA6F095B}"/>
                  </a:ext>
                </a:extLst>
              </p:cNvPr>
              <p:cNvSpPr/>
              <p:nvPr/>
            </p:nvSpPr>
            <p:spPr>
              <a:xfrm rot="2395037" flipH="1" flipV="1">
                <a:off x="2092000" y="3806290"/>
                <a:ext cx="115265" cy="115265"/>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85" name="円/楕円 20">
                <a:extLst>
                  <a:ext uri="{FF2B5EF4-FFF2-40B4-BE49-F238E27FC236}">
                    <a16:creationId xmlns:a16="http://schemas.microsoft.com/office/drawing/2014/main" id="{79A720CE-FC0C-42EF-BD2E-6EDAA116FC55}"/>
                  </a:ext>
                </a:extLst>
              </p:cNvPr>
              <p:cNvSpPr/>
              <p:nvPr/>
            </p:nvSpPr>
            <p:spPr>
              <a:xfrm rot="2395037" flipH="1" flipV="1">
                <a:off x="4902422" y="3269921"/>
                <a:ext cx="115265" cy="115265"/>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86" name="円/楕円 20">
                <a:extLst>
                  <a:ext uri="{FF2B5EF4-FFF2-40B4-BE49-F238E27FC236}">
                    <a16:creationId xmlns:a16="http://schemas.microsoft.com/office/drawing/2014/main" id="{9F386DD0-8171-46AE-BC66-62EACA44EE1A}"/>
                  </a:ext>
                </a:extLst>
              </p:cNvPr>
              <p:cNvSpPr/>
              <p:nvPr/>
            </p:nvSpPr>
            <p:spPr>
              <a:xfrm rot="2395037" flipH="1" flipV="1">
                <a:off x="4259935" y="2731474"/>
                <a:ext cx="93537" cy="93537"/>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87" name="円/楕円 20">
                <a:extLst>
                  <a:ext uri="{FF2B5EF4-FFF2-40B4-BE49-F238E27FC236}">
                    <a16:creationId xmlns:a16="http://schemas.microsoft.com/office/drawing/2014/main" id="{1E8D065D-67DD-446C-8F82-E19992AEC234}"/>
                  </a:ext>
                </a:extLst>
              </p:cNvPr>
              <p:cNvSpPr/>
              <p:nvPr/>
            </p:nvSpPr>
            <p:spPr>
              <a:xfrm rot="2395037" flipH="1" flipV="1">
                <a:off x="2893443" y="4653807"/>
                <a:ext cx="93537" cy="93537"/>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88" name="楕円 65">
                <a:extLst>
                  <a:ext uri="{FF2B5EF4-FFF2-40B4-BE49-F238E27FC236}">
                    <a16:creationId xmlns:a16="http://schemas.microsoft.com/office/drawing/2014/main" id="{85E67431-EFA3-4162-BF5D-81E7C2E4EA00}"/>
                  </a:ext>
                </a:extLst>
              </p:cNvPr>
              <p:cNvSpPr/>
              <p:nvPr/>
            </p:nvSpPr>
            <p:spPr>
              <a:xfrm rot="564899">
                <a:off x="3452793" y="3324301"/>
                <a:ext cx="434661" cy="612431"/>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89" name="楕円 65">
                <a:extLst>
                  <a:ext uri="{FF2B5EF4-FFF2-40B4-BE49-F238E27FC236}">
                    <a16:creationId xmlns:a16="http://schemas.microsoft.com/office/drawing/2014/main" id="{DEC4022B-B19E-4790-986E-CB321C80989B}"/>
                  </a:ext>
                </a:extLst>
              </p:cNvPr>
              <p:cNvSpPr/>
              <p:nvPr/>
            </p:nvSpPr>
            <p:spPr>
              <a:xfrm rot="564899">
                <a:off x="3172727" y="3451153"/>
                <a:ext cx="434661" cy="612431"/>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90" name="楕円 65">
                <a:extLst>
                  <a:ext uri="{FF2B5EF4-FFF2-40B4-BE49-F238E27FC236}">
                    <a16:creationId xmlns:a16="http://schemas.microsoft.com/office/drawing/2014/main" id="{76AC0F5A-4079-4C6E-B9F7-F98023C51AC5}"/>
                  </a:ext>
                </a:extLst>
              </p:cNvPr>
              <p:cNvSpPr/>
              <p:nvPr/>
            </p:nvSpPr>
            <p:spPr>
              <a:xfrm rot="564899">
                <a:off x="3478313" y="3771697"/>
                <a:ext cx="195582" cy="308159"/>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3810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91" name="楕円 65">
                <a:extLst>
                  <a:ext uri="{FF2B5EF4-FFF2-40B4-BE49-F238E27FC236}">
                    <a16:creationId xmlns:a16="http://schemas.microsoft.com/office/drawing/2014/main" id="{E7B77998-A793-4BE8-8F61-EF06B1C66C9B}"/>
                  </a:ext>
                </a:extLst>
              </p:cNvPr>
              <p:cNvSpPr/>
              <p:nvPr/>
            </p:nvSpPr>
            <p:spPr>
              <a:xfrm rot="564899">
                <a:off x="3233925" y="3487520"/>
                <a:ext cx="434661" cy="612431"/>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grpSp>
        <p:sp>
          <p:nvSpPr>
            <p:cNvPr id="292" name="楕円 77">
              <a:extLst>
                <a:ext uri="{FF2B5EF4-FFF2-40B4-BE49-F238E27FC236}">
                  <a16:creationId xmlns:a16="http://schemas.microsoft.com/office/drawing/2014/main" id="{EE7287FA-BF98-456E-A8A0-F8A2E58768DC}"/>
                </a:ext>
              </a:extLst>
            </p:cNvPr>
            <p:cNvSpPr/>
            <p:nvPr/>
          </p:nvSpPr>
          <p:spPr>
            <a:xfrm rot="12352048">
              <a:off x="1985462" y="4488141"/>
              <a:ext cx="495225" cy="4526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93" name="楕円 77">
              <a:extLst>
                <a:ext uri="{FF2B5EF4-FFF2-40B4-BE49-F238E27FC236}">
                  <a16:creationId xmlns:a16="http://schemas.microsoft.com/office/drawing/2014/main" id="{FDB18679-9A06-411F-B722-9CA0113CFE9F}"/>
                </a:ext>
              </a:extLst>
            </p:cNvPr>
            <p:cNvSpPr/>
            <p:nvPr/>
          </p:nvSpPr>
          <p:spPr>
            <a:xfrm rot="12352048">
              <a:off x="2217301" y="4648023"/>
              <a:ext cx="495225" cy="4526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94" name="楕円 77">
              <a:extLst>
                <a:ext uri="{FF2B5EF4-FFF2-40B4-BE49-F238E27FC236}">
                  <a16:creationId xmlns:a16="http://schemas.microsoft.com/office/drawing/2014/main" id="{E2FABAB7-7234-441C-B639-6A13254C30BD}"/>
                </a:ext>
              </a:extLst>
            </p:cNvPr>
            <p:cNvSpPr/>
            <p:nvPr/>
          </p:nvSpPr>
          <p:spPr>
            <a:xfrm rot="12352048">
              <a:off x="2503486" y="4421121"/>
              <a:ext cx="495225" cy="4526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95" name="楕円 77">
              <a:extLst>
                <a:ext uri="{FF2B5EF4-FFF2-40B4-BE49-F238E27FC236}">
                  <a16:creationId xmlns:a16="http://schemas.microsoft.com/office/drawing/2014/main" id="{B74B6F16-EE36-446B-B278-2510CD09505B}"/>
                </a:ext>
              </a:extLst>
            </p:cNvPr>
            <p:cNvSpPr/>
            <p:nvPr/>
          </p:nvSpPr>
          <p:spPr>
            <a:xfrm rot="12352048">
              <a:off x="2271594" y="4351275"/>
              <a:ext cx="330410" cy="27042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96" name="楕円 77">
              <a:extLst>
                <a:ext uri="{FF2B5EF4-FFF2-40B4-BE49-F238E27FC236}">
                  <a16:creationId xmlns:a16="http://schemas.microsoft.com/office/drawing/2014/main" id="{9F5A7E82-855F-46D8-9EE2-776F2D94D5F2}"/>
                </a:ext>
              </a:extLst>
            </p:cNvPr>
            <p:cNvSpPr/>
            <p:nvPr/>
          </p:nvSpPr>
          <p:spPr>
            <a:xfrm rot="12352048">
              <a:off x="2109167" y="4349239"/>
              <a:ext cx="330410" cy="27042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97" name="楕円 77">
              <a:extLst>
                <a:ext uri="{FF2B5EF4-FFF2-40B4-BE49-F238E27FC236}">
                  <a16:creationId xmlns:a16="http://schemas.microsoft.com/office/drawing/2014/main" id="{73532B77-1DF5-4FA1-9F22-BD8C0D13A339}"/>
                </a:ext>
              </a:extLst>
            </p:cNvPr>
            <p:cNvSpPr/>
            <p:nvPr/>
          </p:nvSpPr>
          <p:spPr>
            <a:xfrm rot="12352048">
              <a:off x="2388117" y="4255046"/>
              <a:ext cx="330410" cy="27042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sp>
        <p:nvSpPr>
          <p:cNvPr id="298" name="TextBox 297">
            <a:extLst>
              <a:ext uri="{FF2B5EF4-FFF2-40B4-BE49-F238E27FC236}">
                <a16:creationId xmlns:a16="http://schemas.microsoft.com/office/drawing/2014/main" id="{02513E5C-855D-44FD-9655-60FFFE1BA402}"/>
              </a:ext>
            </a:extLst>
          </p:cNvPr>
          <p:cNvSpPr txBox="1"/>
          <p:nvPr/>
        </p:nvSpPr>
        <p:spPr>
          <a:xfrm>
            <a:off x="833993" y="3242774"/>
            <a:ext cx="1117051" cy="523220"/>
          </a:xfrm>
          <a:prstGeom prst="rect">
            <a:avLst/>
          </a:prstGeom>
          <a:noFill/>
        </p:spPr>
        <p:txBody>
          <a:bodyPr wrap="square">
            <a:spAutoFit/>
          </a:bodyPr>
          <a:lstStyle/>
          <a:p>
            <a:r>
              <a:rPr lang="en-US" altLang="ja-JP" sz="2800" b="1" dirty="0">
                <a:solidFill>
                  <a:srgbClr val="C00000"/>
                </a:solidFill>
                <a:latin typeface="Calibri" panose="020F0502020204030204" pitchFamily="34" charset="0"/>
                <a:ea typeface="Yu Gothic UI" panose="020B0500000000000000" pitchFamily="34" charset="-128"/>
                <a:cs typeface="Calibri" panose="020F0502020204030204" pitchFamily="34" charset="0"/>
              </a:rPr>
              <a:t>fluids</a:t>
            </a:r>
            <a:endParaRPr lang="en-US" sz="2800" dirty="0">
              <a:latin typeface="Calibri" panose="020F0502020204030204" pitchFamily="34" charset="0"/>
              <a:cs typeface="Calibri" panose="020F0502020204030204" pitchFamily="34" charset="0"/>
            </a:endParaRPr>
          </a:p>
        </p:txBody>
      </p:sp>
      <p:sp>
        <p:nvSpPr>
          <p:cNvPr id="299" name="TextBox 298">
            <a:extLst>
              <a:ext uri="{FF2B5EF4-FFF2-40B4-BE49-F238E27FC236}">
                <a16:creationId xmlns:a16="http://schemas.microsoft.com/office/drawing/2014/main" id="{1AADDF34-8E16-4133-8383-F2FDAED6C910}"/>
              </a:ext>
            </a:extLst>
          </p:cNvPr>
          <p:cNvSpPr txBox="1"/>
          <p:nvPr/>
        </p:nvSpPr>
        <p:spPr>
          <a:xfrm>
            <a:off x="3322448" y="4434365"/>
            <a:ext cx="1365837" cy="523220"/>
          </a:xfrm>
          <a:prstGeom prst="rect">
            <a:avLst/>
          </a:prstGeom>
          <a:noFill/>
        </p:spPr>
        <p:txBody>
          <a:bodyPr wrap="square">
            <a:spAutoFit/>
          </a:bodyPr>
          <a:lstStyle/>
          <a:p>
            <a:r>
              <a:rPr lang="en-US" altLang="ja-JP" sz="2800" b="1" dirty="0">
                <a:solidFill>
                  <a:schemeClr val="accent1">
                    <a:lumMod val="50000"/>
                  </a:schemeClr>
                </a:solidFill>
                <a:latin typeface="Calibri" panose="020F0502020204030204" pitchFamily="34" charset="0"/>
                <a:ea typeface="Yu Gothic UI" panose="020B0500000000000000" pitchFamily="34" charset="-128"/>
                <a:cs typeface="Calibri" panose="020F0502020204030204" pitchFamily="34" charset="0"/>
              </a:rPr>
              <a:t>partons</a:t>
            </a:r>
            <a:endParaRPr lang="en-US" sz="2800" dirty="0">
              <a:latin typeface="Calibri" panose="020F0502020204030204" pitchFamily="34" charset="0"/>
              <a:cs typeface="Calibri" panose="020F0502020204030204" pitchFamily="34" charset="0"/>
            </a:endParaRPr>
          </a:p>
        </p:txBody>
      </p:sp>
      <p:sp>
        <p:nvSpPr>
          <p:cNvPr id="300" name="Rectangle: Rounded Corners 299">
            <a:extLst>
              <a:ext uri="{FF2B5EF4-FFF2-40B4-BE49-F238E27FC236}">
                <a16:creationId xmlns:a16="http://schemas.microsoft.com/office/drawing/2014/main" id="{76D36E7B-9A2F-496D-9098-7F2F9E86C86B}"/>
              </a:ext>
            </a:extLst>
          </p:cNvPr>
          <p:cNvSpPr/>
          <p:nvPr/>
        </p:nvSpPr>
        <p:spPr>
          <a:xfrm rot="16200000">
            <a:off x="1340394" y="1970805"/>
            <a:ext cx="2553067" cy="4192361"/>
          </a:xfrm>
          <a:prstGeom prst="roundRect">
            <a:avLst>
              <a:gd name="adj" fmla="val 5058"/>
            </a:avLst>
          </a:prstGeom>
          <a:noFill/>
          <a:ln w="107950">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01" name="TextBox 300">
            <a:extLst>
              <a:ext uri="{FF2B5EF4-FFF2-40B4-BE49-F238E27FC236}">
                <a16:creationId xmlns:a16="http://schemas.microsoft.com/office/drawing/2014/main" id="{93D28945-D921-4BD6-9A0F-885F00E0B9D3}"/>
              </a:ext>
            </a:extLst>
          </p:cNvPr>
          <p:cNvSpPr txBox="1"/>
          <p:nvPr/>
        </p:nvSpPr>
        <p:spPr>
          <a:xfrm>
            <a:off x="1654773" y="5124738"/>
            <a:ext cx="2025735" cy="523220"/>
          </a:xfrm>
          <a:prstGeom prst="rect">
            <a:avLst/>
          </a:prstGeom>
          <a:solidFill>
            <a:srgbClr val="F6EEC9"/>
          </a:solidFill>
          <a:ln>
            <a:noFill/>
          </a:ln>
        </p:spPr>
        <p:txBody>
          <a:bodyPr wrap="square">
            <a:spAutoFit/>
          </a:bodyPr>
          <a:lstStyle/>
          <a:p>
            <a:pPr algn="ctr"/>
            <a:r>
              <a:rPr lang="en-US" altLang="ja-JP"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Total system</a:t>
            </a:r>
            <a:endParaRPr lang="en-US" sz="28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302" name="TextBox 301">
            <a:extLst>
              <a:ext uri="{FF2B5EF4-FFF2-40B4-BE49-F238E27FC236}">
                <a16:creationId xmlns:a16="http://schemas.microsoft.com/office/drawing/2014/main" id="{5E9E504D-1E67-4237-908B-5887473AB885}"/>
              </a:ext>
            </a:extLst>
          </p:cNvPr>
          <p:cNvSpPr txBox="1"/>
          <p:nvPr/>
        </p:nvSpPr>
        <p:spPr>
          <a:xfrm>
            <a:off x="4919121" y="5354925"/>
            <a:ext cx="7272879" cy="954107"/>
          </a:xfrm>
          <a:prstGeom prst="rect">
            <a:avLst/>
          </a:prstGeom>
          <a:noFill/>
        </p:spPr>
        <p:txBody>
          <a:bodyPr wrap="square">
            <a:spAutoFit/>
          </a:bodyPr>
          <a:lstStyle/>
          <a:p>
            <a:r>
              <a:rPr lang="en-US" altLang="ja-JP" sz="2800" b="1" dirty="0">
                <a:solidFill>
                  <a:srgbClr val="F77F00"/>
                </a:solidFill>
                <a:latin typeface="Calibri" panose="020F0502020204030204" pitchFamily="34" charset="0"/>
                <a:ea typeface="Yu Gothic UI" panose="020B0500000000000000" pitchFamily="34" charset="-128"/>
                <a:cs typeface="Calibri" panose="020F0502020204030204" pitchFamily="34" charset="0"/>
              </a:rPr>
              <a:t>“Sources of fluids”</a:t>
            </a:r>
          </a:p>
          <a:p>
            <a:r>
              <a:rPr lang="en-US" altLang="ja-JP" sz="2800" b="1" dirty="0">
                <a:solidFill>
                  <a:srgbClr val="F77F00"/>
                </a:solidFill>
                <a:latin typeface="Calibri" panose="020F0502020204030204" pitchFamily="34" charset="0"/>
                <a:ea typeface="Yu Gothic UI" panose="020B0500000000000000" pitchFamily="34" charset="-128"/>
                <a:cs typeface="Calibri" panose="020F0502020204030204" pitchFamily="34" charset="0"/>
              </a:rPr>
              <a:t> = “Four-momentum deposition from partons” </a:t>
            </a:r>
            <a:endParaRPr lang="en-US" sz="2800" b="1" dirty="0">
              <a:solidFill>
                <a:srgbClr val="F77F00"/>
              </a:solidFill>
              <a:latin typeface="Calibri" panose="020F0502020204030204" pitchFamily="34" charset="0"/>
              <a:cs typeface="Calibri" panose="020F0502020204030204" pitchFamily="34" charset="0"/>
            </a:endParaRPr>
          </a:p>
        </p:txBody>
      </p:sp>
      <p:sp>
        <p:nvSpPr>
          <p:cNvPr id="8" name="Slide Number Placeholder 7">
            <a:extLst>
              <a:ext uri="{FF2B5EF4-FFF2-40B4-BE49-F238E27FC236}">
                <a16:creationId xmlns:a16="http://schemas.microsoft.com/office/drawing/2014/main" id="{9A89E7DC-3798-40AE-A85B-D707A65CC61E}"/>
              </a:ext>
            </a:extLst>
          </p:cNvPr>
          <p:cNvSpPr>
            <a:spLocks noGrp="1"/>
          </p:cNvSpPr>
          <p:nvPr>
            <p:ph type="sldNum" sz="quarter" idx="12"/>
          </p:nvPr>
        </p:nvSpPr>
        <p:spPr/>
        <p:txBody>
          <a:bodyPr/>
          <a:lstStyle/>
          <a:p>
            <a:fld id="{35AB285C-654F-4A5B-870C-7C676C8AE05A}" type="slidenum">
              <a:rPr lang="ja-JP" altLang="en-US" smtClean="0"/>
              <a:pPr/>
              <a:t>10</a:t>
            </a:fld>
            <a:endParaRPr lang="ja-JP" altLang="en-US" dirty="0"/>
          </a:p>
        </p:txBody>
      </p:sp>
      <p:sp>
        <p:nvSpPr>
          <p:cNvPr id="15" name="Callout: Bent Line with No Border 14">
            <a:extLst>
              <a:ext uri="{FF2B5EF4-FFF2-40B4-BE49-F238E27FC236}">
                <a16:creationId xmlns:a16="http://schemas.microsoft.com/office/drawing/2014/main" id="{541F1759-67D7-5826-D297-FB08B1A1FB10}"/>
              </a:ext>
            </a:extLst>
          </p:cNvPr>
          <p:cNvSpPr/>
          <p:nvPr/>
        </p:nvSpPr>
        <p:spPr>
          <a:xfrm>
            <a:off x="3422328" y="4546509"/>
            <a:ext cx="1025853" cy="939156"/>
          </a:xfrm>
          <a:prstGeom prst="callout2">
            <a:avLst>
              <a:gd name="adj1" fmla="val 19754"/>
              <a:gd name="adj2" fmla="val -8333"/>
              <a:gd name="adj3" fmla="val 19754"/>
              <a:gd name="adj4" fmla="val -37802"/>
              <a:gd name="adj5" fmla="val -5943"/>
              <a:gd name="adj6" fmla="val -55856"/>
            </a:avLst>
          </a:prstGeom>
          <a:noFill/>
          <a:ln w="317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Callout: Bent Line with No Border 85">
            <a:extLst>
              <a:ext uri="{FF2B5EF4-FFF2-40B4-BE49-F238E27FC236}">
                <a16:creationId xmlns:a16="http://schemas.microsoft.com/office/drawing/2014/main" id="{BE8193E7-91B2-E677-2BC2-87EB18EDC72B}"/>
              </a:ext>
            </a:extLst>
          </p:cNvPr>
          <p:cNvSpPr/>
          <p:nvPr/>
        </p:nvSpPr>
        <p:spPr>
          <a:xfrm rot="10800000">
            <a:off x="681616" y="2757945"/>
            <a:ext cx="1025853" cy="939156"/>
          </a:xfrm>
          <a:prstGeom prst="callout2">
            <a:avLst>
              <a:gd name="adj1" fmla="val 19754"/>
              <a:gd name="adj2" fmla="val -8333"/>
              <a:gd name="adj3" fmla="val 19754"/>
              <a:gd name="adj4" fmla="val -37802"/>
              <a:gd name="adj5" fmla="val -35052"/>
              <a:gd name="adj6" fmla="val -70559"/>
            </a:avLst>
          </a:prstGeom>
          <a:noFill/>
          <a:ln w="317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52427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7A7F5CA-2BB1-4865-A9C7-6DDEBF96DDDB}"/>
              </a:ext>
            </a:extLst>
          </p:cNvPr>
          <p:cNvSpPr/>
          <p:nvPr/>
        </p:nvSpPr>
        <p:spPr>
          <a:xfrm>
            <a:off x="2789378" y="1728572"/>
            <a:ext cx="6624557" cy="1581213"/>
          </a:xfrm>
          <a:prstGeom prst="rect">
            <a:avLst/>
          </a:prstGeom>
          <a:solidFill>
            <a:srgbClr val="FCB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a:extLst>
              <a:ext uri="{FF2B5EF4-FFF2-40B4-BE49-F238E27FC236}">
                <a16:creationId xmlns:a16="http://schemas.microsoft.com/office/drawing/2014/main" id="{E34E2EAA-31CD-4993-BC3F-A6D7BC910647}"/>
              </a:ext>
            </a:extLst>
          </p:cNvPr>
          <p:cNvSpPr>
            <a:spLocks noGrp="1"/>
          </p:cNvSpPr>
          <p:nvPr>
            <p:ph type="title"/>
          </p:nvPr>
        </p:nvSpPr>
        <p:spPr>
          <a:xfrm>
            <a:off x="838200" y="220748"/>
            <a:ext cx="10515600" cy="863311"/>
          </a:xfrm>
        </p:spPr>
        <p:txBody>
          <a:bodyPr>
            <a:normAutofit/>
          </a:bodyPr>
          <a:lstStyle/>
          <a:p>
            <a:r>
              <a:rPr lang="en-US" altLang="ja-JP" sz="4800" b="1" dirty="0">
                <a:solidFill>
                  <a:srgbClr val="D62828"/>
                </a:solidFill>
                <a:latin typeface="Calibri" panose="020F0502020204030204" pitchFamily="34" charset="0"/>
                <a:cs typeface="Calibri" panose="020F0502020204030204" pitchFamily="34" charset="0"/>
              </a:rPr>
              <a:t>Dynamical</a:t>
            </a:r>
            <a:r>
              <a:rPr lang="en-US" altLang="ja-JP" sz="4800" b="1" dirty="0">
                <a:solidFill>
                  <a:srgbClr val="3B3838"/>
                </a:solidFill>
                <a:latin typeface="Calibri" panose="020F0502020204030204" pitchFamily="34" charset="0"/>
                <a:cs typeface="Calibri" panose="020F0502020204030204" pitchFamily="34" charset="0"/>
              </a:rPr>
              <a:t> </a:t>
            </a:r>
            <a:r>
              <a:rPr lang="en-US" altLang="ja-JP" sz="4800" b="1" dirty="0">
                <a:latin typeface="Calibri" panose="020F0502020204030204" pitchFamily="34" charset="0"/>
                <a:cs typeface="Calibri" panose="020F0502020204030204" pitchFamily="34" charset="0"/>
              </a:rPr>
              <a:t>core-corona picture</a:t>
            </a:r>
            <a:endParaRPr kumimoji="1" lang="ja-JP" altLang="en-US" sz="4800" dirty="0"/>
          </a:p>
        </p:txBody>
      </p:sp>
      <p:sp>
        <p:nvSpPr>
          <p:cNvPr id="3" name="Date Placeholder 2">
            <a:extLst>
              <a:ext uri="{FF2B5EF4-FFF2-40B4-BE49-F238E27FC236}">
                <a16:creationId xmlns:a16="http://schemas.microsoft.com/office/drawing/2014/main" id="{2E2562B3-1023-4CC5-B8EE-7FC3AD3D6844}"/>
              </a:ext>
            </a:extLst>
          </p:cNvPr>
          <p:cNvSpPr>
            <a:spLocks noGrp="1"/>
          </p:cNvSpPr>
          <p:nvPr>
            <p:ph type="dt" sz="half" idx="10"/>
          </p:nvPr>
        </p:nvSpPr>
        <p:spPr/>
        <p:txBody>
          <a:bodyPr/>
          <a:lstStyle/>
          <a:p>
            <a:r>
              <a:rPr lang="en-US" altLang="ja-JP"/>
              <a:t>2022/09/14,   Yuuka Kanakubo, Sophia Univ.</a:t>
            </a:r>
            <a:endParaRPr lang="ja-JP" altLang="en-US" dirty="0"/>
          </a:p>
        </p:txBody>
      </p:sp>
      <p:sp>
        <p:nvSpPr>
          <p:cNvPr id="4" name="Footer Placeholder 3">
            <a:extLst>
              <a:ext uri="{FF2B5EF4-FFF2-40B4-BE49-F238E27FC236}">
                <a16:creationId xmlns:a16="http://schemas.microsoft.com/office/drawing/2014/main" id="{D571FA1E-1E45-42BA-986B-22B9A5917A45}"/>
              </a:ext>
            </a:extLst>
          </p:cNvPr>
          <p:cNvSpPr>
            <a:spLocks noGrp="1"/>
          </p:cNvSpPr>
          <p:nvPr>
            <p:ph type="ftr" sz="quarter" idx="11"/>
          </p:nvPr>
        </p:nvSpPr>
        <p:spPr/>
        <p:txBody>
          <a:bodyPr/>
          <a:lstStyle/>
          <a:p>
            <a:r>
              <a:rPr lang="en-US" altLang="ja-JP"/>
              <a:t>Lund University, Sweden</a:t>
            </a:r>
            <a:endParaRPr lang="ja-JP" altLang="en-US" dirty="0"/>
          </a:p>
        </p:txBody>
      </p:sp>
      <p:sp>
        <p:nvSpPr>
          <p:cNvPr id="20" name="Rectangle: Rounded Corners 19">
            <a:extLst>
              <a:ext uri="{FF2B5EF4-FFF2-40B4-BE49-F238E27FC236}">
                <a16:creationId xmlns:a16="http://schemas.microsoft.com/office/drawing/2014/main" id="{9280DBED-DD80-4A1D-9474-F869FF487FBD}"/>
              </a:ext>
            </a:extLst>
          </p:cNvPr>
          <p:cNvSpPr/>
          <p:nvPr/>
        </p:nvSpPr>
        <p:spPr>
          <a:xfrm>
            <a:off x="382772" y="3504102"/>
            <a:ext cx="11439687" cy="1345019"/>
          </a:xfrm>
          <a:prstGeom prst="roundRect">
            <a:avLst>
              <a:gd name="adj" fmla="val 730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TextBox 5">
            <a:extLst>
              <a:ext uri="{FF2B5EF4-FFF2-40B4-BE49-F238E27FC236}">
                <a16:creationId xmlns:a16="http://schemas.microsoft.com/office/drawing/2014/main" id="{7903004C-C1B3-487E-98A1-8CA1A8DC57F3}"/>
              </a:ext>
            </a:extLst>
          </p:cNvPr>
          <p:cNvSpPr txBox="1"/>
          <p:nvPr/>
        </p:nvSpPr>
        <p:spPr>
          <a:xfrm>
            <a:off x="990858" y="1041941"/>
            <a:ext cx="10208935" cy="584775"/>
          </a:xfrm>
          <a:prstGeom prst="rect">
            <a:avLst/>
          </a:prstGeom>
          <a:noFill/>
        </p:spPr>
        <p:txBody>
          <a:bodyPr wrap="square" rtlCol="0">
            <a:spAutoFit/>
          </a:bodyPr>
          <a:lstStyle/>
          <a:p>
            <a:pPr algn="ctr"/>
            <a:r>
              <a:rPr lang="en-US" sz="3200" b="1" dirty="0">
                <a:solidFill>
                  <a:srgbClr val="003049"/>
                </a:solidFill>
                <a:latin typeface="Calibri" panose="020F0502020204030204" pitchFamily="34" charset="0"/>
                <a:cs typeface="Calibri" panose="020F0502020204030204" pitchFamily="34" charset="0"/>
              </a:rPr>
              <a:t>Multiple scatterings among partons </a:t>
            </a:r>
            <a:r>
              <a:rPr lang="en-US" sz="3200" b="1" dirty="0">
                <a:solidFill>
                  <a:srgbClr val="003049"/>
                </a:solidFill>
                <a:latin typeface="Calibri" panose="020F0502020204030204" pitchFamily="34" charset="0"/>
                <a:cs typeface="Calibri" panose="020F0502020204030204" pitchFamily="34" charset="0"/>
                <a:sym typeface="Wingdings" panose="05000000000000000000" pitchFamily="2" charset="2"/>
              </a:rPr>
              <a:t> p</a:t>
            </a:r>
            <a:r>
              <a:rPr lang="en-US" sz="3200" b="1" dirty="0">
                <a:solidFill>
                  <a:srgbClr val="003049"/>
                </a:solidFill>
                <a:latin typeface="Calibri" panose="020F0502020204030204" pitchFamily="34" charset="0"/>
                <a:cs typeface="Calibri" panose="020F0502020204030204" pitchFamily="34" charset="0"/>
              </a:rPr>
              <a:t>artial equilibration</a:t>
            </a:r>
          </a:p>
        </p:txBody>
      </p:sp>
      <mc:AlternateContent xmlns:mc="http://schemas.openxmlformats.org/markup-compatibility/2006" xmlns:a14="http://schemas.microsoft.com/office/drawing/2010/main">
        <mc:Choice Requires="a14">
          <p:sp>
            <p:nvSpPr>
              <p:cNvPr id="7" name="テキスト ボックス 12">
                <a:extLst>
                  <a:ext uri="{FF2B5EF4-FFF2-40B4-BE49-F238E27FC236}">
                    <a16:creationId xmlns:a16="http://schemas.microsoft.com/office/drawing/2014/main" id="{D6F30308-9AD0-4B58-A600-DD0310C19827}"/>
                  </a:ext>
                </a:extLst>
              </p:cNvPr>
              <p:cNvSpPr txBox="1"/>
              <p:nvPr/>
            </p:nvSpPr>
            <p:spPr>
              <a:xfrm>
                <a:off x="3030724" y="1760002"/>
                <a:ext cx="6130548" cy="15497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3200" b="1" i="1" smtClean="0">
                              <a:solidFill>
                                <a:schemeClr val="tx1"/>
                              </a:solidFill>
                              <a:latin typeface="Cambria Math" panose="02040503050406030204" pitchFamily="18" charset="0"/>
                            </a:rPr>
                          </m:ctrlPr>
                        </m:fPr>
                        <m:num>
                          <m:r>
                            <a:rPr kumimoji="1" lang="en-US" altLang="ja-JP" sz="3200" b="1" i="1" smtClean="0">
                              <a:solidFill>
                                <a:schemeClr val="tx1"/>
                              </a:solidFill>
                              <a:latin typeface="Cambria Math" panose="02040503050406030204" pitchFamily="18" charset="0"/>
                            </a:rPr>
                            <m:t>𝒅</m:t>
                          </m:r>
                          <m:sSup>
                            <m:sSupPr>
                              <m:ctrlPr>
                                <a:rPr kumimoji="1" lang="en-US" altLang="ja-JP" sz="3200" b="1" i="1" smtClean="0">
                                  <a:solidFill>
                                    <a:schemeClr val="tx1"/>
                                  </a:solidFill>
                                  <a:latin typeface="Cambria Math" panose="02040503050406030204" pitchFamily="18" charset="0"/>
                                </a:rPr>
                              </m:ctrlPr>
                            </m:sSupPr>
                            <m:e>
                              <m:sSub>
                                <m:sSubPr>
                                  <m:ctrlPr>
                                    <a:rPr kumimoji="1" lang="en-US" altLang="ja-JP" sz="3200" b="1" i="1" smtClean="0">
                                      <a:solidFill>
                                        <a:schemeClr val="tx1"/>
                                      </a:solidFill>
                                      <a:latin typeface="Cambria Math" panose="02040503050406030204" pitchFamily="18" charset="0"/>
                                    </a:rPr>
                                  </m:ctrlPr>
                                </m:sSubPr>
                                <m:e>
                                  <m:r>
                                    <a:rPr kumimoji="1" lang="en-US" altLang="ja-JP" sz="3200" b="1" i="1" smtClean="0">
                                      <a:solidFill>
                                        <a:schemeClr val="tx1"/>
                                      </a:solidFill>
                                      <a:latin typeface="Cambria Math" panose="02040503050406030204" pitchFamily="18" charset="0"/>
                                    </a:rPr>
                                    <m:t>𝒑</m:t>
                                  </m:r>
                                </m:e>
                                <m:sub>
                                  <m:r>
                                    <a:rPr kumimoji="1" lang="en-US" altLang="ja-JP" sz="3200" b="1" i="1" smtClean="0">
                                      <a:solidFill>
                                        <a:schemeClr val="tx1"/>
                                      </a:solidFill>
                                      <a:latin typeface="Cambria Math" panose="02040503050406030204" pitchFamily="18" charset="0"/>
                                    </a:rPr>
                                    <m:t>𝒊</m:t>
                                  </m:r>
                                </m:sub>
                              </m:sSub>
                            </m:e>
                            <m:sup>
                              <m:r>
                                <a:rPr kumimoji="1" lang="en-US" altLang="ja-JP" sz="3200" b="1" i="1" smtClean="0">
                                  <a:solidFill>
                                    <a:schemeClr val="tx1"/>
                                  </a:solidFill>
                                  <a:latin typeface="Cambria Math" panose="02040503050406030204" pitchFamily="18" charset="0"/>
                                </a:rPr>
                                <m:t>𝝁</m:t>
                              </m:r>
                            </m:sup>
                          </m:sSup>
                        </m:num>
                        <m:den>
                          <m:r>
                            <a:rPr kumimoji="1" lang="en-US" altLang="ja-JP" sz="3200" b="1" i="1" smtClean="0">
                              <a:solidFill>
                                <a:schemeClr val="tx1"/>
                              </a:solidFill>
                              <a:latin typeface="Cambria Math" panose="02040503050406030204" pitchFamily="18" charset="0"/>
                            </a:rPr>
                            <m:t>𝒅</m:t>
                          </m:r>
                          <m:r>
                            <a:rPr kumimoji="1" lang="en-US" altLang="ja-JP" sz="3200" b="1" i="1" smtClean="0">
                              <a:solidFill>
                                <a:schemeClr val="tx1"/>
                              </a:solidFill>
                              <a:latin typeface="Cambria Math" panose="02040503050406030204" pitchFamily="18" charset="0"/>
                            </a:rPr>
                            <m:t>𝝉</m:t>
                          </m:r>
                        </m:den>
                      </m:f>
                      <m:r>
                        <a:rPr kumimoji="1" lang="en-US" altLang="ja-JP" sz="3200" b="1" i="1" smtClean="0">
                          <a:solidFill>
                            <a:schemeClr val="tx1"/>
                          </a:solidFill>
                          <a:latin typeface="Cambria Math" panose="02040503050406030204" pitchFamily="18" charset="0"/>
                        </a:rPr>
                        <m:t>=−</m:t>
                      </m:r>
                      <m:nary>
                        <m:naryPr>
                          <m:chr m:val="∑"/>
                          <m:ctrlPr>
                            <a:rPr kumimoji="1" lang="en-US" altLang="ja-JP" sz="3200" b="1" i="1" smtClean="0">
                              <a:solidFill>
                                <a:schemeClr val="tx1"/>
                              </a:solidFill>
                              <a:latin typeface="Cambria Math" panose="02040503050406030204" pitchFamily="18" charset="0"/>
                            </a:rPr>
                          </m:ctrlPr>
                        </m:naryPr>
                        <m:sub>
                          <m:r>
                            <m:rPr>
                              <m:brk m:alnAt="23"/>
                            </m:rPr>
                            <a:rPr kumimoji="1" lang="en-US" altLang="ja-JP" sz="3200" b="1" i="1" smtClean="0">
                              <a:solidFill>
                                <a:schemeClr val="tx1"/>
                              </a:solidFill>
                              <a:latin typeface="Cambria Math" panose="02040503050406030204" pitchFamily="18" charset="0"/>
                            </a:rPr>
                            <m:t>𝒋</m:t>
                          </m:r>
                        </m:sub>
                        <m:sup>
                          <m:sSub>
                            <m:sSubPr>
                              <m:ctrlPr>
                                <a:rPr kumimoji="1" lang="en-US" altLang="ja-JP" sz="3200" b="1" i="1" smtClean="0">
                                  <a:solidFill>
                                    <a:schemeClr val="tx1"/>
                                  </a:solidFill>
                                  <a:latin typeface="Cambria Math" panose="02040503050406030204" pitchFamily="18" charset="0"/>
                                </a:rPr>
                              </m:ctrlPr>
                            </m:sSubPr>
                            <m:e>
                              <m:r>
                                <a:rPr kumimoji="1" lang="en-US" altLang="ja-JP" sz="3200" b="1" i="1" smtClean="0">
                                  <a:solidFill>
                                    <a:schemeClr val="tx1"/>
                                  </a:solidFill>
                                  <a:latin typeface="Cambria Math" panose="02040503050406030204" pitchFamily="18" charset="0"/>
                                </a:rPr>
                                <m:t>𝑵</m:t>
                              </m:r>
                            </m:e>
                            <m:sub>
                              <m:r>
                                <a:rPr kumimoji="1" lang="en-US" altLang="ja-JP" sz="3200" b="1" i="0" smtClean="0">
                                  <a:solidFill>
                                    <a:schemeClr val="tx1"/>
                                  </a:solidFill>
                                  <a:latin typeface="Cambria Math" panose="02040503050406030204" pitchFamily="18" charset="0"/>
                                </a:rPr>
                                <m:t>𝐬𝐜𝐚𝐭</m:t>
                              </m:r>
                            </m:sub>
                          </m:sSub>
                        </m:sup>
                        <m:e>
                          <m:sSubSup>
                            <m:sSubSupPr>
                              <m:ctrlPr>
                                <a:rPr kumimoji="1" lang="en-US" altLang="ja-JP" sz="3200" b="1" i="1">
                                  <a:solidFill>
                                    <a:schemeClr val="tx1"/>
                                  </a:solidFill>
                                  <a:latin typeface="Cambria Math" panose="02040503050406030204" pitchFamily="18" charset="0"/>
                                </a:rPr>
                              </m:ctrlPr>
                            </m:sSubSupPr>
                            <m:e>
                              <m:r>
                                <a:rPr kumimoji="1" lang="en-US" altLang="ja-JP" sz="3200" b="1" i="1">
                                  <a:solidFill>
                                    <a:schemeClr val="tx1"/>
                                  </a:solidFill>
                                  <a:latin typeface="Cambria Math" panose="02040503050406030204" pitchFamily="18" charset="0"/>
                                </a:rPr>
                                <m:t>𝝆</m:t>
                              </m:r>
                            </m:e>
                            <m:sub>
                              <m:r>
                                <a:rPr kumimoji="1" lang="en-US" altLang="ja-JP" sz="3200" b="1" i="1">
                                  <a:solidFill>
                                    <a:schemeClr val="tx1"/>
                                  </a:solidFill>
                                  <a:latin typeface="Cambria Math" panose="02040503050406030204" pitchFamily="18" charset="0"/>
                                </a:rPr>
                                <m:t>𝒊</m:t>
                              </m:r>
                              <m:r>
                                <a:rPr kumimoji="1" lang="en-US" altLang="ja-JP" sz="3200" b="1" i="1">
                                  <a:solidFill>
                                    <a:schemeClr val="tx1"/>
                                  </a:solidFill>
                                  <a:latin typeface="Cambria Math" panose="02040503050406030204" pitchFamily="18" charset="0"/>
                                </a:rPr>
                                <m:t>,</m:t>
                              </m:r>
                              <m:r>
                                <a:rPr kumimoji="1" lang="en-US" altLang="ja-JP" sz="3200" b="1" i="1">
                                  <a:solidFill>
                                    <a:schemeClr val="tx1"/>
                                  </a:solidFill>
                                  <a:latin typeface="Cambria Math" panose="02040503050406030204" pitchFamily="18" charset="0"/>
                                </a:rPr>
                                <m:t>𝒋</m:t>
                              </m:r>
                            </m:sub>
                            <m:sup/>
                          </m:sSubSup>
                          <m:sSubSup>
                            <m:sSubSupPr>
                              <m:ctrlPr>
                                <a:rPr kumimoji="1" lang="en-US" altLang="ja-JP" sz="3200" b="1" i="1">
                                  <a:solidFill>
                                    <a:schemeClr val="tx1"/>
                                  </a:solidFill>
                                  <a:latin typeface="Cambria Math" panose="02040503050406030204" pitchFamily="18" charset="0"/>
                                </a:rPr>
                              </m:ctrlPr>
                            </m:sSubSupPr>
                            <m:e>
                              <m:r>
                                <a:rPr kumimoji="1" lang="en-US" altLang="ja-JP" sz="3200" b="1" i="1">
                                  <a:solidFill>
                                    <a:schemeClr val="tx1"/>
                                  </a:solidFill>
                                  <a:latin typeface="Cambria Math" panose="02040503050406030204" pitchFamily="18" charset="0"/>
                                </a:rPr>
                                <m:t>𝝈</m:t>
                              </m:r>
                            </m:e>
                            <m:sub>
                              <m:r>
                                <a:rPr kumimoji="1" lang="en-US" altLang="ja-JP" sz="3200" b="1" i="1">
                                  <a:solidFill>
                                    <a:schemeClr val="tx1"/>
                                  </a:solidFill>
                                  <a:latin typeface="Cambria Math" panose="02040503050406030204" pitchFamily="18" charset="0"/>
                                </a:rPr>
                                <m:t>𝒊</m:t>
                              </m:r>
                              <m:r>
                                <a:rPr kumimoji="1" lang="en-US" altLang="ja-JP" sz="3200" b="1" i="1">
                                  <a:solidFill>
                                    <a:schemeClr val="tx1"/>
                                  </a:solidFill>
                                  <a:latin typeface="Cambria Math" panose="02040503050406030204" pitchFamily="18" charset="0"/>
                                </a:rPr>
                                <m:t>,</m:t>
                              </m:r>
                              <m:r>
                                <a:rPr kumimoji="1" lang="en-US" altLang="ja-JP" sz="3200" b="1" i="1">
                                  <a:solidFill>
                                    <a:schemeClr val="tx1"/>
                                  </a:solidFill>
                                  <a:latin typeface="Cambria Math" panose="02040503050406030204" pitchFamily="18" charset="0"/>
                                </a:rPr>
                                <m:t>𝒋</m:t>
                              </m:r>
                            </m:sub>
                            <m:sup/>
                          </m:sSubSup>
                          <m:d>
                            <m:dPr>
                              <m:begChr m:val="|"/>
                              <m:endChr m:val="|"/>
                              <m:ctrlPr>
                                <a:rPr kumimoji="1" lang="en-US" altLang="ja-JP" sz="3200" b="1" i="1">
                                  <a:solidFill>
                                    <a:schemeClr val="tx1"/>
                                  </a:solidFill>
                                  <a:latin typeface="Cambria Math" panose="02040503050406030204" pitchFamily="18" charset="0"/>
                                </a:rPr>
                              </m:ctrlPr>
                            </m:dPr>
                            <m:e>
                              <m:sSubSup>
                                <m:sSubSupPr>
                                  <m:ctrlPr>
                                    <a:rPr kumimoji="1" lang="en-US" altLang="ja-JP" sz="3200" b="1" i="1">
                                      <a:solidFill>
                                        <a:schemeClr val="tx1"/>
                                      </a:solidFill>
                                      <a:latin typeface="Cambria Math" panose="02040503050406030204" pitchFamily="18" charset="0"/>
                                    </a:rPr>
                                  </m:ctrlPr>
                                </m:sSubSupPr>
                                <m:e>
                                  <m:r>
                                    <a:rPr kumimoji="1" lang="en-US" altLang="ja-JP" sz="3200" b="1" i="1">
                                      <a:solidFill>
                                        <a:schemeClr val="tx1"/>
                                      </a:solidFill>
                                      <a:latin typeface="Cambria Math" panose="02040503050406030204" pitchFamily="18" charset="0"/>
                                    </a:rPr>
                                    <m:t>𝒗</m:t>
                                  </m:r>
                                </m:e>
                                <m:sub>
                                  <m:r>
                                    <a:rPr kumimoji="1" lang="en-US" altLang="ja-JP" sz="3200" b="1" i="1">
                                      <a:solidFill>
                                        <a:schemeClr val="tx1"/>
                                      </a:solidFill>
                                      <a:latin typeface="Cambria Math" panose="02040503050406030204" pitchFamily="18" charset="0"/>
                                    </a:rPr>
                                    <m:t>𝐫𝐞𝐥</m:t>
                                  </m:r>
                                  <m:r>
                                    <a:rPr kumimoji="1" lang="en-US" altLang="ja-JP" sz="3200" b="1">
                                      <a:solidFill>
                                        <a:schemeClr val="tx1"/>
                                      </a:solidFill>
                                      <a:latin typeface="Cambria Math" panose="02040503050406030204" pitchFamily="18" charset="0"/>
                                    </a:rPr>
                                    <m:t>, </m:t>
                                  </m:r>
                                  <m:r>
                                    <a:rPr kumimoji="1" lang="en-US" altLang="ja-JP" sz="3200" b="1" i="1">
                                      <a:solidFill>
                                        <a:schemeClr val="tx1"/>
                                      </a:solidFill>
                                      <a:latin typeface="Cambria Math" panose="02040503050406030204" pitchFamily="18" charset="0"/>
                                    </a:rPr>
                                    <m:t>𝒊</m:t>
                                  </m:r>
                                  <m:r>
                                    <a:rPr kumimoji="1" lang="en-US" altLang="ja-JP" sz="3200" b="1" i="1">
                                      <a:solidFill>
                                        <a:schemeClr val="tx1"/>
                                      </a:solidFill>
                                      <a:latin typeface="Cambria Math" panose="02040503050406030204" pitchFamily="18" charset="0"/>
                                    </a:rPr>
                                    <m:t>,</m:t>
                                  </m:r>
                                  <m:r>
                                    <a:rPr kumimoji="1" lang="en-US" altLang="ja-JP" sz="3200" b="1" i="1">
                                      <a:solidFill>
                                        <a:schemeClr val="tx1"/>
                                      </a:solidFill>
                                      <a:latin typeface="Cambria Math" panose="02040503050406030204" pitchFamily="18" charset="0"/>
                                    </a:rPr>
                                    <m:t>𝒋</m:t>
                                  </m:r>
                                </m:sub>
                                <m:sup/>
                              </m:sSubSup>
                            </m:e>
                          </m:d>
                        </m:e>
                      </m:nary>
                      <m:sSup>
                        <m:sSupPr>
                          <m:ctrlPr>
                            <a:rPr kumimoji="1" lang="en-US" altLang="ja-JP" sz="3200" b="1" i="1" smtClean="0">
                              <a:solidFill>
                                <a:schemeClr val="tx1"/>
                              </a:solidFill>
                              <a:latin typeface="Cambria Math" panose="02040503050406030204" pitchFamily="18" charset="0"/>
                            </a:rPr>
                          </m:ctrlPr>
                        </m:sSupPr>
                        <m:e>
                          <m:sSub>
                            <m:sSubPr>
                              <m:ctrlPr>
                                <a:rPr kumimoji="1" lang="en-US" altLang="ja-JP" sz="3200" b="1" i="1" smtClean="0">
                                  <a:solidFill>
                                    <a:schemeClr val="tx1"/>
                                  </a:solidFill>
                                  <a:latin typeface="Cambria Math" panose="02040503050406030204" pitchFamily="18" charset="0"/>
                                </a:rPr>
                              </m:ctrlPr>
                            </m:sSubPr>
                            <m:e>
                              <m:r>
                                <a:rPr kumimoji="1" lang="en-US" altLang="ja-JP" sz="3200" b="1" i="1" smtClean="0">
                                  <a:solidFill>
                                    <a:schemeClr val="tx1"/>
                                  </a:solidFill>
                                  <a:latin typeface="Cambria Math" panose="02040503050406030204" pitchFamily="18" charset="0"/>
                                </a:rPr>
                                <m:t>𝒑</m:t>
                              </m:r>
                            </m:e>
                            <m:sub>
                              <m:r>
                                <a:rPr kumimoji="1" lang="en-US" altLang="ja-JP" sz="3200" b="1" i="1" smtClean="0">
                                  <a:solidFill>
                                    <a:schemeClr val="tx1"/>
                                  </a:solidFill>
                                  <a:latin typeface="Cambria Math" panose="02040503050406030204" pitchFamily="18" charset="0"/>
                                </a:rPr>
                                <m:t>𝒊</m:t>
                              </m:r>
                            </m:sub>
                          </m:sSub>
                        </m:e>
                        <m:sup>
                          <m:r>
                            <a:rPr kumimoji="1" lang="en-US" altLang="ja-JP" sz="3200" b="1" i="1" smtClean="0">
                              <a:solidFill>
                                <a:schemeClr val="tx1"/>
                              </a:solidFill>
                              <a:latin typeface="Cambria Math" panose="02040503050406030204" pitchFamily="18" charset="0"/>
                            </a:rPr>
                            <m:t>𝝁</m:t>
                          </m:r>
                        </m:sup>
                      </m:sSup>
                    </m:oMath>
                  </m:oMathPara>
                </a14:m>
                <a:endParaRPr kumimoji="1" lang="en-US" altLang="ja-JP" sz="3200" b="1" dirty="0">
                  <a:solidFill>
                    <a:schemeClr val="tx1"/>
                  </a:solidFill>
                  <a:latin typeface="Calibri" panose="020F0502020204030204" pitchFamily="34" charset="0"/>
                  <a:cs typeface="Calibri" panose="020F0502020204030204" pitchFamily="34" charset="0"/>
                </a:endParaRPr>
              </a:p>
            </p:txBody>
          </p:sp>
        </mc:Choice>
        <mc:Fallback xmlns="">
          <p:sp>
            <p:nvSpPr>
              <p:cNvPr id="7" name="テキスト ボックス 12">
                <a:extLst>
                  <a:ext uri="{FF2B5EF4-FFF2-40B4-BE49-F238E27FC236}">
                    <a16:creationId xmlns:a16="http://schemas.microsoft.com/office/drawing/2014/main" id="{D6F30308-9AD0-4B58-A600-DD0310C19827}"/>
                  </a:ext>
                </a:extLst>
              </p:cNvPr>
              <p:cNvSpPr txBox="1">
                <a:spLocks noRot="1" noChangeAspect="1" noMove="1" noResize="1" noEditPoints="1" noAdjustHandles="1" noChangeArrowheads="1" noChangeShapeType="1" noTextEdit="1"/>
              </p:cNvSpPr>
              <p:nvPr/>
            </p:nvSpPr>
            <p:spPr>
              <a:xfrm>
                <a:off x="3030724" y="1760002"/>
                <a:ext cx="6130548" cy="1549783"/>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12">
                <a:extLst>
                  <a:ext uri="{FF2B5EF4-FFF2-40B4-BE49-F238E27FC236}">
                    <a16:creationId xmlns:a16="http://schemas.microsoft.com/office/drawing/2014/main" id="{1E8BE7E4-2EDA-4ABA-9252-B39F62E85D1E}"/>
                  </a:ext>
                </a:extLst>
              </p:cNvPr>
              <p:cNvSpPr txBox="1"/>
              <p:nvPr/>
            </p:nvSpPr>
            <p:spPr>
              <a:xfrm>
                <a:off x="9530997" y="2549723"/>
                <a:ext cx="2642925" cy="721288"/>
              </a:xfrm>
              <a:prstGeom prst="rect">
                <a:avLst/>
              </a:prstGeom>
              <a:noFill/>
            </p:spPr>
            <p:txBody>
              <a:bodyPr wrap="square" rtlCol="0">
                <a:spAutoFit/>
              </a:bodyPr>
              <a:lstStyle/>
              <a:p>
                <a:r>
                  <a:rPr kumimoji="1" lang="en-US" altLang="ja-JP" sz="2000" b="1" dirty="0">
                    <a:solidFill>
                      <a:srgbClr val="AFABAB"/>
                    </a:solidFill>
                    <a:latin typeface="Calibri" panose="020F0502020204030204" pitchFamily="34" charset="0"/>
                    <a:cs typeface="Calibri" panose="020F0502020204030204" pitchFamily="34" charset="0"/>
                  </a:rPr>
                  <a:t>Defined at a co-moving frame with </a:t>
                </a:r>
                <a14:m>
                  <m:oMath xmlns:m="http://schemas.openxmlformats.org/officeDocument/2006/math">
                    <m:sSub>
                      <m:sSubPr>
                        <m:ctrlPr>
                          <a:rPr kumimoji="1" lang="en-US" altLang="ja-JP" sz="2000" b="1" i="1" smtClean="0">
                            <a:solidFill>
                              <a:srgbClr val="AFABAB"/>
                            </a:solidFill>
                            <a:latin typeface="Cambria Math" panose="02040503050406030204" pitchFamily="18" charset="0"/>
                          </a:rPr>
                        </m:ctrlPr>
                      </m:sSubPr>
                      <m:e>
                        <m:r>
                          <a:rPr kumimoji="1" lang="en-US" altLang="ja-JP" sz="2000" b="1" i="1" smtClean="0">
                            <a:solidFill>
                              <a:srgbClr val="AFABAB"/>
                            </a:solidFill>
                            <a:latin typeface="Cambria Math" panose="02040503050406030204" pitchFamily="18" charset="0"/>
                          </a:rPr>
                          <m:t>𝜼</m:t>
                        </m:r>
                      </m:e>
                      <m:sub>
                        <m:r>
                          <a:rPr kumimoji="1" lang="en-US" altLang="ja-JP" sz="2000" b="1" i="1" smtClean="0">
                            <a:solidFill>
                              <a:srgbClr val="AFABAB"/>
                            </a:solidFill>
                            <a:latin typeface="Cambria Math" panose="02040503050406030204" pitchFamily="18" charset="0"/>
                          </a:rPr>
                          <m:t>𝒔</m:t>
                        </m:r>
                        <m:r>
                          <a:rPr kumimoji="1" lang="en-US" altLang="ja-JP" sz="2000" b="1" i="1" smtClean="0">
                            <a:solidFill>
                              <a:srgbClr val="AFABAB"/>
                            </a:solidFill>
                            <a:latin typeface="Cambria Math" panose="02040503050406030204" pitchFamily="18" charset="0"/>
                          </a:rPr>
                          <m:t>, </m:t>
                        </m:r>
                        <m:r>
                          <a:rPr kumimoji="1" lang="en-US" altLang="ja-JP" sz="2000" b="1" i="1" smtClean="0">
                            <a:solidFill>
                              <a:srgbClr val="AFABAB"/>
                            </a:solidFill>
                            <a:latin typeface="Cambria Math" panose="02040503050406030204" pitchFamily="18" charset="0"/>
                          </a:rPr>
                          <m:t>𝒊</m:t>
                        </m:r>
                      </m:sub>
                    </m:sSub>
                  </m:oMath>
                </a14:m>
                <a:endParaRPr kumimoji="1" lang="en-US" altLang="ja-JP" sz="2000" b="1" dirty="0">
                  <a:solidFill>
                    <a:srgbClr val="AFABAB"/>
                  </a:solidFill>
                  <a:latin typeface="Calibri" panose="020F0502020204030204" pitchFamily="34" charset="0"/>
                  <a:cs typeface="Calibri" panose="020F0502020204030204" pitchFamily="34" charset="0"/>
                </a:endParaRPr>
              </a:p>
            </p:txBody>
          </p:sp>
        </mc:Choice>
        <mc:Fallback xmlns="">
          <p:sp>
            <p:nvSpPr>
              <p:cNvPr id="8" name="テキスト ボックス 12">
                <a:extLst>
                  <a:ext uri="{FF2B5EF4-FFF2-40B4-BE49-F238E27FC236}">
                    <a16:creationId xmlns:a16="http://schemas.microsoft.com/office/drawing/2014/main" id="{1E8BE7E4-2EDA-4ABA-9252-B39F62E85D1E}"/>
                  </a:ext>
                </a:extLst>
              </p:cNvPr>
              <p:cNvSpPr txBox="1">
                <a:spLocks noRot="1" noChangeAspect="1" noMove="1" noResize="1" noEditPoints="1" noAdjustHandles="1" noChangeArrowheads="1" noChangeShapeType="1" noTextEdit="1"/>
              </p:cNvSpPr>
              <p:nvPr/>
            </p:nvSpPr>
            <p:spPr>
              <a:xfrm>
                <a:off x="9530997" y="2549723"/>
                <a:ext cx="2642925" cy="721288"/>
              </a:xfrm>
              <a:prstGeom prst="rect">
                <a:avLst/>
              </a:prstGeom>
              <a:blipFill>
                <a:blip r:embed="rId3"/>
                <a:stretch>
                  <a:fillRect l="-2304" t="-4202" r="-3917" b="-12605"/>
                </a:stretch>
              </a:blipFill>
            </p:spPr>
            <p:txBody>
              <a:bodyPr/>
              <a:lstStyle/>
              <a:p>
                <a:r>
                  <a:rPr lang="ja-JP" altLang="en-US">
                    <a:noFill/>
                  </a:rPr>
                  <a:t> </a:t>
                </a:r>
              </a:p>
            </p:txBody>
          </p:sp>
        </mc:Fallback>
      </mc:AlternateContent>
      <p:sp>
        <p:nvSpPr>
          <p:cNvPr id="29" name="TextBox 28">
            <a:extLst>
              <a:ext uri="{FF2B5EF4-FFF2-40B4-BE49-F238E27FC236}">
                <a16:creationId xmlns:a16="http://schemas.microsoft.com/office/drawing/2014/main" id="{002AAD16-3E82-48D3-9630-F87424C0032B}"/>
              </a:ext>
            </a:extLst>
          </p:cNvPr>
          <p:cNvSpPr txBox="1"/>
          <p:nvPr/>
        </p:nvSpPr>
        <p:spPr>
          <a:xfrm>
            <a:off x="-177211" y="3638466"/>
            <a:ext cx="12546418" cy="1077218"/>
          </a:xfrm>
          <a:prstGeom prst="rect">
            <a:avLst/>
          </a:prstGeom>
          <a:noFill/>
        </p:spPr>
        <p:txBody>
          <a:bodyPr wrap="square" rtlCol="0">
            <a:spAutoFit/>
          </a:bodyPr>
          <a:lstStyle/>
          <a:p>
            <a:pPr algn="ctr"/>
            <a:r>
              <a:rPr lang="en-US" sz="3200" b="1" dirty="0">
                <a:solidFill>
                  <a:schemeClr val="tx1">
                    <a:lumMod val="85000"/>
                    <a:lumOff val="15000"/>
                  </a:schemeClr>
                </a:solidFill>
                <a:latin typeface="Calibri" panose="020F0502020204030204" pitchFamily="34" charset="0"/>
                <a:cs typeface="Calibri" panose="020F0502020204030204" pitchFamily="34" charset="0"/>
              </a:rPr>
              <a:t>Energy-momentum deposition </a:t>
            </a:r>
          </a:p>
          <a:p>
            <a:pPr algn="ctr"/>
            <a:r>
              <a:rPr lang="en-US" sz="3200" b="1" dirty="0">
                <a:solidFill>
                  <a:schemeClr val="tx1">
                    <a:lumMod val="85000"/>
                    <a:lumOff val="15000"/>
                  </a:schemeClr>
                </a:solidFill>
                <a:latin typeface="Calibri" panose="020F0502020204030204" pitchFamily="34" charset="0"/>
                <a:cs typeface="Calibri" panose="020F0502020204030204" pitchFamily="34" charset="0"/>
                <a:sym typeface="Wingdings" panose="05000000000000000000" pitchFamily="2" charset="2"/>
              </a:rPr>
              <a:t> </a:t>
            </a:r>
            <a:r>
              <a:rPr lang="en-US" sz="3200" b="1" dirty="0">
                <a:solidFill>
                  <a:schemeClr val="tx1">
                    <a:lumMod val="85000"/>
                    <a:lumOff val="15000"/>
                  </a:schemeClr>
                </a:solidFill>
                <a:latin typeface="Calibri" panose="020F0502020204030204" pitchFamily="34" charset="0"/>
                <a:cs typeface="Calibri" panose="020F0502020204030204" pitchFamily="34" charset="0"/>
              </a:rPr>
              <a:t># of scatterings with partons (</a:t>
            </a:r>
            <a:r>
              <a:rPr lang="en-US" sz="3200" b="1" dirty="0">
                <a:solidFill>
                  <a:schemeClr val="accent5">
                    <a:lumMod val="50000"/>
                  </a:schemeClr>
                </a:solidFill>
                <a:latin typeface="Calibri" panose="020F0502020204030204" pitchFamily="34" charset="0"/>
                <a:cs typeface="Calibri" panose="020F0502020204030204" pitchFamily="34" charset="0"/>
              </a:rPr>
              <a:t>non-equilibrated</a:t>
            </a:r>
            <a:r>
              <a:rPr lang="en-US" altLang="ja-JP" sz="3200" b="1" dirty="0">
                <a:solidFill>
                  <a:srgbClr val="3B3838"/>
                </a:solidFill>
                <a:latin typeface="Calibri" panose="020F0502020204030204" pitchFamily="34" charset="0"/>
                <a:cs typeface="Calibri" panose="020F0502020204030204" pitchFamily="34" charset="0"/>
              </a:rPr>
              <a:t> </a:t>
            </a:r>
            <a:r>
              <a:rPr lang="en-US" altLang="ja-JP" sz="3200" b="1" dirty="0">
                <a:solidFill>
                  <a:schemeClr val="tx1">
                    <a:lumMod val="85000"/>
                    <a:lumOff val="15000"/>
                  </a:schemeClr>
                </a:solidFill>
                <a:latin typeface="Calibri" panose="020F0502020204030204" pitchFamily="34" charset="0"/>
                <a:cs typeface="Calibri" panose="020F0502020204030204" pitchFamily="34" charset="0"/>
              </a:rPr>
              <a:t>and</a:t>
            </a:r>
            <a:r>
              <a:rPr lang="en-US" altLang="ja-JP" sz="3200" b="1" dirty="0">
                <a:solidFill>
                  <a:schemeClr val="accent5">
                    <a:lumMod val="50000"/>
                  </a:schemeClr>
                </a:solidFill>
                <a:latin typeface="Calibri" panose="020F0502020204030204" pitchFamily="34" charset="0"/>
                <a:cs typeface="Calibri" panose="020F0502020204030204" pitchFamily="34" charset="0"/>
              </a:rPr>
              <a:t> </a:t>
            </a:r>
            <a:r>
              <a:rPr lang="en-US" altLang="ja-JP" sz="3200" b="1" dirty="0">
                <a:solidFill>
                  <a:srgbClr val="C00000"/>
                </a:solidFill>
                <a:latin typeface="Calibri" panose="020F0502020204030204" pitchFamily="34" charset="0"/>
                <a:cs typeface="Calibri" panose="020F0502020204030204" pitchFamily="34" charset="0"/>
              </a:rPr>
              <a:t>equilibrated</a:t>
            </a:r>
            <a:r>
              <a:rPr lang="en-US" sz="3200" b="1" dirty="0">
                <a:solidFill>
                  <a:schemeClr val="tx1">
                    <a:lumMod val="85000"/>
                    <a:lumOff val="15000"/>
                  </a:schemeClr>
                </a:solidFill>
                <a:latin typeface="Calibri" panose="020F0502020204030204" pitchFamily="34" charset="0"/>
                <a:cs typeface="Calibri" panose="020F0502020204030204" pitchFamily="34" charset="0"/>
              </a:rPr>
              <a:t>)</a:t>
            </a: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BA578A2F-485D-4030-BC3C-E7E8069A4465}"/>
                  </a:ext>
                </a:extLst>
              </p:cNvPr>
              <p:cNvSpPr txBox="1"/>
              <p:nvPr/>
            </p:nvSpPr>
            <p:spPr>
              <a:xfrm>
                <a:off x="389258" y="5049236"/>
                <a:ext cx="6199401" cy="584775"/>
              </a:xfrm>
              <a:prstGeom prst="rect">
                <a:avLst/>
              </a:prstGeom>
              <a:noFill/>
            </p:spPr>
            <p:txBody>
              <a:bodyPr wrap="square" rtlCol="0">
                <a:spAutoFit/>
              </a:bodyPr>
              <a:lstStyle/>
              <a:p>
                <a:r>
                  <a:rPr lang="en-US" sz="3200" b="1" dirty="0">
                    <a:solidFill>
                      <a:schemeClr val="tx1">
                        <a:lumMod val="85000"/>
                        <a:lumOff val="15000"/>
                      </a:schemeClr>
                    </a:solidFill>
                    <a:latin typeface="Calibri" panose="020F0502020204030204" pitchFamily="34" charset="0"/>
                    <a:cs typeface="Calibri" panose="020F0502020204030204" pitchFamily="34" charset="0"/>
                  </a:rPr>
                  <a:t>Low </a:t>
                </a:r>
                <a14:m>
                  <m:oMath xmlns:m="http://schemas.openxmlformats.org/officeDocument/2006/math">
                    <m:sSub>
                      <m:sSubPr>
                        <m:ctrlPr>
                          <a:rPr lang="en-US" sz="3200" b="1" i="1" smtClean="0">
                            <a:solidFill>
                              <a:schemeClr val="tx1">
                                <a:lumMod val="85000"/>
                                <a:lumOff val="15000"/>
                              </a:schemeClr>
                            </a:solidFill>
                            <a:latin typeface="Cambria Math" panose="02040503050406030204" pitchFamily="18" charset="0"/>
                          </a:rPr>
                        </m:ctrlPr>
                      </m:sSubPr>
                      <m:e>
                        <m:r>
                          <a:rPr lang="en-US" sz="3200" b="1" i="1" smtClean="0">
                            <a:solidFill>
                              <a:schemeClr val="tx1">
                                <a:lumMod val="85000"/>
                                <a:lumOff val="15000"/>
                              </a:schemeClr>
                            </a:solidFill>
                            <a:latin typeface="Cambria Math" panose="02040503050406030204" pitchFamily="18" charset="0"/>
                          </a:rPr>
                          <m:t>𝒑</m:t>
                        </m:r>
                      </m:e>
                      <m:sub>
                        <m:r>
                          <a:rPr lang="en-US" sz="3200" b="1" i="1" smtClean="0">
                            <a:solidFill>
                              <a:schemeClr val="tx1">
                                <a:lumMod val="85000"/>
                                <a:lumOff val="15000"/>
                              </a:schemeClr>
                            </a:solidFill>
                            <a:latin typeface="Cambria Math" panose="02040503050406030204" pitchFamily="18" charset="0"/>
                          </a:rPr>
                          <m:t>𝑻</m:t>
                        </m:r>
                      </m:sub>
                    </m:sSub>
                  </m:oMath>
                </a14:m>
                <a:r>
                  <a:rPr lang="en-US" sz="3200" b="1" dirty="0">
                    <a:solidFill>
                      <a:schemeClr val="tx1">
                        <a:lumMod val="85000"/>
                        <a:lumOff val="15000"/>
                      </a:schemeClr>
                    </a:solidFill>
                    <a:latin typeface="Calibri" panose="020F0502020204030204" pitchFamily="34" charset="0"/>
                    <a:cs typeface="Calibri" panose="020F0502020204030204" pitchFamily="34" charset="0"/>
                  </a:rPr>
                  <a:t> and/or dense region</a:t>
                </a:r>
              </a:p>
            </p:txBody>
          </p:sp>
        </mc:Choice>
        <mc:Fallback xmlns="">
          <p:sp>
            <p:nvSpPr>
              <p:cNvPr id="36" name="TextBox 35">
                <a:extLst>
                  <a:ext uri="{FF2B5EF4-FFF2-40B4-BE49-F238E27FC236}">
                    <a16:creationId xmlns:a16="http://schemas.microsoft.com/office/drawing/2014/main" id="{BA578A2F-485D-4030-BC3C-E7E8069A4465}"/>
                  </a:ext>
                </a:extLst>
              </p:cNvPr>
              <p:cNvSpPr txBox="1">
                <a:spLocks noRot="1" noChangeAspect="1" noMove="1" noResize="1" noEditPoints="1" noAdjustHandles="1" noChangeArrowheads="1" noChangeShapeType="1" noTextEdit="1"/>
              </p:cNvSpPr>
              <p:nvPr/>
            </p:nvSpPr>
            <p:spPr>
              <a:xfrm>
                <a:off x="389258" y="5049236"/>
                <a:ext cx="6199401" cy="584775"/>
              </a:xfrm>
              <a:prstGeom prst="rect">
                <a:avLst/>
              </a:prstGeom>
              <a:blipFill>
                <a:blip r:embed="rId4"/>
                <a:stretch>
                  <a:fillRect l="-2557" t="-12500" b="-3437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30113CA8-C95D-4598-A8B4-7C5969FF237F}"/>
                  </a:ext>
                </a:extLst>
              </p:cNvPr>
              <p:cNvSpPr txBox="1"/>
              <p:nvPr/>
            </p:nvSpPr>
            <p:spPr>
              <a:xfrm>
                <a:off x="382772" y="5603353"/>
                <a:ext cx="5186904" cy="584775"/>
              </a:xfrm>
              <a:prstGeom prst="rect">
                <a:avLst/>
              </a:prstGeom>
              <a:noFill/>
            </p:spPr>
            <p:txBody>
              <a:bodyPr wrap="square" rtlCol="0">
                <a:spAutoFit/>
              </a:bodyPr>
              <a:lstStyle/>
              <a:p>
                <a:r>
                  <a:rPr lang="en-US" sz="3200" b="1" dirty="0">
                    <a:solidFill>
                      <a:schemeClr val="tx1">
                        <a:lumMod val="85000"/>
                        <a:lumOff val="15000"/>
                      </a:schemeClr>
                    </a:solidFill>
                    <a:latin typeface="Calibri" panose="020F0502020204030204" pitchFamily="34" charset="0"/>
                    <a:cs typeface="Calibri" panose="020F0502020204030204" pitchFamily="34" charset="0"/>
                  </a:rPr>
                  <a:t>High </a:t>
                </a:r>
                <a14:m>
                  <m:oMath xmlns:m="http://schemas.openxmlformats.org/officeDocument/2006/math">
                    <m:sSub>
                      <m:sSubPr>
                        <m:ctrlPr>
                          <a:rPr lang="en-US" sz="3200" b="1" i="1" smtClean="0">
                            <a:solidFill>
                              <a:schemeClr val="tx1">
                                <a:lumMod val="85000"/>
                                <a:lumOff val="15000"/>
                              </a:schemeClr>
                            </a:solidFill>
                            <a:latin typeface="Cambria Math" panose="02040503050406030204" pitchFamily="18" charset="0"/>
                          </a:rPr>
                        </m:ctrlPr>
                      </m:sSubPr>
                      <m:e>
                        <m:r>
                          <a:rPr lang="en-US" sz="3200" b="1" i="1" smtClean="0">
                            <a:solidFill>
                              <a:schemeClr val="tx1">
                                <a:lumMod val="85000"/>
                                <a:lumOff val="15000"/>
                              </a:schemeClr>
                            </a:solidFill>
                            <a:latin typeface="Cambria Math" panose="02040503050406030204" pitchFamily="18" charset="0"/>
                          </a:rPr>
                          <m:t>𝒑</m:t>
                        </m:r>
                      </m:e>
                      <m:sub>
                        <m:r>
                          <a:rPr lang="en-US" sz="3200" b="1" i="1" smtClean="0">
                            <a:solidFill>
                              <a:schemeClr val="tx1">
                                <a:lumMod val="85000"/>
                                <a:lumOff val="15000"/>
                              </a:schemeClr>
                            </a:solidFill>
                            <a:latin typeface="Cambria Math" panose="02040503050406030204" pitchFamily="18" charset="0"/>
                          </a:rPr>
                          <m:t>𝑻</m:t>
                        </m:r>
                      </m:sub>
                    </m:sSub>
                  </m:oMath>
                </a14:m>
                <a:r>
                  <a:rPr lang="en-US" sz="3200" b="1" dirty="0">
                    <a:solidFill>
                      <a:schemeClr val="tx1">
                        <a:lumMod val="85000"/>
                        <a:lumOff val="15000"/>
                      </a:schemeClr>
                    </a:solidFill>
                    <a:latin typeface="Calibri" panose="020F0502020204030204" pitchFamily="34" charset="0"/>
                    <a:cs typeface="Calibri" panose="020F0502020204030204" pitchFamily="34" charset="0"/>
                  </a:rPr>
                  <a:t> and/or dilute region</a:t>
                </a:r>
              </a:p>
            </p:txBody>
          </p:sp>
        </mc:Choice>
        <mc:Fallback xmlns="">
          <p:sp>
            <p:nvSpPr>
              <p:cNvPr id="37" name="TextBox 36">
                <a:extLst>
                  <a:ext uri="{FF2B5EF4-FFF2-40B4-BE49-F238E27FC236}">
                    <a16:creationId xmlns:a16="http://schemas.microsoft.com/office/drawing/2014/main" id="{30113CA8-C95D-4598-A8B4-7C5969FF237F}"/>
                  </a:ext>
                </a:extLst>
              </p:cNvPr>
              <p:cNvSpPr txBox="1">
                <a:spLocks noRot="1" noChangeAspect="1" noMove="1" noResize="1" noEditPoints="1" noAdjustHandles="1" noChangeArrowheads="1" noChangeShapeType="1" noTextEdit="1"/>
              </p:cNvSpPr>
              <p:nvPr/>
            </p:nvSpPr>
            <p:spPr>
              <a:xfrm>
                <a:off x="382772" y="5603353"/>
                <a:ext cx="5186904" cy="584775"/>
              </a:xfrm>
              <a:prstGeom prst="rect">
                <a:avLst/>
              </a:prstGeom>
              <a:blipFill>
                <a:blip r:embed="rId5"/>
                <a:stretch>
                  <a:fillRect l="-3055" t="-12500" b="-34375"/>
                </a:stretch>
              </a:blipFill>
            </p:spPr>
            <p:txBody>
              <a:bodyPr/>
              <a:lstStyle/>
              <a:p>
                <a:r>
                  <a:rPr lang="ja-JP" altLang="en-US">
                    <a:noFill/>
                  </a:rPr>
                  <a:t> </a:t>
                </a:r>
              </a:p>
            </p:txBody>
          </p:sp>
        </mc:Fallback>
      </mc:AlternateContent>
      <p:sp>
        <p:nvSpPr>
          <p:cNvPr id="39" name="矢印: 下 123">
            <a:extLst>
              <a:ext uri="{FF2B5EF4-FFF2-40B4-BE49-F238E27FC236}">
                <a16:creationId xmlns:a16="http://schemas.microsoft.com/office/drawing/2014/main" id="{BB1B5B0D-A18E-422C-BC7F-692577F64F9D}"/>
              </a:ext>
            </a:extLst>
          </p:cNvPr>
          <p:cNvSpPr/>
          <p:nvPr/>
        </p:nvSpPr>
        <p:spPr>
          <a:xfrm rot="16200000">
            <a:off x="5659077" y="5010994"/>
            <a:ext cx="405301" cy="644743"/>
          </a:xfrm>
          <a:prstGeom prst="downArrow">
            <a:avLst>
              <a:gd name="adj1" fmla="val 50000"/>
              <a:gd name="adj2" fmla="val 71666"/>
            </a:avLst>
          </a:prstGeom>
          <a:solidFill>
            <a:schemeClr val="bg2"/>
          </a:solidFill>
          <a:ln w="76200">
            <a:solidFill>
              <a:srgbClr val="3B3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p:sp>
        <p:nvSpPr>
          <p:cNvPr id="40" name="TextBox 39">
            <a:extLst>
              <a:ext uri="{FF2B5EF4-FFF2-40B4-BE49-F238E27FC236}">
                <a16:creationId xmlns:a16="http://schemas.microsoft.com/office/drawing/2014/main" id="{B33755A1-3D8E-48F1-9AF5-EE6DA6672A63}"/>
              </a:ext>
            </a:extLst>
          </p:cNvPr>
          <p:cNvSpPr txBox="1"/>
          <p:nvPr/>
        </p:nvSpPr>
        <p:spPr>
          <a:xfrm>
            <a:off x="6282316" y="5063005"/>
            <a:ext cx="2684091" cy="584775"/>
          </a:xfrm>
          <a:prstGeom prst="rect">
            <a:avLst/>
          </a:prstGeom>
          <a:noFill/>
        </p:spPr>
        <p:txBody>
          <a:bodyPr wrap="square" rtlCol="0">
            <a:spAutoFit/>
          </a:bodyPr>
          <a:lstStyle/>
          <a:p>
            <a:r>
              <a:rPr lang="en-US" sz="3200" b="1" dirty="0">
                <a:solidFill>
                  <a:srgbClr val="C00000"/>
                </a:solidFill>
                <a:latin typeface="Calibri" panose="020F0502020204030204" pitchFamily="34" charset="0"/>
                <a:cs typeface="Calibri" panose="020F0502020204030204" pitchFamily="34" charset="0"/>
              </a:rPr>
              <a:t>Core (fluids)</a:t>
            </a:r>
          </a:p>
        </p:txBody>
      </p:sp>
      <p:sp>
        <p:nvSpPr>
          <p:cNvPr id="41" name="TextBox 40">
            <a:extLst>
              <a:ext uri="{FF2B5EF4-FFF2-40B4-BE49-F238E27FC236}">
                <a16:creationId xmlns:a16="http://schemas.microsoft.com/office/drawing/2014/main" id="{07BC3E52-C818-4011-B246-0F75F88C0FB4}"/>
              </a:ext>
            </a:extLst>
          </p:cNvPr>
          <p:cNvSpPr txBox="1"/>
          <p:nvPr/>
        </p:nvSpPr>
        <p:spPr>
          <a:xfrm>
            <a:off x="6282315" y="5612662"/>
            <a:ext cx="6497363" cy="584775"/>
          </a:xfrm>
          <a:prstGeom prst="rect">
            <a:avLst/>
          </a:prstGeom>
          <a:noFill/>
        </p:spPr>
        <p:txBody>
          <a:bodyPr wrap="square" rtlCol="0">
            <a:spAutoFit/>
          </a:bodyPr>
          <a:lstStyle/>
          <a:p>
            <a:r>
              <a:rPr lang="en-US" sz="3200" b="1" dirty="0">
                <a:solidFill>
                  <a:srgbClr val="003049"/>
                </a:solidFill>
                <a:latin typeface="Calibri" panose="020F0502020204030204" pitchFamily="34" charset="0"/>
                <a:cs typeface="Calibri" panose="020F0502020204030204" pitchFamily="34" charset="0"/>
              </a:rPr>
              <a:t>Corona (non-equilibrated partons)</a:t>
            </a:r>
          </a:p>
        </p:txBody>
      </p:sp>
      <p:sp>
        <p:nvSpPr>
          <p:cNvPr id="10" name="Slide Number Placeholder 9">
            <a:extLst>
              <a:ext uri="{FF2B5EF4-FFF2-40B4-BE49-F238E27FC236}">
                <a16:creationId xmlns:a16="http://schemas.microsoft.com/office/drawing/2014/main" id="{20B8041F-A905-4DDD-AF32-35FB3BF23F9D}"/>
              </a:ext>
            </a:extLst>
          </p:cNvPr>
          <p:cNvSpPr>
            <a:spLocks noGrp="1"/>
          </p:cNvSpPr>
          <p:nvPr>
            <p:ph type="sldNum" sz="quarter" idx="12"/>
          </p:nvPr>
        </p:nvSpPr>
        <p:spPr/>
        <p:txBody>
          <a:bodyPr/>
          <a:lstStyle/>
          <a:p>
            <a:fld id="{35AB285C-654F-4A5B-870C-7C676C8AE05A}" type="slidenum">
              <a:rPr lang="ja-JP" altLang="en-US" smtClean="0"/>
              <a:pPr/>
              <a:t>11</a:t>
            </a:fld>
            <a:endParaRPr lang="ja-JP" altLang="en-US" dirty="0"/>
          </a:p>
        </p:txBody>
      </p:sp>
      <p:sp>
        <p:nvSpPr>
          <p:cNvPr id="27" name="矢印: 下 123">
            <a:extLst>
              <a:ext uri="{FF2B5EF4-FFF2-40B4-BE49-F238E27FC236}">
                <a16:creationId xmlns:a16="http://schemas.microsoft.com/office/drawing/2014/main" id="{3EF18E1C-5B47-CD88-30B2-2072065D4047}"/>
              </a:ext>
            </a:extLst>
          </p:cNvPr>
          <p:cNvSpPr/>
          <p:nvPr/>
        </p:nvSpPr>
        <p:spPr>
          <a:xfrm rot="16200000">
            <a:off x="5659076" y="5604633"/>
            <a:ext cx="405301" cy="644743"/>
          </a:xfrm>
          <a:prstGeom prst="downArrow">
            <a:avLst>
              <a:gd name="adj1" fmla="val 50000"/>
              <a:gd name="adj2" fmla="val 71666"/>
            </a:avLst>
          </a:prstGeom>
          <a:solidFill>
            <a:schemeClr val="bg2"/>
          </a:solidFill>
          <a:ln w="76200">
            <a:solidFill>
              <a:srgbClr val="3B3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p:spTree>
    <p:extLst>
      <p:ext uri="{BB962C8B-B14F-4D97-AF65-F5344CB8AC3E}">
        <p14:creationId xmlns:p14="http://schemas.microsoft.com/office/powerpoint/2010/main" val="4081339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1BE875-1373-4CD0-BE83-14AEC257DFC4}"/>
              </a:ext>
            </a:extLst>
          </p:cNvPr>
          <p:cNvSpPr txBox="1"/>
          <p:nvPr/>
        </p:nvSpPr>
        <p:spPr>
          <a:xfrm>
            <a:off x="169418" y="77345"/>
            <a:ext cx="11890107" cy="769441"/>
          </a:xfrm>
          <a:prstGeom prst="rect">
            <a:avLst/>
          </a:prstGeom>
          <a:noFill/>
        </p:spPr>
        <p:txBody>
          <a:bodyPr wrap="square" rtlCol="0">
            <a:spAutoFit/>
          </a:bodyPr>
          <a:lstStyle/>
          <a:p>
            <a:pPr algn="ctr"/>
            <a:r>
              <a:rPr kumimoji="1" lang="en-US" altLang="ja-JP" sz="4400" b="1" dirty="0">
                <a:solidFill>
                  <a:schemeClr val="bg1">
                    <a:lumMod val="95000"/>
                  </a:schemeClr>
                </a:solidFill>
                <a:latin typeface="Calibri" panose="020F0502020204030204" pitchFamily="34" charset="0"/>
                <a:cs typeface="Calibri" panose="020F0502020204030204" pitchFamily="34" charset="0"/>
              </a:rPr>
              <a:t>Dynamical core-corona initialization</a:t>
            </a:r>
            <a:endParaRPr kumimoji="1" lang="ja-JP" altLang="en-US" sz="4400" b="1" dirty="0">
              <a:solidFill>
                <a:schemeClr val="bg1">
                  <a:lumMod val="95000"/>
                </a:scheme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224FA93-4DB7-41D2-866D-AB520BD36A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311287" y="1220362"/>
            <a:ext cx="7566801" cy="5675100"/>
          </a:xfrm>
          <a:prstGeom prst="rect">
            <a:avLst/>
          </a:prstGeom>
        </p:spPr>
      </p:pic>
      <p:pic>
        <p:nvPicPr>
          <p:cNvPr id="6" name="Picture 5" descr="Chart, scatter chart&#10;&#10;Description automatically generated">
            <a:extLst>
              <a:ext uri="{FF2B5EF4-FFF2-40B4-BE49-F238E27FC236}">
                <a16:creationId xmlns:a16="http://schemas.microsoft.com/office/drawing/2014/main" id="{B2B11BF2-E292-4B02-A2FA-73A6194DC9E5}"/>
              </a:ext>
            </a:extLst>
          </p:cNvPr>
          <p:cNvPicPr>
            <a:picLocks noChangeAspect="1"/>
          </p:cNvPicPr>
          <p:nvPr/>
        </p:nvPicPr>
        <p:blipFill rotWithShape="1">
          <a:blip r:embed="rId3">
            <a:extLst>
              <a:ext uri="{28A0092B-C50C-407E-A947-70E740481C1C}">
                <a14:useLocalDpi xmlns:a14="http://schemas.microsoft.com/office/drawing/2010/main" val="0"/>
              </a:ext>
            </a:extLst>
          </a:blip>
          <a:srcRect r="7753"/>
          <a:stretch/>
        </p:blipFill>
        <p:spPr>
          <a:xfrm>
            <a:off x="-141941" y="1342983"/>
            <a:ext cx="6645600" cy="5403114"/>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361DE5F-DDC4-4EE8-8DE7-C93C07F5501A}"/>
                  </a:ext>
                </a:extLst>
              </p:cNvPr>
              <p:cNvSpPr txBox="1"/>
              <p:nvPr/>
            </p:nvSpPr>
            <p:spPr>
              <a:xfrm>
                <a:off x="1696820" y="1108761"/>
                <a:ext cx="3211507" cy="830997"/>
              </a:xfrm>
              <a:prstGeom prst="rect">
                <a:avLst/>
              </a:prstGeom>
              <a:noFill/>
            </p:spPr>
            <p:txBody>
              <a:bodyPr wrap="square" rtlCol="0">
                <a:spAutoFit/>
              </a:bodyPr>
              <a:lstStyle/>
              <a:p>
                <a:pPr algn="ctr"/>
                <a:r>
                  <a:rPr lang="en-US" altLang="ja-JP" sz="2400" b="1" dirty="0">
                    <a:solidFill>
                      <a:schemeClr val="bg2">
                        <a:lumMod val="90000"/>
                      </a:schemeClr>
                    </a:solidFill>
                    <a:latin typeface="Calibri" panose="020F0502020204030204" pitchFamily="34" charset="0"/>
                    <a:cs typeface="Calibri" panose="020F0502020204030204" pitchFamily="34" charset="0"/>
                  </a:rPr>
                  <a:t>Transverse plane</a:t>
                </a:r>
              </a:p>
              <a:p>
                <a:pPr algn="ctr"/>
                <a:r>
                  <a:rPr lang="en-US" altLang="ja-JP" sz="2400" b="1" dirty="0">
                    <a:solidFill>
                      <a:schemeClr val="bg2">
                        <a:lumMod val="90000"/>
                      </a:schemeClr>
                    </a:solidFill>
                    <a:latin typeface="Calibri" panose="020F0502020204030204" pitchFamily="34" charset="0"/>
                    <a:cs typeface="Calibri" panose="020F0502020204030204" pitchFamily="34" charset="0"/>
                  </a:rPr>
                  <a:t>(</a:t>
                </a:r>
                <a14:m>
                  <m:oMath xmlns:m="http://schemas.openxmlformats.org/officeDocument/2006/math">
                    <m:d>
                      <m:dPr>
                        <m:begChr m:val="|"/>
                        <m:endChr m:val="|"/>
                        <m:ctrlP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ctrlPr>
                      </m:dPr>
                      <m:e>
                        <m:sSub>
                          <m:sSubPr>
                            <m:ctrlP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ctrlPr>
                          </m:sSubPr>
                          <m:e>
                            <m: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t>𝜼</m:t>
                            </m:r>
                          </m:e>
                          <m:sub>
                            <m: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t>𝒔</m:t>
                            </m:r>
                          </m:sub>
                        </m:sSub>
                      </m:e>
                    </m:d>
                    <m: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t>&lt;</m:t>
                    </m:r>
                    <m: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t>𝟎</m:t>
                    </m:r>
                    <m: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t>.</m:t>
                    </m:r>
                    <m: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t>𝟓</m:t>
                    </m:r>
                  </m:oMath>
                </a14:m>
                <a:r>
                  <a:rPr lang="en-US" altLang="ja-JP" sz="2400" b="1" dirty="0">
                    <a:solidFill>
                      <a:schemeClr val="bg2">
                        <a:lumMod val="90000"/>
                      </a:schemeClr>
                    </a:solidFill>
                    <a:latin typeface="Calibri" panose="020F0502020204030204" pitchFamily="34" charset="0"/>
                    <a:cs typeface="Calibri" panose="020F0502020204030204" pitchFamily="34" charset="0"/>
                  </a:rPr>
                  <a:t>)</a:t>
                </a:r>
                <a:endParaRPr kumimoji="1" lang="ja-JP" altLang="en-US" sz="2400" b="1" dirty="0">
                  <a:solidFill>
                    <a:schemeClr val="bg2">
                      <a:lumMod val="90000"/>
                    </a:schemeClr>
                  </a:solidFill>
                  <a:latin typeface="Calibri" panose="020F0502020204030204" pitchFamily="34" charset="0"/>
                  <a:cs typeface="Calibri" panose="020F0502020204030204" pitchFamily="34" charset="0"/>
                </a:endParaRPr>
              </a:p>
            </p:txBody>
          </p:sp>
        </mc:Choice>
        <mc:Fallback xmlns="">
          <p:sp>
            <p:nvSpPr>
              <p:cNvPr id="21" name="TextBox 20">
                <a:extLst>
                  <a:ext uri="{FF2B5EF4-FFF2-40B4-BE49-F238E27FC236}">
                    <a16:creationId xmlns:a16="http://schemas.microsoft.com/office/drawing/2014/main" id="{6361DE5F-DDC4-4EE8-8DE7-C93C07F5501A}"/>
                  </a:ext>
                </a:extLst>
              </p:cNvPr>
              <p:cNvSpPr txBox="1">
                <a:spLocks noRot="1" noChangeAspect="1" noMove="1" noResize="1" noEditPoints="1" noAdjustHandles="1" noChangeArrowheads="1" noChangeShapeType="1" noTextEdit="1"/>
              </p:cNvSpPr>
              <p:nvPr/>
            </p:nvSpPr>
            <p:spPr>
              <a:xfrm>
                <a:off x="1696820" y="1108761"/>
                <a:ext cx="3211507" cy="830997"/>
              </a:xfrm>
              <a:prstGeom prst="rect">
                <a:avLst/>
              </a:prstGeom>
              <a:blipFill>
                <a:blip r:embed="rId4"/>
                <a:stretch>
                  <a:fillRect t="-5882" b="-1617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74061D5-B6D8-4FD3-97E4-5DADB9A66AD8}"/>
                  </a:ext>
                </a:extLst>
              </p:cNvPr>
              <p:cNvSpPr txBox="1"/>
              <p:nvPr/>
            </p:nvSpPr>
            <p:spPr>
              <a:xfrm>
                <a:off x="8301342" y="1282982"/>
                <a:ext cx="3211507" cy="830997"/>
              </a:xfrm>
              <a:prstGeom prst="rect">
                <a:avLst/>
              </a:prstGeom>
              <a:noFill/>
            </p:spPr>
            <p:txBody>
              <a:bodyPr wrap="square" rtlCol="0">
                <a:spAutoFit/>
              </a:bodyPr>
              <a:lstStyle/>
              <a:p>
                <a:pPr algn="ctr"/>
                <a14:m>
                  <m:oMath xmlns:m="http://schemas.openxmlformats.org/officeDocument/2006/math">
                    <m:r>
                      <a:rPr lang="en-US" altLang="ja-JP" sz="2400" b="1" i="1" dirty="0" smtClean="0">
                        <a:solidFill>
                          <a:schemeClr val="bg2">
                            <a:lumMod val="90000"/>
                          </a:schemeClr>
                        </a:solidFill>
                        <a:latin typeface="Cambria Math" panose="02040503050406030204" pitchFamily="18" charset="0"/>
                        <a:cs typeface="Calibri" panose="020F0502020204030204" pitchFamily="34" charset="0"/>
                      </a:rPr>
                      <m:t>𝒙</m:t>
                    </m:r>
                    <m:r>
                      <a:rPr lang="en-US" altLang="ja-JP" sz="2400" b="1" i="1" dirty="0" smtClean="0">
                        <a:solidFill>
                          <a:schemeClr val="bg2">
                            <a:lumMod val="90000"/>
                          </a:schemeClr>
                        </a:solidFill>
                        <a:latin typeface="Cambria Math" panose="02040503050406030204" pitchFamily="18" charset="0"/>
                        <a:cs typeface="Calibri" panose="020F0502020204030204" pitchFamily="34" charset="0"/>
                      </a:rPr>
                      <m:t>−</m:t>
                    </m:r>
                    <m:sSub>
                      <m:sSubPr>
                        <m:ctrlPr>
                          <a:rPr lang="en-US" altLang="ja-JP" sz="2400" b="1" i="1" dirty="0" smtClean="0">
                            <a:solidFill>
                              <a:schemeClr val="bg2">
                                <a:lumMod val="90000"/>
                              </a:schemeClr>
                            </a:solidFill>
                            <a:latin typeface="Cambria Math" panose="02040503050406030204" pitchFamily="18" charset="0"/>
                            <a:cs typeface="Calibri" panose="020F0502020204030204" pitchFamily="34" charset="0"/>
                          </a:rPr>
                        </m:ctrlPr>
                      </m:sSubPr>
                      <m:e>
                        <m:r>
                          <a:rPr lang="en-US" altLang="ja-JP" sz="2400" b="1" i="1" dirty="0" smtClean="0">
                            <a:solidFill>
                              <a:schemeClr val="bg2">
                                <a:lumMod val="90000"/>
                              </a:schemeClr>
                            </a:solidFill>
                            <a:latin typeface="Cambria Math" panose="02040503050406030204" pitchFamily="18" charset="0"/>
                            <a:cs typeface="Calibri" panose="020F0502020204030204" pitchFamily="34" charset="0"/>
                          </a:rPr>
                          <m:t>𝜼</m:t>
                        </m:r>
                      </m:e>
                      <m:sub>
                        <m:r>
                          <a:rPr lang="en-US" altLang="ja-JP" sz="2400" b="1" i="1" dirty="0" smtClean="0">
                            <a:solidFill>
                              <a:schemeClr val="bg2">
                                <a:lumMod val="90000"/>
                              </a:schemeClr>
                            </a:solidFill>
                            <a:latin typeface="Cambria Math" panose="02040503050406030204" pitchFamily="18" charset="0"/>
                            <a:cs typeface="Calibri" panose="020F0502020204030204" pitchFamily="34" charset="0"/>
                          </a:rPr>
                          <m:t>𝒔</m:t>
                        </m:r>
                      </m:sub>
                    </m:sSub>
                  </m:oMath>
                </a14:m>
                <a:r>
                  <a:rPr kumimoji="1" lang="ja-JP" altLang="en-US" sz="2400" b="1" dirty="0">
                    <a:solidFill>
                      <a:schemeClr val="bg2">
                        <a:lumMod val="90000"/>
                      </a:schemeClr>
                    </a:solidFill>
                    <a:latin typeface="Calibri" panose="020F0502020204030204" pitchFamily="34" charset="0"/>
                    <a:cs typeface="Calibri" panose="020F0502020204030204" pitchFamily="34" charset="0"/>
                  </a:rPr>
                  <a:t> </a:t>
                </a:r>
                <a:r>
                  <a:rPr kumimoji="1" lang="en-US" altLang="ja-JP" sz="2400" b="1" dirty="0">
                    <a:solidFill>
                      <a:schemeClr val="bg2">
                        <a:lumMod val="90000"/>
                      </a:schemeClr>
                    </a:solidFill>
                    <a:latin typeface="Calibri" panose="020F0502020204030204" pitchFamily="34" charset="0"/>
                    <a:cs typeface="Calibri" panose="020F0502020204030204" pitchFamily="34" charset="0"/>
                  </a:rPr>
                  <a:t>plane</a:t>
                </a:r>
              </a:p>
              <a:p>
                <a:pPr algn="ctr"/>
                <a:r>
                  <a:rPr kumimoji="1" lang="en-US" altLang="ja-JP" sz="2400" b="1" dirty="0">
                    <a:solidFill>
                      <a:schemeClr val="bg2">
                        <a:lumMod val="90000"/>
                      </a:schemeClr>
                    </a:solidFill>
                    <a:latin typeface="Calibri" panose="020F0502020204030204" pitchFamily="34" charset="0"/>
                    <a:cs typeface="Calibri" panose="020F0502020204030204" pitchFamily="34" charset="0"/>
                  </a:rPr>
                  <a:t>(</a:t>
                </a:r>
                <a14:m>
                  <m:oMath xmlns:m="http://schemas.openxmlformats.org/officeDocument/2006/math">
                    <m:d>
                      <m:dPr>
                        <m:begChr m:val="|"/>
                        <m:endChr m:val="|"/>
                        <m:ctrlP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ctrlPr>
                      </m:dPr>
                      <m:e>
                        <m: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t>𝒚</m:t>
                        </m:r>
                      </m:e>
                    </m:d>
                    <m: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t>&lt;</m:t>
                    </m:r>
                    <m: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t>𝟎</m:t>
                    </m:r>
                    <m: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t>.</m:t>
                    </m:r>
                    <m: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t>𝟓</m:t>
                    </m:r>
                  </m:oMath>
                </a14:m>
                <a:r>
                  <a:rPr kumimoji="1" lang="en-US" altLang="ja-JP" sz="2400" b="1" dirty="0">
                    <a:solidFill>
                      <a:schemeClr val="bg2">
                        <a:lumMod val="90000"/>
                      </a:schemeClr>
                    </a:solidFill>
                    <a:latin typeface="Calibri" panose="020F0502020204030204" pitchFamily="34" charset="0"/>
                    <a:cs typeface="Calibri" panose="020F0502020204030204" pitchFamily="34" charset="0"/>
                  </a:rPr>
                  <a:t>)</a:t>
                </a:r>
                <a:endParaRPr kumimoji="1" lang="ja-JP" altLang="en-US" sz="2400" b="1" dirty="0">
                  <a:solidFill>
                    <a:schemeClr val="bg2">
                      <a:lumMod val="90000"/>
                    </a:schemeClr>
                  </a:solidFill>
                  <a:latin typeface="Calibri" panose="020F0502020204030204" pitchFamily="34" charset="0"/>
                  <a:cs typeface="Calibri" panose="020F0502020204030204" pitchFamily="34" charset="0"/>
                </a:endParaRPr>
              </a:p>
            </p:txBody>
          </p:sp>
        </mc:Choice>
        <mc:Fallback xmlns="">
          <p:sp>
            <p:nvSpPr>
              <p:cNvPr id="22" name="TextBox 21">
                <a:extLst>
                  <a:ext uri="{FF2B5EF4-FFF2-40B4-BE49-F238E27FC236}">
                    <a16:creationId xmlns:a16="http://schemas.microsoft.com/office/drawing/2014/main" id="{F74061D5-B6D8-4FD3-97E4-5DADB9A66AD8}"/>
                  </a:ext>
                </a:extLst>
              </p:cNvPr>
              <p:cNvSpPr txBox="1">
                <a:spLocks noRot="1" noChangeAspect="1" noMove="1" noResize="1" noEditPoints="1" noAdjustHandles="1" noChangeArrowheads="1" noChangeShapeType="1" noTextEdit="1"/>
              </p:cNvSpPr>
              <p:nvPr/>
            </p:nvSpPr>
            <p:spPr>
              <a:xfrm>
                <a:off x="8301342" y="1282982"/>
                <a:ext cx="3211507" cy="830997"/>
              </a:xfrm>
              <a:prstGeom prst="rect">
                <a:avLst/>
              </a:prstGeom>
              <a:blipFill>
                <a:blip r:embed="rId5"/>
                <a:stretch>
                  <a:fillRect t="-5839" b="-15328"/>
                </a:stretch>
              </a:blipFill>
            </p:spPr>
            <p:txBody>
              <a:bodyPr/>
              <a:lstStyle/>
              <a:p>
                <a:r>
                  <a:rPr lang="ja-JP" altLang="en-US">
                    <a:noFill/>
                  </a:rPr>
                  <a:t> </a:t>
                </a:r>
              </a:p>
            </p:txBody>
          </p:sp>
        </mc:Fallback>
      </mc:AlternateContent>
      <p:sp>
        <p:nvSpPr>
          <p:cNvPr id="7" name="TextBox 6">
            <a:extLst>
              <a:ext uri="{FF2B5EF4-FFF2-40B4-BE49-F238E27FC236}">
                <a16:creationId xmlns:a16="http://schemas.microsoft.com/office/drawing/2014/main" id="{6FA82B9F-D33D-41CF-B3B4-E2ECA8DCCECA}"/>
              </a:ext>
            </a:extLst>
          </p:cNvPr>
          <p:cNvSpPr txBox="1"/>
          <p:nvPr/>
        </p:nvSpPr>
        <p:spPr>
          <a:xfrm>
            <a:off x="4908327" y="877929"/>
            <a:ext cx="3030950" cy="646331"/>
          </a:xfrm>
          <a:prstGeom prst="rect">
            <a:avLst/>
          </a:prstGeom>
          <a:noFill/>
          <a:ln>
            <a:noFill/>
          </a:ln>
        </p:spPr>
        <p:txBody>
          <a:bodyPr wrap="square" rtlCol="0">
            <a:spAutoFit/>
          </a:bodyPr>
          <a:lstStyle/>
          <a:p>
            <a:pPr algn="ctr"/>
            <a:r>
              <a:rPr kumimoji="1" lang="en-US" altLang="ja-JP" sz="3600" b="1" dirty="0" err="1">
                <a:solidFill>
                  <a:schemeClr val="accent2"/>
                </a:solidFill>
                <a:latin typeface="Calibri" panose="020F0502020204030204" pitchFamily="34" charset="0"/>
                <a:cs typeface="Calibri" panose="020F0502020204030204" pitchFamily="34" charset="0"/>
              </a:rPr>
              <a:t>PbPb</a:t>
            </a:r>
            <a:r>
              <a:rPr kumimoji="1" lang="en-US" altLang="ja-JP" sz="3600" b="1" dirty="0">
                <a:solidFill>
                  <a:schemeClr val="accent2"/>
                </a:solidFill>
                <a:latin typeface="Calibri" panose="020F0502020204030204" pitchFamily="34" charset="0"/>
                <a:cs typeface="Calibri" panose="020F0502020204030204" pitchFamily="34" charset="0"/>
              </a:rPr>
              <a:t> 2.76 </a:t>
            </a:r>
            <a:r>
              <a:rPr kumimoji="1" lang="en-US" altLang="ja-JP" sz="3600" b="1" dirty="0" err="1">
                <a:solidFill>
                  <a:schemeClr val="accent2"/>
                </a:solidFill>
                <a:latin typeface="Calibri" panose="020F0502020204030204" pitchFamily="34" charset="0"/>
                <a:cs typeface="Calibri" panose="020F0502020204030204" pitchFamily="34" charset="0"/>
              </a:rPr>
              <a:t>TeV</a:t>
            </a:r>
            <a:endParaRPr kumimoji="1" lang="ja-JP" altLang="en-US" sz="3600" b="1" dirty="0">
              <a:solidFill>
                <a:schemeClr val="accent2"/>
              </a:solidFill>
              <a:latin typeface="Calibri" panose="020F0502020204030204" pitchFamily="34" charset="0"/>
              <a:cs typeface="Calibri" panose="020F0502020204030204" pitchFamily="34" charset="0"/>
            </a:endParaRPr>
          </a:p>
        </p:txBody>
      </p:sp>
      <p:sp>
        <p:nvSpPr>
          <p:cNvPr id="5" name="Footer Placeholder 4">
            <a:extLst>
              <a:ext uri="{FF2B5EF4-FFF2-40B4-BE49-F238E27FC236}">
                <a16:creationId xmlns:a16="http://schemas.microsoft.com/office/drawing/2014/main" id="{5EC47F5A-0402-B138-7E4A-6D76B81BE7DB}"/>
              </a:ext>
            </a:extLst>
          </p:cNvPr>
          <p:cNvSpPr>
            <a:spLocks noGrp="1"/>
          </p:cNvSpPr>
          <p:nvPr>
            <p:ph type="ftr" sz="quarter" idx="11"/>
          </p:nvPr>
        </p:nvSpPr>
        <p:spPr/>
        <p:txBody>
          <a:bodyPr/>
          <a:lstStyle/>
          <a:p>
            <a:r>
              <a:rPr kumimoji="1" lang="en-US" altLang="zh-CN"/>
              <a:t>Lund University, Sweden</a:t>
            </a:r>
            <a:endParaRPr kumimoji="1" lang="ja-JP" altLang="en-US"/>
          </a:p>
        </p:txBody>
      </p:sp>
      <p:sp>
        <p:nvSpPr>
          <p:cNvPr id="8" name="Slide Number Placeholder 7">
            <a:extLst>
              <a:ext uri="{FF2B5EF4-FFF2-40B4-BE49-F238E27FC236}">
                <a16:creationId xmlns:a16="http://schemas.microsoft.com/office/drawing/2014/main" id="{A716F196-F66C-8FCE-0D79-09966F296173}"/>
              </a:ext>
            </a:extLst>
          </p:cNvPr>
          <p:cNvSpPr>
            <a:spLocks noGrp="1"/>
          </p:cNvSpPr>
          <p:nvPr>
            <p:ph type="sldNum" sz="quarter" idx="12"/>
          </p:nvPr>
        </p:nvSpPr>
        <p:spPr/>
        <p:txBody>
          <a:bodyPr/>
          <a:lstStyle/>
          <a:p>
            <a:fld id="{35AB285C-654F-4A5B-870C-7C676C8AE05A}" type="slidenum">
              <a:rPr kumimoji="1" lang="ja-JP" altLang="en-US" smtClean="0"/>
              <a:t>12</a:t>
            </a:fld>
            <a:endParaRPr kumimoji="1" lang="ja-JP" altLang="en-US"/>
          </a:p>
        </p:txBody>
      </p:sp>
      <p:sp>
        <p:nvSpPr>
          <p:cNvPr id="9" name="Oval 8">
            <a:extLst>
              <a:ext uri="{FF2B5EF4-FFF2-40B4-BE49-F238E27FC236}">
                <a16:creationId xmlns:a16="http://schemas.microsoft.com/office/drawing/2014/main" id="{4A428DBD-1BC5-995F-0275-F6E93C5899D6}"/>
              </a:ext>
            </a:extLst>
          </p:cNvPr>
          <p:cNvSpPr/>
          <p:nvPr/>
        </p:nvSpPr>
        <p:spPr>
          <a:xfrm>
            <a:off x="811703" y="1486353"/>
            <a:ext cx="3462770" cy="3462770"/>
          </a:xfrm>
          <a:prstGeom prst="ellipse">
            <a:avLst/>
          </a:prstGeom>
          <a:noFill/>
          <a:ln w="127000">
            <a:solidFill>
              <a:schemeClr val="bg2">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Oval 10">
            <a:extLst>
              <a:ext uri="{FF2B5EF4-FFF2-40B4-BE49-F238E27FC236}">
                <a16:creationId xmlns:a16="http://schemas.microsoft.com/office/drawing/2014/main" id="{974C1F69-E40D-8636-991B-32076849E0C3}"/>
              </a:ext>
            </a:extLst>
          </p:cNvPr>
          <p:cNvSpPr/>
          <p:nvPr/>
        </p:nvSpPr>
        <p:spPr>
          <a:xfrm>
            <a:off x="1885195" y="2605437"/>
            <a:ext cx="3462770" cy="3462770"/>
          </a:xfrm>
          <a:prstGeom prst="ellipse">
            <a:avLst/>
          </a:prstGeom>
          <a:noFill/>
          <a:ln w="127000">
            <a:solidFill>
              <a:schemeClr val="bg2">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374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B11BF2-E292-4B02-A2FA-73A6194DC9E5}"/>
              </a:ext>
            </a:extLst>
          </p:cNvPr>
          <p:cNvPicPr>
            <a:picLocks noChangeAspect="1"/>
          </p:cNvPicPr>
          <p:nvPr/>
        </p:nvPicPr>
        <p:blipFill>
          <a:blip r:embed="rId2">
            <a:extLst>
              <a:ext uri="{28A0092B-C50C-407E-A947-70E740481C1C}">
                <a14:useLocalDpi xmlns:a14="http://schemas.microsoft.com/office/drawing/2010/main" val="0"/>
              </a:ext>
            </a:extLst>
          </a:blip>
          <a:srcRect l="3877" r="3877"/>
          <a:stretch/>
        </p:blipFill>
        <p:spPr>
          <a:xfrm>
            <a:off x="125078" y="1342757"/>
            <a:ext cx="6643645" cy="5401524"/>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361DE5F-DDC4-4EE8-8DE7-C93C07F5501A}"/>
                  </a:ext>
                </a:extLst>
              </p:cNvPr>
              <p:cNvSpPr txBox="1"/>
              <p:nvPr/>
            </p:nvSpPr>
            <p:spPr>
              <a:xfrm>
                <a:off x="1696820" y="1039134"/>
                <a:ext cx="3211507" cy="830997"/>
              </a:xfrm>
              <a:prstGeom prst="rect">
                <a:avLst/>
              </a:prstGeom>
              <a:noFill/>
            </p:spPr>
            <p:txBody>
              <a:bodyPr wrap="square" rtlCol="0">
                <a:spAutoFit/>
              </a:bodyPr>
              <a:lstStyle/>
              <a:p>
                <a:pPr algn="ctr"/>
                <a:r>
                  <a:rPr lang="en-US" altLang="ja-JP" sz="2400" b="1" dirty="0">
                    <a:solidFill>
                      <a:schemeClr val="bg2">
                        <a:lumMod val="90000"/>
                      </a:schemeClr>
                    </a:solidFill>
                    <a:latin typeface="Calibri" panose="020F0502020204030204" pitchFamily="34" charset="0"/>
                    <a:cs typeface="Calibri" panose="020F0502020204030204" pitchFamily="34" charset="0"/>
                  </a:rPr>
                  <a:t>Transverse plane</a:t>
                </a:r>
              </a:p>
              <a:p>
                <a:pPr algn="ctr"/>
                <a:r>
                  <a:rPr lang="en-US" altLang="ja-JP" sz="2400" b="1" dirty="0">
                    <a:solidFill>
                      <a:schemeClr val="bg2">
                        <a:lumMod val="90000"/>
                      </a:schemeClr>
                    </a:solidFill>
                    <a:latin typeface="Calibri" panose="020F0502020204030204" pitchFamily="34" charset="0"/>
                    <a:cs typeface="Calibri" panose="020F0502020204030204" pitchFamily="34" charset="0"/>
                  </a:rPr>
                  <a:t>(</a:t>
                </a:r>
                <a14:m>
                  <m:oMath xmlns:m="http://schemas.openxmlformats.org/officeDocument/2006/math">
                    <m:d>
                      <m:dPr>
                        <m:begChr m:val="|"/>
                        <m:endChr m:val="|"/>
                        <m:ctrlP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ctrlPr>
                      </m:dPr>
                      <m:e>
                        <m:sSub>
                          <m:sSubPr>
                            <m:ctrlP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ctrlPr>
                          </m:sSubPr>
                          <m:e>
                            <m: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t>𝜼</m:t>
                            </m:r>
                          </m:e>
                          <m:sub>
                            <m: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t>𝒔</m:t>
                            </m:r>
                          </m:sub>
                        </m:sSub>
                      </m:e>
                    </m:d>
                    <m: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t>&lt;</m:t>
                    </m:r>
                    <m: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t>𝟎</m:t>
                    </m:r>
                    <m: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t>.</m:t>
                    </m:r>
                    <m: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t>𝟓</m:t>
                    </m:r>
                  </m:oMath>
                </a14:m>
                <a:r>
                  <a:rPr lang="en-US" altLang="ja-JP" sz="2400" b="1" dirty="0">
                    <a:solidFill>
                      <a:schemeClr val="bg2">
                        <a:lumMod val="90000"/>
                      </a:schemeClr>
                    </a:solidFill>
                    <a:latin typeface="Calibri" panose="020F0502020204030204" pitchFamily="34" charset="0"/>
                    <a:cs typeface="Calibri" panose="020F0502020204030204" pitchFamily="34" charset="0"/>
                  </a:rPr>
                  <a:t>)</a:t>
                </a:r>
                <a:endParaRPr kumimoji="1" lang="ja-JP" altLang="en-US" sz="2400" b="1" dirty="0">
                  <a:solidFill>
                    <a:schemeClr val="bg2">
                      <a:lumMod val="90000"/>
                    </a:schemeClr>
                  </a:solidFill>
                  <a:latin typeface="Calibri" panose="020F0502020204030204" pitchFamily="34" charset="0"/>
                  <a:cs typeface="Calibri" panose="020F0502020204030204" pitchFamily="34" charset="0"/>
                </a:endParaRPr>
              </a:p>
            </p:txBody>
          </p:sp>
        </mc:Choice>
        <mc:Fallback xmlns="">
          <p:sp>
            <p:nvSpPr>
              <p:cNvPr id="21" name="TextBox 20">
                <a:extLst>
                  <a:ext uri="{FF2B5EF4-FFF2-40B4-BE49-F238E27FC236}">
                    <a16:creationId xmlns:a16="http://schemas.microsoft.com/office/drawing/2014/main" id="{6361DE5F-DDC4-4EE8-8DE7-C93C07F5501A}"/>
                  </a:ext>
                </a:extLst>
              </p:cNvPr>
              <p:cNvSpPr txBox="1">
                <a:spLocks noRot="1" noChangeAspect="1" noMove="1" noResize="1" noEditPoints="1" noAdjustHandles="1" noChangeArrowheads="1" noChangeShapeType="1" noTextEdit="1"/>
              </p:cNvSpPr>
              <p:nvPr/>
            </p:nvSpPr>
            <p:spPr>
              <a:xfrm>
                <a:off x="1696820" y="1039134"/>
                <a:ext cx="3211507" cy="830997"/>
              </a:xfrm>
              <a:prstGeom prst="rect">
                <a:avLst/>
              </a:prstGeom>
              <a:blipFill>
                <a:blip r:embed="rId3"/>
                <a:stretch>
                  <a:fillRect t="-5839" b="-1532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D5D4EE0-1186-4D96-B09C-02C3B84915AB}"/>
                  </a:ext>
                </a:extLst>
              </p:cNvPr>
              <p:cNvSpPr txBox="1"/>
              <p:nvPr/>
            </p:nvSpPr>
            <p:spPr>
              <a:xfrm>
                <a:off x="8231769" y="1332677"/>
                <a:ext cx="3211507" cy="461665"/>
              </a:xfrm>
              <a:prstGeom prst="rect">
                <a:avLst/>
              </a:prstGeom>
              <a:noFill/>
            </p:spPr>
            <p:txBody>
              <a:bodyPr wrap="square" rtlCol="0">
                <a:spAutoFit/>
              </a:bodyPr>
              <a:lstStyle/>
              <a:p>
                <a:pPr algn="ctr"/>
                <a14:m>
                  <m:oMath xmlns:m="http://schemas.openxmlformats.org/officeDocument/2006/math">
                    <m:r>
                      <a:rPr lang="en-US" altLang="ja-JP" sz="2400" b="1" i="1" dirty="0" smtClean="0">
                        <a:solidFill>
                          <a:schemeClr val="bg2">
                            <a:lumMod val="90000"/>
                          </a:schemeClr>
                        </a:solidFill>
                        <a:latin typeface="Cambria Math" panose="02040503050406030204" pitchFamily="18" charset="0"/>
                        <a:cs typeface="Calibri" panose="020F0502020204030204" pitchFamily="34" charset="0"/>
                      </a:rPr>
                      <m:t>𝒙</m:t>
                    </m:r>
                    <m:r>
                      <a:rPr lang="en-US" altLang="ja-JP" sz="2400" b="1" i="1" dirty="0" smtClean="0">
                        <a:solidFill>
                          <a:schemeClr val="bg2">
                            <a:lumMod val="90000"/>
                          </a:schemeClr>
                        </a:solidFill>
                        <a:latin typeface="Cambria Math" panose="02040503050406030204" pitchFamily="18" charset="0"/>
                        <a:cs typeface="Calibri" panose="020F0502020204030204" pitchFamily="34" charset="0"/>
                      </a:rPr>
                      <m:t>−</m:t>
                    </m:r>
                    <m:sSub>
                      <m:sSubPr>
                        <m:ctrlPr>
                          <a:rPr lang="en-US" altLang="ja-JP" sz="2400" b="1" i="1" dirty="0" smtClean="0">
                            <a:solidFill>
                              <a:schemeClr val="bg2">
                                <a:lumMod val="90000"/>
                              </a:schemeClr>
                            </a:solidFill>
                            <a:latin typeface="Cambria Math" panose="02040503050406030204" pitchFamily="18" charset="0"/>
                            <a:cs typeface="Calibri" panose="020F0502020204030204" pitchFamily="34" charset="0"/>
                          </a:rPr>
                        </m:ctrlPr>
                      </m:sSubPr>
                      <m:e>
                        <m:r>
                          <a:rPr lang="en-US" altLang="ja-JP" sz="2400" b="1" i="1" dirty="0" smtClean="0">
                            <a:solidFill>
                              <a:schemeClr val="bg2">
                                <a:lumMod val="90000"/>
                              </a:schemeClr>
                            </a:solidFill>
                            <a:latin typeface="Cambria Math" panose="02040503050406030204" pitchFamily="18" charset="0"/>
                            <a:cs typeface="Calibri" panose="020F0502020204030204" pitchFamily="34" charset="0"/>
                          </a:rPr>
                          <m:t>𝜼</m:t>
                        </m:r>
                      </m:e>
                      <m:sub>
                        <m:r>
                          <a:rPr lang="en-US" altLang="ja-JP" sz="2400" b="1" i="1" dirty="0" smtClean="0">
                            <a:solidFill>
                              <a:schemeClr val="bg2">
                                <a:lumMod val="90000"/>
                              </a:schemeClr>
                            </a:solidFill>
                            <a:latin typeface="Cambria Math" panose="02040503050406030204" pitchFamily="18" charset="0"/>
                            <a:cs typeface="Calibri" panose="020F0502020204030204" pitchFamily="34" charset="0"/>
                          </a:rPr>
                          <m:t>𝒔</m:t>
                        </m:r>
                      </m:sub>
                    </m:sSub>
                  </m:oMath>
                </a14:m>
                <a:r>
                  <a:rPr kumimoji="1" lang="ja-JP" altLang="en-US" sz="2400" b="1" dirty="0">
                    <a:solidFill>
                      <a:schemeClr val="bg2">
                        <a:lumMod val="90000"/>
                      </a:schemeClr>
                    </a:solidFill>
                    <a:latin typeface="Calibri" panose="020F0502020204030204" pitchFamily="34" charset="0"/>
                    <a:cs typeface="Calibri" panose="020F0502020204030204" pitchFamily="34" charset="0"/>
                  </a:rPr>
                  <a:t> </a:t>
                </a:r>
                <a:r>
                  <a:rPr kumimoji="1" lang="en-US" altLang="ja-JP" sz="2400" b="1" dirty="0">
                    <a:solidFill>
                      <a:schemeClr val="bg2">
                        <a:lumMod val="90000"/>
                      </a:schemeClr>
                    </a:solidFill>
                    <a:latin typeface="Calibri" panose="020F0502020204030204" pitchFamily="34" charset="0"/>
                    <a:cs typeface="Calibri" panose="020F0502020204030204" pitchFamily="34" charset="0"/>
                  </a:rPr>
                  <a:t>plane (</a:t>
                </a:r>
                <a14:m>
                  <m:oMath xmlns:m="http://schemas.openxmlformats.org/officeDocument/2006/math">
                    <m: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t>𝒚</m:t>
                    </m:r>
                    <m: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t>∼</m:t>
                    </m:r>
                    <m: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t>𝟎</m:t>
                    </m:r>
                  </m:oMath>
                </a14:m>
                <a:r>
                  <a:rPr kumimoji="1" lang="en-US" altLang="ja-JP" sz="2400" b="1" dirty="0">
                    <a:solidFill>
                      <a:schemeClr val="bg2">
                        <a:lumMod val="90000"/>
                      </a:schemeClr>
                    </a:solidFill>
                    <a:latin typeface="Calibri" panose="020F0502020204030204" pitchFamily="34" charset="0"/>
                    <a:cs typeface="Calibri" panose="020F0502020204030204" pitchFamily="34" charset="0"/>
                  </a:rPr>
                  <a:t>)</a:t>
                </a:r>
                <a:endParaRPr kumimoji="1" lang="ja-JP" altLang="en-US" sz="2400" b="1" dirty="0">
                  <a:solidFill>
                    <a:schemeClr val="bg2">
                      <a:lumMod val="90000"/>
                    </a:schemeClr>
                  </a:solidFill>
                  <a:latin typeface="Calibri" panose="020F0502020204030204" pitchFamily="34" charset="0"/>
                  <a:cs typeface="Calibri" panose="020F0502020204030204" pitchFamily="34" charset="0"/>
                </a:endParaRPr>
              </a:p>
            </p:txBody>
          </p:sp>
        </mc:Choice>
        <mc:Fallback xmlns="">
          <p:sp>
            <p:nvSpPr>
              <p:cNvPr id="8" name="TextBox 7">
                <a:extLst>
                  <a:ext uri="{FF2B5EF4-FFF2-40B4-BE49-F238E27FC236}">
                    <a16:creationId xmlns:a16="http://schemas.microsoft.com/office/drawing/2014/main" id="{3D5D4EE0-1186-4D96-B09C-02C3B84915AB}"/>
                  </a:ext>
                </a:extLst>
              </p:cNvPr>
              <p:cNvSpPr txBox="1">
                <a:spLocks noRot="1" noChangeAspect="1" noMove="1" noResize="1" noEditPoints="1" noAdjustHandles="1" noChangeArrowheads="1" noChangeShapeType="1" noTextEdit="1"/>
              </p:cNvSpPr>
              <p:nvPr/>
            </p:nvSpPr>
            <p:spPr>
              <a:xfrm>
                <a:off x="8231769" y="1332677"/>
                <a:ext cx="3211507" cy="461665"/>
              </a:xfrm>
              <a:prstGeom prst="rect">
                <a:avLst/>
              </a:prstGeom>
              <a:blipFill>
                <a:blip r:embed="rId5"/>
                <a:stretch>
                  <a:fillRect t="-10667" b="-30667"/>
                </a:stretch>
              </a:blipFill>
            </p:spPr>
            <p:txBody>
              <a:bodyPr/>
              <a:lstStyle/>
              <a:p>
                <a:r>
                  <a:rPr lang="ja-JP" altLang="en-US">
                    <a:noFill/>
                  </a:rPr>
                  <a:t> </a:t>
                </a:r>
              </a:p>
            </p:txBody>
          </p:sp>
        </mc:Fallback>
      </mc:AlternateContent>
      <p:pic>
        <p:nvPicPr>
          <p:cNvPr id="4" name="Picture 3">
            <a:extLst>
              <a:ext uri="{FF2B5EF4-FFF2-40B4-BE49-F238E27FC236}">
                <a16:creationId xmlns:a16="http://schemas.microsoft.com/office/drawing/2014/main" id="{1224FA93-4DB7-41D2-866D-AB520BD36A3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317743" y="1227121"/>
            <a:ext cx="7566800" cy="5675100"/>
          </a:xfrm>
          <a:prstGeom prst="rect">
            <a:avLst/>
          </a:prstGeom>
        </p:spPr>
      </p:pic>
      <p:sp>
        <p:nvSpPr>
          <p:cNvPr id="10" name="TextBox 9">
            <a:extLst>
              <a:ext uri="{FF2B5EF4-FFF2-40B4-BE49-F238E27FC236}">
                <a16:creationId xmlns:a16="http://schemas.microsoft.com/office/drawing/2014/main" id="{AC634126-ECB8-4194-8C3D-3ACA46C9D5AF}"/>
              </a:ext>
            </a:extLst>
          </p:cNvPr>
          <p:cNvSpPr txBox="1"/>
          <p:nvPr/>
        </p:nvSpPr>
        <p:spPr>
          <a:xfrm>
            <a:off x="4908327" y="877929"/>
            <a:ext cx="2836795" cy="646331"/>
          </a:xfrm>
          <a:prstGeom prst="rect">
            <a:avLst/>
          </a:prstGeom>
          <a:noFill/>
          <a:ln>
            <a:noFill/>
          </a:ln>
        </p:spPr>
        <p:txBody>
          <a:bodyPr wrap="square" rtlCol="0">
            <a:spAutoFit/>
          </a:bodyPr>
          <a:lstStyle/>
          <a:p>
            <a:pPr algn="ctr"/>
            <a:r>
              <a:rPr kumimoji="1" lang="en-US" altLang="ja-JP" sz="3600" b="1" dirty="0">
                <a:solidFill>
                  <a:schemeClr val="accent2"/>
                </a:solidFill>
                <a:latin typeface="Calibri" panose="020F0502020204030204" pitchFamily="34" charset="0"/>
                <a:cs typeface="Calibri" panose="020F0502020204030204" pitchFamily="34" charset="0"/>
              </a:rPr>
              <a:t>pp 7 </a:t>
            </a:r>
            <a:r>
              <a:rPr kumimoji="1" lang="en-US" altLang="ja-JP" sz="3600" b="1" dirty="0" err="1">
                <a:solidFill>
                  <a:schemeClr val="accent2"/>
                </a:solidFill>
                <a:latin typeface="Calibri" panose="020F0502020204030204" pitchFamily="34" charset="0"/>
                <a:cs typeface="Calibri" panose="020F0502020204030204" pitchFamily="34" charset="0"/>
              </a:rPr>
              <a:t>TeV</a:t>
            </a:r>
            <a:endParaRPr kumimoji="1" lang="ja-JP" altLang="en-US" sz="3600" b="1" dirty="0">
              <a:solidFill>
                <a:schemeClr val="accent2"/>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9090D75D-EE8E-441F-A282-3521E4E24664}"/>
              </a:ext>
            </a:extLst>
          </p:cNvPr>
          <p:cNvSpPr txBox="1"/>
          <p:nvPr/>
        </p:nvSpPr>
        <p:spPr>
          <a:xfrm>
            <a:off x="169418" y="77345"/>
            <a:ext cx="11890107" cy="769441"/>
          </a:xfrm>
          <a:prstGeom prst="rect">
            <a:avLst/>
          </a:prstGeom>
          <a:noFill/>
        </p:spPr>
        <p:txBody>
          <a:bodyPr wrap="square" rtlCol="0">
            <a:spAutoFit/>
          </a:bodyPr>
          <a:lstStyle/>
          <a:p>
            <a:pPr algn="ctr"/>
            <a:r>
              <a:rPr kumimoji="1" lang="en-US" altLang="ja-JP" sz="4400" b="1" dirty="0">
                <a:solidFill>
                  <a:schemeClr val="bg1">
                    <a:lumMod val="95000"/>
                  </a:schemeClr>
                </a:solidFill>
                <a:latin typeface="Calibri" panose="020F0502020204030204" pitchFamily="34" charset="0"/>
                <a:cs typeface="Calibri" panose="020F0502020204030204" pitchFamily="34" charset="0"/>
              </a:rPr>
              <a:t>Dynamical core-corona initialization</a:t>
            </a:r>
            <a:endParaRPr kumimoji="1" lang="ja-JP" altLang="en-US" sz="4400" b="1" dirty="0">
              <a:solidFill>
                <a:schemeClr val="bg1">
                  <a:lumMod val="95000"/>
                </a:schemeClr>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CBBC2BE-1DB0-40F8-BFBD-182BF8826471}"/>
                  </a:ext>
                </a:extLst>
              </p:cNvPr>
              <p:cNvSpPr txBox="1"/>
              <p:nvPr/>
            </p:nvSpPr>
            <p:spPr>
              <a:xfrm>
                <a:off x="8311046" y="1269967"/>
                <a:ext cx="3211507" cy="830997"/>
              </a:xfrm>
              <a:prstGeom prst="rect">
                <a:avLst/>
              </a:prstGeom>
              <a:noFill/>
            </p:spPr>
            <p:txBody>
              <a:bodyPr wrap="square" rtlCol="0">
                <a:spAutoFit/>
              </a:bodyPr>
              <a:lstStyle/>
              <a:p>
                <a:pPr algn="ctr"/>
                <a14:m>
                  <m:oMath xmlns:m="http://schemas.openxmlformats.org/officeDocument/2006/math">
                    <m:r>
                      <a:rPr lang="en-US" altLang="ja-JP" sz="2400" b="1" i="1" dirty="0" smtClean="0">
                        <a:solidFill>
                          <a:schemeClr val="bg2">
                            <a:lumMod val="90000"/>
                          </a:schemeClr>
                        </a:solidFill>
                        <a:latin typeface="Cambria Math" panose="02040503050406030204" pitchFamily="18" charset="0"/>
                        <a:cs typeface="Calibri" panose="020F0502020204030204" pitchFamily="34" charset="0"/>
                      </a:rPr>
                      <m:t>𝒙</m:t>
                    </m:r>
                    <m:r>
                      <a:rPr lang="en-US" altLang="ja-JP" sz="2400" b="1" i="1" dirty="0" smtClean="0">
                        <a:solidFill>
                          <a:schemeClr val="bg2">
                            <a:lumMod val="90000"/>
                          </a:schemeClr>
                        </a:solidFill>
                        <a:latin typeface="Cambria Math" panose="02040503050406030204" pitchFamily="18" charset="0"/>
                        <a:cs typeface="Calibri" panose="020F0502020204030204" pitchFamily="34" charset="0"/>
                      </a:rPr>
                      <m:t>−</m:t>
                    </m:r>
                    <m:sSub>
                      <m:sSubPr>
                        <m:ctrlPr>
                          <a:rPr lang="en-US" altLang="ja-JP" sz="2400" b="1" i="1" dirty="0" smtClean="0">
                            <a:solidFill>
                              <a:schemeClr val="bg2">
                                <a:lumMod val="90000"/>
                              </a:schemeClr>
                            </a:solidFill>
                            <a:latin typeface="Cambria Math" panose="02040503050406030204" pitchFamily="18" charset="0"/>
                            <a:cs typeface="Calibri" panose="020F0502020204030204" pitchFamily="34" charset="0"/>
                          </a:rPr>
                        </m:ctrlPr>
                      </m:sSubPr>
                      <m:e>
                        <m:r>
                          <a:rPr lang="en-US" altLang="ja-JP" sz="2400" b="1" i="1" dirty="0" smtClean="0">
                            <a:solidFill>
                              <a:schemeClr val="bg2">
                                <a:lumMod val="90000"/>
                              </a:schemeClr>
                            </a:solidFill>
                            <a:latin typeface="Cambria Math" panose="02040503050406030204" pitchFamily="18" charset="0"/>
                            <a:cs typeface="Calibri" panose="020F0502020204030204" pitchFamily="34" charset="0"/>
                          </a:rPr>
                          <m:t>𝜼</m:t>
                        </m:r>
                      </m:e>
                      <m:sub>
                        <m:r>
                          <a:rPr lang="en-US" altLang="ja-JP" sz="2400" b="1" i="1" dirty="0" smtClean="0">
                            <a:solidFill>
                              <a:schemeClr val="bg2">
                                <a:lumMod val="90000"/>
                              </a:schemeClr>
                            </a:solidFill>
                            <a:latin typeface="Cambria Math" panose="02040503050406030204" pitchFamily="18" charset="0"/>
                            <a:cs typeface="Calibri" panose="020F0502020204030204" pitchFamily="34" charset="0"/>
                          </a:rPr>
                          <m:t>𝒔</m:t>
                        </m:r>
                      </m:sub>
                    </m:sSub>
                  </m:oMath>
                </a14:m>
                <a:r>
                  <a:rPr kumimoji="1" lang="ja-JP" altLang="en-US" sz="2400" b="1" dirty="0">
                    <a:solidFill>
                      <a:schemeClr val="bg2">
                        <a:lumMod val="90000"/>
                      </a:schemeClr>
                    </a:solidFill>
                    <a:latin typeface="Calibri" panose="020F0502020204030204" pitchFamily="34" charset="0"/>
                    <a:cs typeface="Calibri" panose="020F0502020204030204" pitchFamily="34" charset="0"/>
                  </a:rPr>
                  <a:t> </a:t>
                </a:r>
                <a:r>
                  <a:rPr kumimoji="1" lang="en-US" altLang="ja-JP" sz="2400" b="1" dirty="0">
                    <a:solidFill>
                      <a:schemeClr val="bg2">
                        <a:lumMod val="90000"/>
                      </a:schemeClr>
                    </a:solidFill>
                    <a:latin typeface="Calibri" panose="020F0502020204030204" pitchFamily="34" charset="0"/>
                    <a:cs typeface="Calibri" panose="020F0502020204030204" pitchFamily="34" charset="0"/>
                  </a:rPr>
                  <a:t>plane</a:t>
                </a:r>
              </a:p>
              <a:p>
                <a:pPr algn="ctr"/>
                <a:r>
                  <a:rPr kumimoji="1" lang="en-US" altLang="ja-JP" sz="2400" b="1" dirty="0">
                    <a:solidFill>
                      <a:schemeClr val="bg2">
                        <a:lumMod val="90000"/>
                      </a:schemeClr>
                    </a:solidFill>
                    <a:latin typeface="Calibri" panose="020F0502020204030204" pitchFamily="34" charset="0"/>
                    <a:cs typeface="Calibri" panose="020F0502020204030204" pitchFamily="34" charset="0"/>
                  </a:rPr>
                  <a:t>(</a:t>
                </a:r>
                <a14:m>
                  <m:oMath xmlns:m="http://schemas.openxmlformats.org/officeDocument/2006/math">
                    <m:d>
                      <m:dPr>
                        <m:begChr m:val="|"/>
                        <m:endChr m:val="|"/>
                        <m:ctrlP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ctrlPr>
                      </m:dPr>
                      <m:e>
                        <m: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t>𝒚</m:t>
                        </m:r>
                      </m:e>
                    </m:d>
                    <m: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t>&lt;</m:t>
                    </m:r>
                    <m: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t>𝟎</m:t>
                    </m:r>
                    <m: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t>.</m:t>
                    </m:r>
                    <m: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t>𝟓</m:t>
                    </m:r>
                  </m:oMath>
                </a14:m>
                <a:r>
                  <a:rPr kumimoji="1" lang="en-US" altLang="ja-JP" sz="2400" b="1" dirty="0">
                    <a:solidFill>
                      <a:schemeClr val="bg2">
                        <a:lumMod val="90000"/>
                      </a:schemeClr>
                    </a:solidFill>
                    <a:latin typeface="Calibri" panose="020F0502020204030204" pitchFamily="34" charset="0"/>
                    <a:cs typeface="Calibri" panose="020F0502020204030204" pitchFamily="34" charset="0"/>
                  </a:rPr>
                  <a:t>)</a:t>
                </a:r>
                <a:endParaRPr kumimoji="1" lang="ja-JP" altLang="en-US" sz="2400" b="1" dirty="0">
                  <a:solidFill>
                    <a:schemeClr val="bg2">
                      <a:lumMod val="90000"/>
                    </a:schemeClr>
                  </a:solidFill>
                  <a:latin typeface="Calibri" panose="020F0502020204030204" pitchFamily="34" charset="0"/>
                  <a:cs typeface="Calibri" panose="020F0502020204030204" pitchFamily="34" charset="0"/>
                </a:endParaRPr>
              </a:p>
            </p:txBody>
          </p:sp>
        </mc:Choice>
        <mc:Fallback xmlns="">
          <p:sp>
            <p:nvSpPr>
              <p:cNvPr id="15" name="TextBox 14">
                <a:extLst>
                  <a:ext uri="{FF2B5EF4-FFF2-40B4-BE49-F238E27FC236}">
                    <a16:creationId xmlns:a16="http://schemas.microsoft.com/office/drawing/2014/main" id="{8CBBC2BE-1DB0-40F8-BFBD-182BF8826471}"/>
                  </a:ext>
                </a:extLst>
              </p:cNvPr>
              <p:cNvSpPr txBox="1">
                <a:spLocks noRot="1" noChangeAspect="1" noMove="1" noResize="1" noEditPoints="1" noAdjustHandles="1" noChangeArrowheads="1" noChangeShapeType="1" noTextEdit="1"/>
              </p:cNvSpPr>
              <p:nvPr/>
            </p:nvSpPr>
            <p:spPr>
              <a:xfrm>
                <a:off x="8311046" y="1269967"/>
                <a:ext cx="3211507" cy="830997"/>
              </a:xfrm>
              <a:prstGeom prst="rect">
                <a:avLst/>
              </a:prstGeom>
              <a:blipFill>
                <a:blip r:embed="rId7"/>
                <a:stretch>
                  <a:fillRect t="-5839" b="-15328"/>
                </a:stretch>
              </a:blipFill>
            </p:spPr>
            <p:txBody>
              <a:bodyPr/>
              <a:lstStyle/>
              <a:p>
                <a:r>
                  <a:rPr lang="ja-JP" altLang="en-US">
                    <a:noFill/>
                  </a:rPr>
                  <a:t> </a:t>
                </a:r>
              </a:p>
            </p:txBody>
          </p:sp>
        </mc:Fallback>
      </mc:AlternateContent>
      <p:sp>
        <p:nvSpPr>
          <p:cNvPr id="3" name="Footer Placeholder 2">
            <a:extLst>
              <a:ext uri="{FF2B5EF4-FFF2-40B4-BE49-F238E27FC236}">
                <a16:creationId xmlns:a16="http://schemas.microsoft.com/office/drawing/2014/main" id="{C9DA29DE-7FB5-1F51-AB65-253F345BD948}"/>
              </a:ext>
            </a:extLst>
          </p:cNvPr>
          <p:cNvSpPr>
            <a:spLocks noGrp="1"/>
          </p:cNvSpPr>
          <p:nvPr>
            <p:ph type="ftr" sz="quarter" idx="11"/>
          </p:nvPr>
        </p:nvSpPr>
        <p:spPr/>
        <p:txBody>
          <a:bodyPr/>
          <a:lstStyle/>
          <a:p>
            <a:r>
              <a:rPr kumimoji="1" lang="en-US" altLang="zh-CN"/>
              <a:t>Lund University, Sweden</a:t>
            </a:r>
            <a:endParaRPr kumimoji="1" lang="ja-JP" altLang="en-US"/>
          </a:p>
        </p:txBody>
      </p:sp>
      <p:sp>
        <p:nvSpPr>
          <p:cNvPr id="5" name="Slide Number Placeholder 4">
            <a:extLst>
              <a:ext uri="{FF2B5EF4-FFF2-40B4-BE49-F238E27FC236}">
                <a16:creationId xmlns:a16="http://schemas.microsoft.com/office/drawing/2014/main" id="{1F9292A9-E8FE-13B9-E3D7-02227D24406A}"/>
              </a:ext>
            </a:extLst>
          </p:cNvPr>
          <p:cNvSpPr>
            <a:spLocks noGrp="1"/>
          </p:cNvSpPr>
          <p:nvPr>
            <p:ph type="sldNum" sz="quarter" idx="12"/>
          </p:nvPr>
        </p:nvSpPr>
        <p:spPr/>
        <p:txBody>
          <a:bodyPr/>
          <a:lstStyle/>
          <a:p>
            <a:fld id="{35AB285C-654F-4A5B-870C-7C676C8AE05A}" type="slidenum">
              <a:rPr kumimoji="1" lang="ja-JP" altLang="en-US" smtClean="0"/>
              <a:t>13</a:t>
            </a:fld>
            <a:endParaRPr kumimoji="1" lang="ja-JP" altLang="en-US"/>
          </a:p>
        </p:txBody>
      </p:sp>
    </p:spTree>
    <p:extLst>
      <p:ext uri="{BB962C8B-B14F-4D97-AF65-F5344CB8AC3E}">
        <p14:creationId xmlns:p14="http://schemas.microsoft.com/office/powerpoint/2010/main" val="2833039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descr="Text&#10;&#10;Description automatically generated">
            <a:extLst>
              <a:ext uri="{FF2B5EF4-FFF2-40B4-BE49-F238E27FC236}">
                <a16:creationId xmlns:a16="http://schemas.microsoft.com/office/drawing/2014/main" id="{B3A4F647-3743-42BE-BF21-71210DD583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257" y="1134758"/>
            <a:ext cx="4539699" cy="3404775"/>
          </a:xfrm>
          <a:prstGeom prst="rect">
            <a:avLst/>
          </a:prstGeom>
        </p:spPr>
      </p:pic>
      <p:sp>
        <p:nvSpPr>
          <p:cNvPr id="2" name="TextBox 1">
            <a:extLst>
              <a:ext uri="{FF2B5EF4-FFF2-40B4-BE49-F238E27FC236}">
                <a16:creationId xmlns:a16="http://schemas.microsoft.com/office/drawing/2014/main" id="{7E1BE875-1373-4CD0-BE83-14AEC257DFC4}"/>
              </a:ext>
            </a:extLst>
          </p:cNvPr>
          <p:cNvSpPr txBox="1"/>
          <p:nvPr/>
        </p:nvSpPr>
        <p:spPr>
          <a:xfrm>
            <a:off x="200296" y="87011"/>
            <a:ext cx="11797743" cy="707886"/>
          </a:xfrm>
          <a:prstGeom prst="rect">
            <a:avLst/>
          </a:prstGeom>
          <a:noFill/>
        </p:spPr>
        <p:txBody>
          <a:bodyPr wrap="square" rtlCol="0">
            <a:spAutoFit/>
          </a:bodyPr>
          <a:lstStyle/>
          <a:p>
            <a:pPr algn="ctr"/>
            <a:r>
              <a:rPr kumimoji="1" lang="en-US" altLang="ja-JP" sz="4000" b="1" dirty="0">
                <a:solidFill>
                  <a:schemeClr val="bg1">
                    <a:lumMod val="95000"/>
                  </a:schemeClr>
                </a:solidFill>
                <a:latin typeface="Calibri" panose="020F0502020204030204" pitchFamily="34" charset="0"/>
                <a:cs typeface="Calibri" panose="020F0502020204030204" pitchFamily="34" charset="0"/>
              </a:rPr>
              <a:t>Energy budget </a:t>
            </a:r>
            <a:r>
              <a:rPr lang="en-US" altLang="ja-JP" sz="4000" b="1" dirty="0">
                <a:solidFill>
                  <a:schemeClr val="bg1">
                    <a:lumMod val="95000"/>
                  </a:schemeClr>
                </a:solidFill>
                <a:latin typeface="Calibri" panose="020F0502020204030204" pitchFamily="34" charset="0"/>
                <a:cs typeface="Calibri" panose="020F0502020204030204" pitchFamily="34" charset="0"/>
              </a:rPr>
              <a:t>in dynamical core-corona initialization</a:t>
            </a:r>
            <a:endParaRPr kumimoji="1" lang="ja-JP" altLang="en-US" sz="4000" b="1" dirty="0">
              <a:solidFill>
                <a:schemeClr val="bg1">
                  <a:lumMod val="95000"/>
                </a:schemeClr>
              </a:solidFill>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6361DE5F-DDC4-4EE8-8DE7-C93C07F5501A}"/>
              </a:ext>
            </a:extLst>
          </p:cNvPr>
          <p:cNvSpPr txBox="1"/>
          <p:nvPr/>
        </p:nvSpPr>
        <p:spPr>
          <a:xfrm>
            <a:off x="1408742" y="1275813"/>
            <a:ext cx="3211507" cy="523220"/>
          </a:xfrm>
          <a:prstGeom prst="rect">
            <a:avLst/>
          </a:prstGeom>
          <a:noFill/>
        </p:spPr>
        <p:txBody>
          <a:bodyPr wrap="square" rtlCol="0">
            <a:spAutoFit/>
          </a:bodyPr>
          <a:lstStyle/>
          <a:p>
            <a:pPr algn="ctr"/>
            <a:r>
              <a:rPr kumimoji="1" lang="en-US" altLang="ja-JP" sz="2800" b="1" dirty="0" err="1">
                <a:solidFill>
                  <a:schemeClr val="accent2"/>
                </a:solidFill>
                <a:latin typeface="Calibri" panose="020F0502020204030204" pitchFamily="34" charset="0"/>
                <a:cs typeface="Calibri" panose="020F0502020204030204" pitchFamily="34" charset="0"/>
              </a:rPr>
              <a:t>PbPb</a:t>
            </a:r>
            <a:endParaRPr kumimoji="1" lang="ja-JP" altLang="en-US" sz="2800" b="1" dirty="0">
              <a:solidFill>
                <a:schemeClr val="accent2"/>
              </a:solidFill>
              <a:latin typeface="Calibri" panose="020F0502020204030204" pitchFamily="34" charset="0"/>
              <a:cs typeface="Calibri" panose="020F0502020204030204" pitchFamily="34" charset="0"/>
            </a:endParaRPr>
          </a:p>
        </p:txBody>
      </p:sp>
      <p:pic>
        <p:nvPicPr>
          <p:cNvPr id="4" name="Picture 3" descr="Text&#10;&#10;Description automatically generated">
            <a:extLst>
              <a:ext uri="{FF2B5EF4-FFF2-40B4-BE49-F238E27FC236}">
                <a16:creationId xmlns:a16="http://schemas.microsoft.com/office/drawing/2014/main" id="{E7F7F33D-88D4-4553-B0AC-449B96A0EE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9559" y="1171351"/>
            <a:ext cx="4539699" cy="3404774"/>
          </a:xfrm>
          <a:prstGeom prst="rect">
            <a:avLst/>
          </a:prstGeom>
        </p:spPr>
      </p:pic>
      <p:sp>
        <p:nvSpPr>
          <p:cNvPr id="14" name="TextBox 13">
            <a:extLst>
              <a:ext uri="{FF2B5EF4-FFF2-40B4-BE49-F238E27FC236}">
                <a16:creationId xmlns:a16="http://schemas.microsoft.com/office/drawing/2014/main" id="{6350D3E9-5C86-4DDF-9082-A2B2FDCC6671}"/>
              </a:ext>
            </a:extLst>
          </p:cNvPr>
          <p:cNvSpPr txBox="1"/>
          <p:nvPr/>
        </p:nvSpPr>
        <p:spPr>
          <a:xfrm>
            <a:off x="6940331" y="1260907"/>
            <a:ext cx="3211507" cy="523220"/>
          </a:xfrm>
          <a:prstGeom prst="rect">
            <a:avLst/>
          </a:prstGeom>
          <a:noFill/>
        </p:spPr>
        <p:txBody>
          <a:bodyPr wrap="square" rtlCol="0">
            <a:spAutoFit/>
          </a:bodyPr>
          <a:lstStyle/>
          <a:p>
            <a:pPr algn="ctr"/>
            <a:r>
              <a:rPr lang="en-US" altLang="ja-JP" sz="2800" b="1" dirty="0">
                <a:solidFill>
                  <a:schemeClr val="accent2"/>
                </a:solidFill>
                <a:latin typeface="Calibri" panose="020F0502020204030204" pitchFamily="34" charset="0"/>
                <a:cs typeface="Calibri" panose="020F0502020204030204" pitchFamily="34" charset="0"/>
              </a:rPr>
              <a:t>pp</a:t>
            </a:r>
            <a:endParaRPr kumimoji="1" lang="ja-JP" altLang="en-US" sz="2800" b="1" dirty="0">
              <a:solidFill>
                <a:schemeClr val="accent2"/>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E15EE09-CC34-451F-A3DA-380A64DA4BBD}"/>
                  </a:ext>
                </a:extLst>
              </p:cNvPr>
              <p:cNvSpPr txBox="1"/>
              <p:nvPr/>
            </p:nvSpPr>
            <p:spPr>
              <a:xfrm>
                <a:off x="2202881" y="4687877"/>
                <a:ext cx="8358891" cy="954107"/>
              </a:xfrm>
              <a:prstGeom prst="rect">
                <a:avLst/>
              </a:prstGeom>
              <a:noFill/>
            </p:spPr>
            <p:txBody>
              <a:bodyPr wrap="square" rtlCol="0">
                <a:spAutoFit/>
              </a:bodyPr>
              <a:lstStyle/>
              <a:p>
                <a:pPr marL="457200" indent="-457200">
                  <a:buFontTx/>
                  <a:buChar char="-"/>
                </a:pPr>
                <a:r>
                  <a:rPr lang="en-US" altLang="ja-JP" sz="2800" b="1" dirty="0">
                    <a:solidFill>
                      <a:schemeClr val="bg1"/>
                    </a:solidFill>
                    <a:latin typeface="Calibri" panose="020F0502020204030204" pitchFamily="34" charset="0"/>
                    <a:cs typeface="Calibri" panose="020F0502020204030204" pitchFamily="34" charset="0"/>
                  </a:rPr>
                  <a:t>Starting from vacuum </a:t>
                </a:r>
                <a14:m>
                  <m:oMath xmlns:m="http://schemas.openxmlformats.org/officeDocument/2006/math">
                    <m:sSup>
                      <m:sSupPr>
                        <m:ctrlPr>
                          <a:rPr lang="en-US" altLang="ja-JP" sz="2800" i="1" smtClean="0">
                            <a:solidFill>
                              <a:schemeClr val="bg1"/>
                            </a:solidFill>
                            <a:latin typeface="Cambria Math" panose="02040503050406030204" pitchFamily="18" charset="0"/>
                            <a:cs typeface="Calibri" panose="020F0502020204030204" pitchFamily="34" charset="0"/>
                          </a:rPr>
                        </m:ctrlPr>
                      </m:sSupPr>
                      <m:e>
                        <m:r>
                          <a:rPr lang="en-US" altLang="ja-JP" sz="2800" b="0" i="1" smtClean="0">
                            <a:solidFill>
                              <a:schemeClr val="bg1"/>
                            </a:solidFill>
                            <a:latin typeface="Cambria Math" panose="02040503050406030204" pitchFamily="18" charset="0"/>
                            <a:cs typeface="Calibri" panose="020F0502020204030204" pitchFamily="34" charset="0"/>
                          </a:rPr>
                          <m:t>𝑇</m:t>
                        </m:r>
                      </m:e>
                      <m:sup>
                        <m:r>
                          <a:rPr lang="en-US" altLang="ja-JP" sz="2800" b="0" i="1" smtClean="0">
                            <a:solidFill>
                              <a:schemeClr val="bg1"/>
                            </a:solidFill>
                            <a:latin typeface="Cambria Math" panose="02040503050406030204" pitchFamily="18" charset="0"/>
                            <a:cs typeface="Calibri" panose="020F0502020204030204" pitchFamily="34" charset="0"/>
                          </a:rPr>
                          <m:t>𝜇𝜈</m:t>
                        </m:r>
                      </m:sup>
                    </m:sSup>
                    <m:r>
                      <a:rPr lang="en-US" altLang="ja-JP" sz="2800" b="1" i="1" smtClean="0">
                        <a:solidFill>
                          <a:schemeClr val="bg1"/>
                        </a:solidFill>
                        <a:latin typeface="Cambria Math" panose="02040503050406030204" pitchFamily="18" charset="0"/>
                        <a:cs typeface="Calibri" panose="020F0502020204030204" pitchFamily="34" charset="0"/>
                      </a:rPr>
                      <m:t>=</m:t>
                    </m:r>
                    <m:r>
                      <a:rPr lang="en-US" altLang="ja-JP" sz="2800" b="1" i="1" smtClean="0">
                        <a:solidFill>
                          <a:schemeClr val="bg1"/>
                        </a:solidFill>
                        <a:latin typeface="Cambria Math" panose="02040503050406030204" pitchFamily="18" charset="0"/>
                        <a:cs typeface="Calibri" panose="020F0502020204030204" pitchFamily="34" charset="0"/>
                      </a:rPr>
                      <m:t>𝟎</m:t>
                    </m:r>
                  </m:oMath>
                </a14:m>
                <a:r>
                  <a:rPr lang="en-US" altLang="ja-JP" sz="2800" b="1" dirty="0">
                    <a:solidFill>
                      <a:schemeClr val="bg1"/>
                    </a:solidFill>
                    <a:latin typeface="Calibri" panose="020F0502020204030204" pitchFamily="34" charset="0"/>
                    <a:cs typeface="Calibri" panose="020F0502020204030204" pitchFamily="34" charset="0"/>
                  </a:rPr>
                  <a:t> for fluids</a:t>
                </a:r>
              </a:p>
              <a:p>
                <a:pPr marL="457200" indent="-457200">
                  <a:buFontTx/>
                  <a:buChar char="-"/>
                </a:pPr>
                <a:r>
                  <a:rPr lang="en-US" altLang="ja-JP" sz="2800" b="1" dirty="0">
                    <a:solidFill>
                      <a:schemeClr val="bg1"/>
                    </a:solidFill>
                    <a:latin typeface="Calibri" panose="020F0502020204030204" pitchFamily="34" charset="0"/>
                    <a:cs typeface="Calibri" panose="020F0502020204030204" pitchFamily="34" charset="0"/>
                  </a:rPr>
                  <a:t>Energy &amp; momentum conservation as total system</a:t>
                </a:r>
              </a:p>
            </p:txBody>
          </p:sp>
        </mc:Choice>
        <mc:Fallback xmlns="">
          <p:sp>
            <p:nvSpPr>
              <p:cNvPr id="11" name="TextBox 10">
                <a:extLst>
                  <a:ext uri="{FF2B5EF4-FFF2-40B4-BE49-F238E27FC236}">
                    <a16:creationId xmlns:a16="http://schemas.microsoft.com/office/drawing/2014/main" id="{CE15EE09-CC34-451F-A3DA-380A64DA4BBD}"/>
                  </a:ext>
                </a:extLst>
              </p:cNvPr>
              <p:cNvSpPr txBox="1">
                <a:spLocks noRot="1" noChangeAspect="1" noMove="1" noResize="1" noEditPoints="1" noAdjustHandles="1" noChangeArrowheads="1" noChangeShapeType="1" noTextEdit="1"/>
              </p:cNvSpPr>
              <p:nvPr/>
            </p:nvSpPr>
            <p:spPr>
              <a:xfrm>
                <a:off x="2202881" y="4687877"/>
                <a:ext cx="8358891" cy="954107"/>
              </a:xfrm>
              <a:prstGeom prst="rect">
                <a:avLst/>
              </a:prstGeom>
              <a:blipFill>
                <a:blip r:embed="rId4"/>
                <a:stretch>
                  <a:fillRect l="-1531" t="-7006" b="-17834"/>
                </a:stretch>
              </a:blipFill>
            </p:spPr>
            <p:txBody>
              <a:bodyPr/>
              <a:lstStyle/>
              <a:p>
                <a:r>
                  <a:rPr lang="ja-JP" altLang="en-US">
                    <a:noFill/>
                  </a:rPr>
                  <a:t> </a:t>
                </a:r>
              </a:p>
            </p:txBody>
          </p:sp>
        </mc:Fallback>
      </mc:AlternateContent>
      <p:sp>
        <p:nvSpPr>
          <p:cNvPr id="3" name="Rectangle: Rounded Corners 2">
            <a:extLst>
              <a:ext uri="{FF2B5EF4-FFF2-40B4-BE49-F238E27FC236}">
                <a16:creationId xmlns:a16="http://schemas.microsoft.com/office/drawing/2014/main" id="{B78F4574-9994-B0E1-66FF-FFA9776692B9}"/>
              </a:ext>
            </a:extLst>
          </p:cNvPr>
          <p:cNvSpPr/>
          <p:nvPr/>
        </p:nvSpPr>
        <p:spPr>
          <a:xfrm>
            <a:off x="807887" y="5641984"/>
            <a:ext cx="10803343" cy="1098779"/>
          </a:xfrm>
          <a:prstGeom prst="roundRect">
            <a:avLst>
              <a:gd name="adj" fmla="val 7337"/>
            </a:avLst>
          </a:prstGeom>
          <a:solidFill>
            <a:schemeClr val="accent4">
              <a:lumMod val="40000"/>
              <a:lumOff val="60000"/>
            </a:schemeClr>
          </a:solidFill>
          <a:ln w="101600">
            <a:solidFill>
              <a:srgbClr val="F7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TextBox 11">
            <a:extLst>
              <a:ext uri="{FF2B5EF4-FFF2-40B4-BE49-F238E27FC236}">
                <a16:creationId xmlns:a16="http://schemas.microsoft.com/office/drawing/2014/main" id="{C62F171A-85B8-48A0-B75D-470936DE23C2}"/>
              </a:ext>
            </a:extLst>
          </p:cNvPr>
          <p:cNvSpPr txBox="1"/>
          <p:nvPr/>
        </p:nvSpPr>
        <p:spPr>
          <a:xfrm>
            <a:off x="2061191" y="6105816"/>
            <a:ext cx="8879647" cy="646331"/>
          </a:xfrm>
          <a:prstGeom prst="rect">
            <a:avLst/>
          </a:prstGeom>
          <a:noFill/>
        </p:spPr>
        <p:txBody>
          <a:bodyPr wrap="square" rtlCol="0">
            <a:spAutoFit/>
          </a:bodyPr>
          <a:lstStyle/>
          <a:p>
            <a:pPr algn="ctr"/>
            <a:r>
              <a:rPr lang="en-US" altLang="ja-JP" sz="3600" b="1" i="1" dirty="0">
                <a:solidFill>
                  <a:srgbClr val="D62828"/>
                </a:solidFill>
                <a:latin typeface="Calibri" panose="020F0502020204030204" pitchFamily="34" charset="0"/>
                <a:cs typeface="Calibri" panose="020F0502020204030204" pitchFamily="34" charset="0"/>
              </a:rPr>
              <a:t>Dynamical realization </a:t>
            </a:r>
            <a:r>
              <a:rPr lang="en-US" altLang="ja-JP" sz="3600" b="1" dirty="0">
                <a:solidFill>
                  <a:schemeClr val="tx1">
                    <a:lumMod val="75000"/>
                    <a:lumOff val="25000"/>
                  </a:schemeClr>
                </a:solidFill>
                <a:latin typeface="Calibri" panose="020F0502020204030204" pitchFamily="34" charset="0"/>
                <a:cs typeface="Calibri" panose="020F0502020204030204" pitchFamily="34" charset="0"/>
              </a:rPr>
              <a:t>of core-corona picture</a:t>
            </a:r>
          </a:p>
        </p:txBody>
      </p:sp>
      <p:sp>
        <p:nvSpPr>
          <p:cNvPr id="13" name="TextBox 12">
            <a:extLst>
              <a:ext uri="{FF2B5EF4-FFF2-40B4-BE49-F238E27FC236}">
                <a16:creationId xmlns:a16="http://schemas.microsoft.com/office/drawing/2014/main" id="{70006B58-74A9-48D8-9340-073F06F5BFE8}"/>
              </a:ext>
            </a:extLst>
          </p:cNvPr>
          <p:cNvSpPr txBox="1"/>
          <p:nvPr/>
        </p:nvSpPr>
        <p:spPr>
          <a:xfrm>
            <a:off x="1267052" y="5723242"/>
            <a:ext cx="4949836" cy="523220"/>
          </a:xfrm>
          <a:prstGeom prst="rect">
            <a:avLst/>
          </a:prstGeom>
          <a:noFill/>
        </p:spPr>
        <p:txBody>
          <a:bodyPr wrap="square" rtlCol="0">
            <a:spAutoFit/>
          </a:bodyPr>
          <a:lstStyle/>
          <a:p>
            <a:r>
              <a:rPr lang="en-US" altLang="ja-JP" sz="2800" b="1" u="sng" dirty="0">
                <a:solidFill>
                  <a:schemeClr val="tx1">
                    <a:lumMod val="75000"/>
                    <a:lumOff val="25000"/>
                  </a:schemeClr>
                </a:solidFill>
                <a:latin typeface="Calibri" panose="020F0502020204030204" pitchFamily="34" charset="0"/>
                <a:cs typeface="Calibri" panose="020F0502020204030204" pitchFamily="34" charset="0"/>
              </a:rPr>
              <a:t>Characteristic of DCCI2?</a:t>
            </a:r>
          </a:p>
        </p:txBody>
      </p:sp>
      <p:sp>
        <p:nvSpPr>
          <p:cNvPr id="7" name="TextBox 6">
            <a:extLst>
              <a:ext uri="{FF2B5EF4-FFF2-40B4-BE49-F238E27FC236}">
                <a16:creationId xmlns:a16="http://schemas.microsoft.com/office/drawing/2014/main" id="{CD8D8FCA-3300-4E13-A581-FF6B62F18276}"/>
              </a:ext>
            </a:extLst>
          </p:cNvPr>
          <p:cNvSpPr txBox="1"/>
          <p:nvPr/>
        </p:nvSpPr>
        <p:spPr>
          <a:xfrm>
            <a:off x="717790" y="794897"/>
            <a:ext cx="11273914" cy="523220"/>
          </a:xfrm>
          <a:prstGeom prst="rect">
            <a:avLst/>
          </a:prstGeom>
          <a:noFill/>
        </p:spPr>
        <p:txBody>
          <a:bodyPr wrap="square" rtlCol="0">
            <a:spAutoFit/>
          </a:bodyPr>
          <a:lstStyle/>
          <a:p>
            <a:r>
              <a:rPr lang="en-US" altLang="ja-JP" sz="2800" b="1" dirty="0">
                <a:solidFill>
                  <a:schemeClr val="bg2">
                    <a:lumMod val="90000"/>
                  </a:schemeClr>
                </a:solidFill>
                <a:latin typeface="Calibri" panose="020F0502020204030204" pitchFamily="34" charset="0"/>
                <a:cs typeface="Calibri" panose="020F0502020204030204" pitchFamily="34" charset="0"/>
              </a:rPr>
              <a:t>Dynamical energy conversion from initial partons (corona) to fluids (core)</a:t>
            </a:r>
            <a:endParaRPr kumimoji="1" lang="ja-JP" altLang="en-US" sz="2800" b="1" dirty="0">
              <a:solidFill>
                <a:schemeClr val="bg2">
                  <a:lumMod val="90000"/>
                </a:schemeClr>
              </a:solidFill>
              <a:latin typeface="Calibri" panose="020F0502020204030204" pitchFamily="34" charset="0"/>
              <a:cs typeface="Calibri" panose="020F0502020204030204" pitchFamily="34" charset="0"/>
            </a:endParaRPr>
          </a:p>
        </p:txBody>
      </p:sp>
      <p:sp>
        <p:nvSpPr>
          <p:cNvPr id="9" name="Slide Number Placeholder 8">
            <a:extLst>
              <a:ext uri="{FF2B5EF4-FFF2-40B4-BE49-F238E27FC236}">
                <a16:creationId xmlns:a16="http://schemas.microsoft.com/office/drawing/2014/main" id="{5A220928-A7EB-FE5C-9BB1-F06826538E8E}"/>
              </a:ext>
            </a:extLst>
          </p:cNvPr>
          <p:cNvSpPr>
            <a:spLocks noGrp="1"/>
          </p:cNvSpPr>
          <p:nvPr>
            <p:ph type="sldNum" sz="quarter" idx="12"/>
          </p:nvPr>
        </p:nvSpPr>
        <p:spPr/>
        <p:txBody>
          <a:bodyPr/>
          <a:lstStyle/>
          <a:p>
            <a:fld id="{35AB285C-654F-4A5B-870C-7C676C8AE05A}" type="slidenum">
              <a:rPr kumimoji="1" lang="ja-JP" altLang="en-US" smtClean="0"/>
              <a:t>14</a:t>
            </a:fld>
            <a:endParaRPr kumimoji="1" lang="ja-JP" altLang="en-US"/>
          </a:p>
        </p:txBody>
      </p:sp>
    </p:spTree>
    <p:extLst>
      <p:ext uri="{BB962C8B-B14F-4D97-AF65-F5344CB8AC3E}">
        <p14:creationId xmlns:p14="http://schemas.microsoft.com/office/powerpoint/2010/main" val="340494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02370-3B90-4D57-9965-27A2EDB71653}"/>
              </a:ext>
            </a:extLst>
          </p:cNvPr>
          <p:cNvSpPr>
            <a:spLocks noGrp="1"/>
          </p:cNvSpPr>
          <p:nvPr>
            <p:ph type="title"/>
          </p:nvPr>
        </p:nvSpPr>
        <p:spPr/>
        <p:txBody>
          <a:bodyPr>
            <a:normAutofit fontScale="90000"/>
          </a:bodyPr>
          <a:lstStyle/>
          <a:p>
            <a:r>
              <a:rPr lang="en-US" altLang="ja-JP" sz="4400" b="1" dirty="0">
                <a:latin typeface="Calibri" panose="020F0502020204030204" pitchFamily="34" charset="0"/>
                <a:cs typeface="Calibri" panose="020F0502020204030204" pitchFamily="34" charset="0"/>
              </a:rPr>
              <a:t>Corona components from string modification</a:t>
            </a:r>
            <a:endParaRPr kumimoji="1" lang="ja-JP" altLang="en-US" dirty="0"/>
          </a:p>
        </p:txBody>
      </p:sp>
      <p:sp>
        <p:nvSpPr>
          <p:cNvPr id="3" name="Date Placeholder 2">
            <a:extLst>
              <a:ext uri="{FF2B5EF4-FFF2-40B4-BE49-F238E27FC236}">
                <a16:creationId xmlns:a16="http://schemas.microsoft.com/office/drawing/2014/main" id="{3830E1DC-CDC5-423C-A87E-490670D70C3A}"/>
              </a:ext>
            </a:extLst>
          </p:cNvPr>
          <p:cNvSpPr>
            <a:spLocks noGrp="1"/>
          </p:cNvSpPr>
          <p:nvPr>
            <p:ph type="dt" sz="half" idx="10"/>
          </p:nvPr>
        </p:nvSpPr>
        <p:spPr/>
        <p:txBody>
          <a:bodyPr/>
          <a:lstStyle/>
          <a:p>
            <a:r>
              <a:rPr lang="en-US" altLang="ja-JP"/>
              <a:t>2022/09/14,   Yuuka Kanakubo, Sophia Univ.</a:t>
            </a:r>
            <a:endParaRPr lang="ja-JP" altLang="en-US" dirty="0"/>
          </a:p>
        </p:txBody>
      </p:sp>
      <p:sp>
        <p:nvSpPr>
          <p:cNvPr id="4" name="Footer Placeholder 3">
            <a:extLst>
              <a:ext uri="{FF2B5EF4-FFF2-40B4-BE49-F238E27FC236}">
                <a16:creationId xmlns:a16="http://schemas.microsoft.com/office/drawing/2014/main" id="{E9AF97B0-E31E-419B-B042-C684BAC4AE36}"/>
              </a:ext>
            </a:extLst>
          </p:cNvPr>
          <p:cNvSpPr>
            <a:spLocks noGrp="1"/>
          </p:cNvSpPr>
          <p:nvPr>
            <p:ph type="ftr" sz="quarter" idx="11"/>
          </p:nvPr>
        </p:nvSpPr>
        <p:spPr/>
        <p:txBody>
          <a:bodyPr/>
          <a:lstStyle/>
          <a:p>
            <a:r>
              <a:rPr lang="en-US" altLang="zh-CN"/>
              <a:t>Lund University, Sweden</a:t>
            </a:r>
            <a:endParaRPr lang="ja-JP" altLang="en-US" dirty="0"/>
          </a:p>
        </p:txBody>
      </p:sp>
      <p:sp>
        <p:nvSpPr>
          <p:cNvPr id="6" name="Rectangle 5">
            <a:extLst>
              <a:ext uri="{FF2B5EF4-FFF2-40B4-BE49-F238E27FC236}">
                <a16:creationId xmlns:a16="http://schemas.microsoft.com/office/drawing/2014/main" id="{77457950-7CA5-489A-BF8D-F36E0A4C1C53}"/>
              </a:ext>
            </a:extLst>
          </p:cNvPr>
          <p:cNvSpPr/>
          <p:nvPr/>
        </p:nvSpPr>
        <p:spPr>
          <a:xfrm>
            <a:off x="137725" y="1193284"/>
            <a:ext cx="11868745" cy="3093524"/>
          </a:xfrm>
          <a:prstGeom prst="rect">
            <a:avLst/>
          </a:prstGeom>
          <a:solidFill>
            <a:schemeClr val="bg2">
              <a:lumMod val="5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7" name="グループ化 49">
            <a:extLst>
              <a:ext uri="{FF2B5EF4-FFF2-40B4-BE49-F238E27FC236}">
                <a16:creationId xmlns:a16="http://schemas.microsoft.com/office/drawing/2014/main" id="{DB832347-EB43-4F07-8AB1-BF808A506AFD}"/>
              </a:ext>
            </a:extLst>
          </p:cNvPr>
          <p:cNvGrpSpPr/>
          <p:nvPr/>
        </p:nvGrpSpPr>
        <p:grpSpPr>
          <a:xfrm>
            <a:off x="9527972" y="1730698"/>
            <a:ext cx="2478585" cy="2474871"/>
            <a:chOff x="6653672" y="2109072"/>
            <a:chExt cx="2462978" cy="2211867"/>
          </a:xfrm>
        </p:grpSpPr>
        <p:sp>
          <p:nvSpPr>
            <p:cNvPr id="8" name="爆発 2 155">
              <a:extLst>
                <a:ext uri="{FF2B5EF4-FFF2-40B4-BE49-F238E27FC236}">
                  <a16:creationId xmlns:a16="http://schemas.microsoft.com/office/drawing/2014/main" id="{959CC6F2-693C-4669-9568-52EC2138913E}"/>
                </a:ext>
              </a:extLst>
            </p:cNvPr>
            <p:cNvSpPr/>
            <p:nvPr/>
          </p:nvSpPr>
          <p:spPr>
            <a:xfrm rot="18239659">
              <a:off x="7445727" y="2930860"/>
              <a:ext cx="379580" cy="399909"/>
            </a:xfrm>
            <a:prstGeom prst="irregularSeal2">
              <a:avLst/>
            </a:prstGeom>
            <a:solidFill>
              <a:sysClr val="windowText" lastClr="000000"/>
            </a:solidFill>
            <a:ln w="19050" cap="rnd" cmpd="sng" algn="ctr">
              <a:solidFill>
                <a:srgbClr val="212121">
                  <a:lumMod val="2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9" name="爆発 2 155">
              <a:extLst>
                <a:ext uri="{FF2B5EF4-FFF2-40B4-BE49-F238E27FC236}">
                  <a16:creationId xmlns:a16="http://schemas.microsoft.com/office/drawing/2014/main" id="{EED59E22-C075-4900-887C-F6481970AD2F}"/>
                </a:ext>
              </a:extLst>
            </p:cNvPr>
            <p:cNvSpPr/>
            <p:nvPr/>
          </p:nvSpPr>
          <p:spPr>
            <a:xfrm rot="18239659">
              <a:off x="7446755" y="2931554"/>
              <a:ext cx="379580" cy="399909"/>
            </a:xfrm>
            <a:prstGeom prst="irregularSeal2">
              <a:avLst/>
            </a:prstGeom>
            <a:solidFill>
              <a:sysClr val="windowText" lastClr="000000"/>
            </a:solidFill>
            <a:ln w="19050" cap="rnd" cmpd="sng" algn="ctr">
              <a:solidFill>
                <a:srgbClr val="212121">
                  <a:lumMod val="2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cxnSp>
          <p:nvCxnSpPr>
            <p:cNvPr id="10" name="直線矢印コネクタ 53">
              <a:extLst>
                <a:ext uri="{FF2B5EF4-FFF2-40B4-BE49-F238E27FC236}">
                  <a16:creationId xmlns:a16="http://schemas.microsoft.com/office/drawing/2014/main" id="{8B53990E-DF73-45DA-B4C8-A15E4FFA92D1}"/>
                </a:ext>
              </a:extLst>
            </p:cNvPr>
            <p:cNvCxnSpPr>
              <a:cxnSpLocks/>
            </p:cNvCxnSpPr>
            <p:nvPr/>
          </p:nvCxnSpPr>
          <p:spPr>
            <a:xfrm rot="18239659" flipV="1">
              <a:off x="6684707" y="3704966"/>
              <a:ext cx="1221223" cy="10723"/>
            </a:xfrm>
            <a:prstGeom prst="straightConnector1">
              <a:avLst/>
            </a:prstGeom>
            <a:noFill/>
            <a:ln w="19050" cap="rnd" cmpd="sng" algn="ctr">
              <a:noFill/>
              <a:prstDash val="solid"/>
              <a:headEnd type="none" w="lg" len="lg"/>
              <a:tailEnd type="triangle" w="lg" len="lg"/>
            </a:ln>
            <a:effectLst/>
          </p:spPr>
        </p:cxnSp>
        <p:sp>
          <p:nvSpPr>
            <p:cNvPr id="11" name="楕円 13">
              <a:extLst>
                <a:ext uri="{FF2B5EF4-FFF2-40B4-BE49-F238E27FC236}">
                  <a16:creationId xmlns:a16="http://schemas.microsoft.com/office/drawing/2014/main" id="{1FC5358D-648D-4310-AF2A-82B62D978A3D}"/>
                </a:ext>
              </a:extLst>
            </p:cNvPr>
            <p:cNvSpPr/>
            <p:nvPr/>
          </p:nvSpPr>
          <p:spPr>
            <a:xfrm rot="18239659">
              <a:off x="7252013" y="2115486"/>
              <a:ext cx="911168"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2" name="楕円 61">
              <a:extLst>
                <a:ext uri="{FF2B5EF4-FFF2-40B4-BE49-F238E27FC236}">
                  <a16:creationId xmlns:a16="http://schemas.microsoft.com/office/drawing/2014/main" id="{86917942-0058-4741-9B26-6EE7D5C36371}"/>
                </a:ext>
              </a:extLst>
            </p:cNvPr>
            <p:cNvSpPr/>
            <p:nvPr/>
          </p:nvSpPr>
          <p:spPr>
            <a:xfrm rot="18239659">
              <a:off x="8205481" y="2794098"/>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 name="楕円 60">
              <a:extLst>
                <a:ext uri="{FF2B5EF4-FFF2-40B4-BE49-F238E27FC236}">
                  <a16:creationId xmlns:a16="http://schemas.microsoft.com/office/drawing/2014/main" id="{B34D2593-04C7-4C73-A2E2-957DE87BE076}"/>
                </a:ext>
              </a:extLst>
            </p:cNvPr>
            <p:cNvSpPr/>
            <p:nvPr/>
          </p:nvSpPr>
          <p:spPr>
            <a:xfrm rot="18239659">
              <a:off x="6860809" y="3044877"/>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4" name="楕円 57">
              <a:extLst>
                <a:ext uri="{FF2B5EF4-FFF2-40B4-BE49-F238E27FC236}">
                  <a16:creationId xmlns:a16="http://schemas.microsoft.com/office/drawing/2014/main" id="{4CA0FFA0-A90D-4DDC-97EC-69BE673EF59E}"/>
                </a:ext>
              </a:extLst>
            </p:cNvPr>
            <p:cNvSpPr/>
            <p:nvPr/>
          </p:nvSpPr>
          <p:spPr>
            <a:xfrm rot="18239659">
              <a:off x="7821082" y="2505108"/>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 name="楕円 56">
              <a:extLst>
                <a:ext uri="{FF2B5EF4-FFF2-40B4-BE49-F238E27FC236}">
                  <a16:creationId xmlns:a16="http://schemas.microsoft.com/office/drawing/2014/main" id="{B899BECA-6B67-41FB-AD9E-43BEF6509069}"/>
                </a:ext>
              </a:extLst>
            </p:cNvPr>
            <p:cNvSpPr/>
            <p:nvPr/>
          </p:nvSpPr>
          <p:spPr>
            <a:xfrm rot="18239659">
              <a:off x="7543792" y="2667292"/>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 name="楕円 57">
              <a:extLst>
                <a:ext uri="{FF2B5EF4-FFF2-40B4-BE49-F238E27FC236}">
                  <a16:creationId xmlns:a16="http://schemas.microsoft.com/office/drawing/2014/main" id="{45CC0719-48AA-449C-ADE9-474948B6E4EC}"/>
                </a:ext>
              </a:extLst>
            </p:cNvPr>
            <p:cNvSpPr/>
            <p:nvPr/>
          </p:nvSpPr>
          <p:spPr>
            <a:xfrm rot="18239659">
              <a:off x="7404124" y="2710172"/>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 name="楕円 58">
              <a:extLst>
                <a:ext uri="{FF2B5EF4-FFF2-40B4-BE49-F238E27FC236}">
                  <a16:creationId xmlns:a16="http://schemas.microsoft.com/office/drawing/2014/main" id="{E928B114-EAC7-4682-A8F0-154F3917F021}"/>
                </a:ext>
              </a:extLst>
            </p:cNvPr>
            <p:cNvSpPr/>
            <p:nvPr/>
          </p:nvSpPr>
          <p:spPr>
            <a:xfrm rot="18239659">
              <a:off x="7568457" y="2801515"/>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8" name="楕円 54">
              <a:extLst>
                <a:ext uri="{FF2B5EF4-FFF2-40B4-BE49-F238E27FC236}">
                  <a16:creationId xmlns:a16="http://schemas.microsoft.com/office/drawing/2014/main" id="{023F3ECB-52C7-41A2-9A03-40B849080C85}"/>
                </a:ext>
              </a:extLst>
            </p:cNvPr>
            <p:cNvSpPr/>
            <p:nvPr/>
          </p:nvSpPr>
          <p:spPr>
            <a:xfrm rot="18239659">
              <a:off x="7599146" y="2481630"/>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 name="楕円 53">
              <a:extLst>
                <a:ext uri="{FF2B5EF4-FFF2-40B4-BE49-F238E27FC236}">
                  <a16:creationId xmlns:a16="http://schemas.microsoft.com/office/drawing/2014/main" id="{6A752A5A-2DA0-4888-9D6B-E2418DE59465}"/>
                </a:ext>
              </a:extLst>
            </p:cNvPr>
            <p:cNvSpPr/>
            <p:nvPr/>
          </p:nvSpPr>
          <p:spPr>
            <a:xfrm rot="18239659">
              <a:off x="7622103" y="2109073"/>
              <a:ext cx="911169" cy="911168"/>
            </a:xfrm>
            <a:prstGeom prst="ellipse">
              <a:avLst/>
            </a:prstGeom>
            <a:gradFill flip="none" rotWithShape="1">
              <a:gsLst>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 name="楕円 55">
              <a:extLst>
                <a:ext uri="{FF2B5EF4-FFF2-40B4-BE49-F238E27FC236}">
                  <a16:creationId xmlns:a16="http://schemas.microsoft.com/office/drawing/2014/main" id="{2588EE07-C903-4922-B1D1-B6C78872F48E}"/>
                </a:ext>
              </a:extLst>
            </p:cNvPr>
            <p:cNvSpPr/>
            <p:nvPr/>
          </p:nvSpPr>
          <p:spPr>
            <a:xfrm rot="18239659">
              <a:off x="7340151" y="2491553"/>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1" name="楕円 14">
              <a:extLst>
                <a:ext uri="{FF2B5EF4-FFF2-40B4-BE49-F238E27FC236}">
                  <a16:creationId xmlns:a16="http://schemas.microsoft.com/office/drawing/2014/main" id="{3D681ACA-FF78-478A-9CE5-F454326035B5}"/>
                </a:ext>
              </a:extLst>
            </p:cNvPr>
            <p:cNvSpPr/>
            <p:nvPr/>
          </p:nvSpPr>
          <p:spPr>
            <a:xfrm rot="21162396">
              <a:off x="7631106" y="2273478"/>
              <a:ext cx="265643"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2" name="楕円 66">
              <a:extLst>
                <a:ext uri="{FF2B5EF4-FFF2-40B4-BE49-F238E27FC236}">
                  <a16:creationId xmlns:a16="http://schemas.microsoft.com/office/drawing/2014/main" id="{0DAB88D4-6EEC-4171-8801-BEECD719D51E}"/>
                </a:ext>
              </a:extLst>
            </p:cNvPr>
            <p:cNvSpPr/>
            <p:nvPr/>
          </p:nvSpPr>
          <p:spPr>
            <a:xfrm rot="16318090">
              <a:off x="7723384" y="2843830"/>
              <a:ext cx="498220" cy="655056"/>
            </a:xfrm>
            <a:prstGeom prst="ellipse">
              <a:avLst/>
            </a:prstGeom>
            <a:gradFill flip="none" rotWithShape="1">
              <a:gsLst>
                <a:gs pos="50000">
                  <a:srgbClr val="F7615A">
                    <a:alpha val="60000"/>
                  </a:srgbClr>
                </a:gs>
                <a:gs pos="89000">
                  <a:srgbClr val="EE7164">
                    <a:alpha val="10000"/>
                  </a:srgbClr>
                </a:gs>
                <a:gs pos="23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3" name="楕円 66">
              <a:extLst>
                <a:ext uri="{FF2B5EF4-FFF2-40B4-BE49-F238E27FC236}">
                  <a16:creationId xmlns:a16="http://schemas.microsoft.com/office/drawing/2014/main" id="{432C2761-EFC8-4E98-BC81-E1876B630717}"/>
                </a:ext>
              </a:extLst>
            </p:cNvPr>
            <p:cNvSpPr/>
            <p:nvPr/>
          </p:nvSpPr>
          <p:spPr>
            <a:xfrm rot="21162396">
              <a:off x="8029248" y="2927446"/>
              <a:ext cx="302935" cy="566575"/>
            </a:xfrm>
            <a:prstGeom prst="ellipse">
              <a:avLst/>
            </a:prstGeom>
            <a:gradFill flip="none" rotWithShape="1">
              <a:gsLst>
                <a:gs pos="100000">
                  <a:srgbClr val="F28F84">
                    <a:alpha val="10000"/>
                  </a:srgbClr>
                </a:gs>
                <a:gs pos="45000">
                  <a:srgbClr val="EE7164">
                    <a:alpha val="80000"/>
                  </a:srgbClr>
                </a:gs>
                <a:gs pos="21000">
                  <a:srgbClr val="FF5050">
                    <a:alpha val="9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4" name="楕円 67">
              <a:extLst>
                <a:ext uri="{FF2B5EF4-FFF2-40B4-BE49-F238E27FC236}">
                  <a16:creationId xmlns:a16="http://schemas.microsoft.com/office/drawing/2014/main" id="{78D31442-19C3-4B2C-BC27-331C0CAFF55D}"/>
                </a:ext>
              </a:extLst>
            </p:cNvPr>
            <p:cNvSpPr/>
            <p:nvPr/>
          </p:nvSpPr>
          <p:spPr>
            <a:xfrm rot="5111350">
              <a:off x="8322739" y="2848349"/>
              <a:ext cx="262992" cy="567406"/>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5" name="楕円 68">
              <a:extLst>
                <a:ext uri="{FF2B5EF4-FFF2-40B4-BE49-F238E27FC236}">
                  <a16:creationId xmlns:a16="http://schemas.microsoft.com/office/drawing/2014/main" id="{E1BEDD02-3C54-447C-828E-DF777BFA6589}"/>
                </a:ext>
              </a:extLst>
            </p:cNvPr>
            <p:cNvSpPr/>
            <p:nvPr/>
          </p:nvSpPr>
          <p:spPr>
            <a:xfrm rot="21162396">
              <a:off x="8176262" y="2703719"/>
              <a:ext cx="302935" cy="566575"/>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6" name="楕円 67">
              <a:extLst>
                <a:ext uri="{FF2B5EF4-FFF2-40B4-BE49-F238E27FC236}">
                  <a16:creationId xmlns:a16="http://schemas.microsoft.com/office/drawing/2014/main" id="{2C26C0FE-F429-42ED-94CE-00CD426A803A}"/>
                </a:ext>
              </a:extLst>
            </p:cNvPr>
            <p:cNvSpPr/>
            <p:nvPr/>
          </p:nvSpPr>
          <p:spPr>
            <a:xfrm rot="15820177">
              <a:off x="7636622" y="2487792"/>
              <a:ext cx="356834" cy="565526"/>
            </a:xfrm>
            <a:prstGeom prst="ellipse">
              <a:avLst/>
            </a:prstGeom>
            <a:gradFill flip="none" rotWithShape="1">
              <a:gsLst>
                <a:gs pos="50000">
                  <a:srgbClr val="F7615A">
                    <a:alpha val="60000"/>
                  </a:srgbClr>
                </a:gs>
                <a:gs pos="91000">
                  <a:srgbClr val="EE7164">
                    <a:alpha val="3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7" name="楕円 68">
              <a:extLst>
                <a:ext uri="{FF2B5EF4-FFF2-40B4-BE49-F238E27FC236}">
                  <a16:creationId xmlns:a16="http://schemas.microsoft.com/office/drawing/2014/main" id="{034E3ABC-688F-44CF-A6FE-302F99B3F770}"/>
                </a:ext>
              </a:extLst>
            </p:cNvPr>
            <p:cNvSpPr/>
            <p:nvPr/>
          </p:nvSpPr>
          <p:spPr>
            <a:xfrm rot="17035299">
              <a:off x="7638631" y="2469896"/>
              <a:ext cx="234296" cy="382286"/>
            </a:xfrm>
            <a:prstGeom prst="ellipse">
              <a:avLst/>
            </a:prstGeom>
            <a:gradFill flip="none" rotWithShape="1">
              <a:gsLst>
                <a:gs pos="38000">
                  <a:srgbClr val="F7615A">
                    <a:alpha val="60000"/>
                  </a:srgbClr>
                </a:gs>
                <a:gs pos="89000">
                  <a:srgbClr val="EE7164">
                    <a:alpha val="10000"/>
                  </a:srgbClr>
                </a:gs>
                <a:gs pos="20000">
                  <a:srgbClr val="FF5050">
                    <a:alpha val="57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8" name="楕円 69">
              <a:extLst>
                <a:ext uri="{FF2B5EF4-FFF2-40B4-BE49-F238E27FC236}">
                  <a16:creationId xmlns:a16="http://schemas.microsoft.com/office/drawing/2014/main" id="{B329395D-4F16-48EF-8F96-FBF9A3312095}"/>
                </a:ext>
              </a:extLst>
            </p:cNvPr>
            <p:cNvSpPr/>
            <p:nvPr/>
          </p:nvSpPr>
          <p:spPr>
            <a:xfrm rot="17035299">
              <a:off x="7792367" y="3092059"/>
              <a:ext cx="234296" cy="382286"/>
            </a:xfrm>
            <a:prstGeom prst="ellipse">
              <a:avLst/>
            </a:prstGeom>
            <a:gradFill flip="none" rotWithShape="1">
              <a:gsLst>
                <a:gs pos="38000">
                  <a:srgbClr val="F7615A">
                    <a:alpha val="60000"/>
                  </a:srgbClr>
                </a:gs>
                <a:gs pos="89000">
                  <a:srgbClr val="EE7164">
                    <a:alpha val="10000"/>
                  </a:srgbClr>
                </a:gs>
                <a:gs pos="15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9" name="楕円 70">
              <a:extLst>
                <a:ext uri="{FF2B5EF4-FFF2-40B4-BE49-F238E27FC236}">
                  <a16:creationId xmlns:a16="http://schemas.microsoft.com/office/drawing/2014/main" id="{F3CBF227-0753-498D-9514-C7042F977D7E}"/>
                </a:ext>
              </a:extLst>
            </p:cNvPr>
            <p:cNvSpPr/>
            <p:nvPr/>
          </p:nvSpPr>
          <p:spPr>
            <a:xfrm rot="17035299">
              <a:off x="7708952" y="3007555"/>
              <a:ext cx="234296" cy="382286"/>
            </a:xfrm>
            <a:prstGeom prst="ellipse">
              <a:avLst/>
            </a:prstGeom>
            <a:gradFill flip="none" rotWithShape="1">
              <a:gsLst>
                <a:gs pos="38000">
                  <a:srgbClr val="F7615A">
                    <a:alpha val="72000"/>
                  </a:srgbClr>
                </a:gs>
                <a:gs pos="89000">
                  <a:srgbClr val="EE7164">
                    <a:alpha val="10000"/>
                  </a:srgbClr>
                </a:gs>
                <a:gs pos="15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0" name="楕円 71">
              <a:extLst>
                <a:ext uri="{FF2B5EF4-FFF2-40B4-BE49-F238E27FC236}">
                  <a16:creationId xmlns:a16="http://schemas.microsoft.com/office/drawing/2014/main" id="{D8F755C5-6E44-41DE-93E2-98D05A19FF04}"/>
                </a:ext>
              </a:extLst>
            </p:cNvPr>
            <p:cNvSpPr/>
            <p:nvPr/>
          </p:nvSpPr>
          <p:spPr>
            <a:xfrm rot="17035299">
              <a:off x="8324169" y="2628160"/>
              <a:ext cx="222903" cy="406651"/>
            </a:xfrm>
            <a:prstGeom prst="ellipse">
              <a:avLst/>
            </a:prstGeom>
            <a:gradFill flip="none" rotWithShape="1">
              <a:gsLst>
                <a:gs pos="38000">
                  <a:srgbClr val="F7615A">
                    <a:alpha val="72000"/>
                  </a:srgbClr>
                </a:gs>
                <a:gs pos="89000">
                  <a:srgbClr val="EE7164">
                    <a:alpha val="10000"/>
                  </a:srgbClr>
                </a:gs>
                <a:gs pos="15000">
                  <a:srgbClr val="FF5050">
                    <a:alpha val="71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1" name="楕円 72">
              <a:extLst>
                <a:ext uri="{FF2B5EF4-FFF2-40B4-BE49-F238E27FC236}">
                  <a16:creationId xmlns:a16="http://schemas.microsoft.com/office/drawing/2014/main" id="{582C1B52-CEF2-4AB6-BA14-035150DCDD9D}"/>
                </a:ext>
              </a:extLst>
            </p:cNvPr>
            <p:cNvSpPr/>
            <p:nvPr/>
          </p:nvSpPr>
          <p:spPr>
            <a:xfrm rot="17035299">
              <a:off x="7926558" y="2835763"/>
              <a:ext cx="428944" cy="382286"/>
            </a:xfrm>
            <a:prstGeom prst="ellipse">
              <a:avLst/>
            </a:prstGeom>
            <a:gradFill flip="none" rotWithShape="1">
              <a:gsLst>
                <a:gs pos="47000">
                  <a:srgbClr val="F7615A">
                    <a:alpha val="65000"/>
                  </a:srgbClr>
                </a:gs>
                <a:gs pos="87000">
                  <a:srgbClr val="EE7164">
                    <a:alpha val="0"/>
                  </a:srgbClr>
                </a:gs>
                <a:gs pos="15000">
                  <a:srgbClr val="FF5050">
                    <a:alpha val="8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2" name="楕円 73">
              <a:extLst>
                <a:ext uri="{FF2B5EF4-FFF2-40B4-BE49-F238E27FC236}">
                  <a16:creationId xmlns:a16="http://schemas.microsoft.com/office/drawing/2014/main" id="{9906A0F3-42DF-483C-AF82-58B2C6EB222C}"/>
                </a:ext>
              </a:extLst>
            </p:cNvPr>
            <p:cNvSpPr/>
            <p:nvPr/>
          </p:nvSpPr>
          <p:spPr>
            <a:xfrm rot="17035299">
              <a:off x="7685509" y="2751682"/>
              <a:ext cx="415633" cy="491526"/>
            </a:xfrm>
            <a:prstGeom prst="ellipse">
              <a:avLst/>
            </a:prstGeom>
            <a:gradFill flip="none" rotWithShape="1">
              <a:gsLst>
                <a:gs pos="43000">
                  <a:srgbClr val="F7615A">
                    <a:alpha val="88000"/>
                  </a:srgbClr>
                </a:gs>
                <a:gs pos="89000">
                  <a:srgbClr val="EE7164">
                    <a:alpha val="10000"/>
                  </a:srgbClr>
                </a:gs>
                <a:gs pos="26500">
                  <a:srgbClr val="FB5955">
                    <a:alpha val="81000"/>
                  </a:srgbClr>
                </a:gs>
                <a:gs pos="11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3" name="楕円 74">
              <a:extLst>
                <a:ext uri="{FF2B5EF4-FFF2-40B4-BE49-F238E27FC236}">
                  <a16:creationId xmlns:a16="http://schemas.microsoft.com/office/drawing/2014/main" id="{7A82E812-C381-4A02-93FD-1E2BF84F02C6}"/>
                </a:ext>
              </a:extLst>
            </p:cNvPr>
            <p:cNvSpPr/>
            <p:nvPr/>
          </p:nvSpPr>
          <p:spPr>
            <a:xfrm rot="12524241">
              <a:off x="8202467" y="3037925"/>
              <a:ext cx="322093" cy="418928"/>
            </a:xfrm>
            <a:prstGeom prst="ellipse">
              <a:avLst/>
            </a:prstGeom>
            <a:gradFill flip="none" rotWithShape="1">
              <a:gsLst>
                <a:gs pos="38000">
                  <a:srgbClr val="F7615A">
                    <a:alpha val="72000"/>
                  </a:srgbClr>
                </a:gs>
                <a:gs pos="89000">
                  <a:srgbClr val="EE7164">
                    <a:alpha val="10000"/>
                  </a:srgbClr>
                </a:gs>
                <a:gs pos="15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4" name="楕円 75">
              <a:extLst>
                <a:ext uri="{FF2B5EF4-FFF2-40B4-BE49-F238E27FC236}">
                  <a16:creationId xmlns:a16="http://schemas.microsoft.com/office/drawing/2014/main" id="{6F3D9338-A3AA-4DE8-A6DB-49D6DC09373D}"/>
                </a:ext>
              </a:extLst>
            </p:cNvPr>
            <p:cNvSpPr/>
            <p:nvPr/>
          </p:nvSpPr>
          <p:spPr>
            <a:xfrm rot="20742027">
              <a:off x="7815902" y="2783549"/>
              <a:ext cx="385370" cy="612142"/>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5" name="楕円 76">
              <a:extLst>
                <a:ext uri="{FF2B5EF4-FFF2-40B4-BE49-F238E27FC236}">
                  <a16:creationId xmlns:a16="http://schemas.microsoft.com/office/drawing/2014/main" id="{83B3E70D-742B-46FB-81EF-CB4E30562E30}"/>
                </a:ext>
              </a:extLst>
            </p:cNvPr>
            <p:cNvSpPr/>
            <p:nvPr/>
          </p:nvSpPr>
          <p:spPr>
            <a:xfrm rot="15665239">
              <a:off x="7651337" y="2716856"/>
              <a:ext cx="385370" cy="612142"/>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6" name="楕円 77">
              <a:extLst>
                <a:ext uri="{FF2B5EF4-FFF2-40B4-BE49-F238E27FC236}">
                  <a16:creationId xmlns:a16="http://schemas.microsoft.com/office/drawing/2014/main" id="{8371FB18-6538-45F9-8A80-F4ACA7D762EE}"/>
                </a:ext>
              </a:extLst>
            </p:cNvPr>
            <p:cNvSpPr/>
            <p:nvPr/>
          </p:nvSpPr>
          <p:spPr>
            <a:xfrm rot="20742027">
              <a:off x="7779247" y="2984120"/>
              <a:ext cx="257138" cy="432954"/>
            </a:xfrm>
            <a:prstGeom prst="ellipse">
              <a:avLst/>
            </a:prstGeom>
            <a:gradFill flip="none" rotWithShape="1">
              <a:gsLst>
                <a:gs pos="58000">
                  <a:srgbClr val="F7615A">
                    <a:alpha val="60000"/>
                  </a:srgbClr>
                </a:gs>
                <a:gs pos="89000">
                  <a:srgbClr val="EE7164">
                    <a:alpha val="10000"/>
                  </a:srgbClr>
                </a:gs>
                <a:gs pos="32000">
                  <a:srgbClr val="FF4228">
                    <a:alpha val="70000"/>
                  </a:srgbClr>
                </a:gs>
                <a:gs pos="17000">
                  <a:srgbClr val="FF3300">
                    <a:alpha val="94000"/>
                  </a:srgbClr>
                </a:gs>
                <a:gs pos="45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7" name="楕円 80">
              <a:extLst>
                <a:ext uri="{FF2B5EF4-FFF2-40B4-BE49-F238E27FC236}">
                  <a16:creationId xmlns:a16="http://schemas.microsoft.com/office/drawing/2014/main" id="{206305A6-D4B2-440C-BF08-FBEBB45771DF}"/>
                </a:ext>
              </a:extLst>
            </p:cNvPr>
            <p:cNvSpPr/>
            <p:nvPr/>
          </p:nvSpPr>
          <p:spPr>
            <a:xfrm rot="20742027">
              <a:off x="7708756" y="2947827"/>
              <a:ext cx="499636" cy="481199"/>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8" name="楕円 80">
              <a:extLst>
                <a:ext uri="{FF2B5EF4-FFF2-40B4-BE49-F238E27FC236}">
                  <a16:creationId xmlns:a16="http://schemas.microsoft.com/office/drawing/2014/main" id="{D8670E1E-44F8-4E6A-94E5-91D8C067F7B8}"/>
                </a:ext>
              </a:extLst>
            </p:cNvPr>
            <p:cNvSpPr/>
            <p:nvPr/>
          </p:nvSpPr>
          <p:spPr>
            <a:xfrm rot="20300742">
              <a:off x="7828216" y="2868937"/>
              <a:ext cx="382175" cy="427427"/>
            </a:xfrm>
            <a:prstGeom prst="ellipse">
              <a:avLst/>
            </a:prstGeom>
            <a:gradFill flip="none" rotWithShape="1">
              <a:gsLst>
                <a:gs pos="50000">
                  <a:srgbClr val="F7615A">
                    <a:alpha val="60000"/>
                  </a:srgbClr>
                </a:gs>
                <a:gs pos="91000">
                  <a:srgbClr val="EE7164">
                    <a:alpha val="3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9" name="楕円 446">
              <a:extLst>
                <a:ext uri="{FF2B5EF4-FFF2-40B4-BE49-F238E27FC236}">
                  <a16:creationId xmlns:a16="http://schemas.microsoft.com/office/drawing/2014/main" id="{E75E4279-196E-42F4-A92B-F63DEE85D0B4}"/>
                </a:ext>
              </a:extLst>
            </p:cNvPr>
            <p:cNvSpPr/>
            <p:nvPr/>
          </p:nvSpPr>
          <p:spPr>
            <a:xfrm rot="17465864">
              <a:off x="7743141" y="2603766"/>
              <a:ext cx="373264" cy="619115"/>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40" name="楕円 77">
              <a:extLst>
                <a:ext uri="{FF2B5EF4-FFF2-40B4-BE49-F238E27FC236}">
                  <a16:creationId xmlns:a16="http://schemas.microsoft.com/office/drawing/2014/main" id="{AC3430AE-8A70-4C74-B807-871F2216D001}"/>
                </a:ext>
              </a:extLst>
            </p:cNvPr>
            <p:cNvSpPr/>
            <p:nvPr/>
          </p:nvSpPr>
          <p:spPr>
            <a:xfrm rot="20742027">
              <a:off x="7758835" y="2774969"/>
              <a:ext cx="499636" cy="481199"/>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41" name="楕円 77">
              <a:extLst>
                <a:ext uri="{FF2B5EF4-FFF2-40B4-BE49-F238E27FC236}">
                  <a16:creationId xmlns:a16="http://schemas.microsoft.com/office/drawing/2014/main" id="{8097846B-3D86-4933-B8DA-B682323ABA39}"/>
                </a:ext>
              </a:extLst>
            </p:cNvPr>
            <p:cNvSpPr/>
            <p:nvPr/>
          </p:nvSpPr>
          <p:spPr>
            <a:xfrm rot="20742027">
              <a:off x="7591102" y="2730980"/>
              <a:ext cx="499636" cy="481199"/>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42" name="楕円 77">
              <a:extLst>
                <a:ext uri="{FF2B5EF4-FFF2-40B4-BE49-F238E27FC236}">
                  <a16:creationId xmlns:a16="http://schemas.microsoft.com/office/drawing/2014/main" id="{A2BA4E3F-0244-4A56-8CE1-05AE51704073}"/>
                </a:ext>
              </a:extLst>
            </p:cNvPr>
            <p:cNvSpPr/>
            <p:nvPr/>
          </p:nvSpPr>
          <p:spPr>
            <a:xfrm rot="20742027">
              <a:off x="7664825" y="2695859"/>
              <a:ext cx="590133" cy="716557"/>
            </a:xfrm>
            <a:prstGeom prst="ellipse">
              <a:avLst/>
            </a:prstGeom>
            <a:gradFill flip="none" rotWithShape="1">
              <a:gsLst>
                <a:gs pos="94000">
                  <a:srgbClr val="F7615A">
                    <a:alpha val="30000"/>
                  </a:srgbClr>
                </a:gs>
                <a:gs pos="100000">
                  <a:srgbClr val="EE7164">
                    <a:alpha val="20000"/>
                  </a:srgbClr>
                </a:gs>
                <a:gs pos="75000">
                  <a:srgbClr val="FF4228">
                    <a:alpha val="60000"/>
                  </a:srgbClr>
                </a:gs>
                <a:gs pos="17000">
                  <a:srgbClr val="FF0000">
                    <a:alpha val="90000"/>
                  </a:srgbClr>
                </a:gs>
                <a:gs pos="39000">
                  <a:srgbClr val="FF0700"/>
                </a:gs>
                <a:gs pos="64000">
                  <a:srgbClr val="FF3300">
                    <a:alpha val="70000"/>
                  </a:srgbClr>
                </a:gs>
                <a:gs pos="87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43" name="楕円 79">
              <a:extLst>
                <a:ext uri="{FF2B5EF4-FFF2-40B4-BE49-F238E27FC236}">
                  <a16:creationId xmlns:a16="http://schemas.microsoft.com/office/drawing/2014/main" id="{C603AE61-706A-412E-960E-D837496C132C}"/>
                </a:ext>
              </a:extLst>
            </p:cNvPr>
            <p:cNvSpPr/>
            <p:nvPr/>
          </p:nvSpPr>
          <p:spPr>
            <a:xfrm rot="17035299">
              <a:off x="7767371" y="2444859"/>
              <a:ext cx="234296" cy="382286"/>
            </a:xfrm>
            <a:prstGeom prst="ellipse">
              <a:avLst/>
            </a:prstGeom>
            <a:gradFill flip="none" rotWithShape="1">
              <a:gsLst>
                <a:gs pos="38000">
                  <a:srgbClr val="F7615A">
                    <a:alpha val="60000"/>
                  </a:srgbClr>
                </a:gs>
                <a:gs pos="89000">
                  <a:srgbClr val="EE7164">
                    <a:alpha val="10000"/>
                  </a:srgbClr>
                </a:gs>
                <a:gs pos="20000">
                  <a:srgbClr val="FF5050">
                    <a:alpha val="57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44" name="楕円 77">
              <a:extLst>
                <a:ext uri="{FF2B5EF4-FFF2-40B4-BE49-F238E27FC236}">
                  <a16:creationId xmlns:a16="http://schemas.microsoft.com/office/drawing/2014/main" id="{2798CA3D-5FED-4F3F-A9F3-99147969068C}"/>
                </a:ext>
              </a:extLst>
            </p:cNvPr>
            <p:cNvSpPr/>
            <p:nvPr/>
          </p:nvSpPr>
          <p:spPr>
            <a:xfrm rot="15962548">
              <a:off x="8422517" y="3020026"/>
              <a:ext cx="132061" cy="273134"/>
            </a:xfrm>
            <a:prstGeom prst="ellipse">
              <a:avLst/>
            </a:prstGeom>
            <a:gradFill flip="none" rotWithShape="1">
              <a:gsLst>
                <a:gs pos="86000">
                  <a:srgbClr val="F7615A">
                    <a:alpha val="30000"/>
                  </a:srgbClr>
                </a:gs>
                <a:gs pos="93000">
                  <a:srgbClr val="EE7164">
                    <a:alpha val="20000"/>
                  </a:srgbClr>
                </a:gs>
                <a:gs pos="64000">
                  <a:srgbClr val="FF4228">
                    <a:alpha val="70000"/>
                  </a:srgbClr>
                </a:gs>
                <a:gs pos="0">
                  <a:srgbClr val="FF0000">
                    <a:alpha val="90000"/>
                  </a:srgbClr>
                </a:gs>
                <a:gs pos="19000">
                  <a:srgbClr val="FF3300">
                    <a:alpha val="94000"/>
                  </a:srgbClr>
                </a:gs>
                <a:gs pos="78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45" name="楕円 14">
              <a:extLst>
                <a:ext uri="{FF2B5EF4-FFF2-40B4-BE49-F238E27FC236}">
                  <a16:creationId xmlns:a16="http://schemas.microsoft.com/office/drawing/2014/main" id="{289BAA4D-BA5D-440D-8930-FA7FED4A03B0}"/>
                </a:ext>
              </a:extLst>
            </p:cNvPr>
            <p:cNvSpPr/>
            <p:nvPr/>
          </p:nvSpPr>
          <p:spPr>
            <a:xfrm rot="21162396">
              <a:off x="8008605" y="2367823"/>
              <a:ext cx="265643"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46" name="楕円 14">
              <a:extLst>
                <a:ext uri="{FF2B5EF4-FFF2-40B4-BE49-F238E27FC236}">
                  <a16:creationId xmlns:a16="http://schemas.microsoft.com/office/drawing/2014/main" id="{8ABFA3FC-91F3-4D03-BE36-1C9CC4E086D3}"/>
                </a:ext>
              </a:extLst>
            </p:cNvPr>
            <p:cNvSpPr/>
            <p:nvPr/>
          </p:nvSpPr>
          <p:spPr>
            <a:xfrm rot="21162396">
              <a:off x="7895856" y="2284214"/>
              <a:ext cx="265643"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47" name="楕円 14">
              <a:extLst>
                <a:ext uri="{FF2B5EF4-FFF2-40B4-BE49-F238E27FC236}">
                  <a16:creationId xmlns:a16="http://schemas.microsoft.com/office/drawing/2014/main" id="{00541672-4FB9-45BB-ADC4-2CE2F2144CB8}"/>
                </a:ext>
              </a:extLst>
            </p:cNvPr>
            <p:cNvSpPr/>
            <p:nvPr/>
          </p:nvSpPr>
          <p:spPr>
            <a:xfrm rot="20477771">
              <a:off x="7332864" y="3170689"/>
              <a:ext cx="265645"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48" name="楕円 14">
              <a:extLst>
                <a:ext uri="{FF2B5EF4-FFF2-40B4-BE49-F238E27FC236}">
                  <a16:creationId xmlns:a16="http://schemas.microsoft.com/office/drawing/2014/main" id="{BCF0D8C1-7C80-412A-98AD-0441357FA6E1}"/>
                </a:ext>
              </a:extLst>
            </p:cNvPr>
            <p:cNvSpPr/>
            <p:nvPr/>
          </p:nvSpPr>
          <p:spPr>
            <a:xfrm rot="16606781">
              <a:off x="8167463" y="3205212"/>
              <a:ext cx="265645"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49" name="グループ化 92">
              <a:extLst>
                <a:ext uri="{FF2B5EF4-FFF2-40B4-BE49-F238E27FC236}">
                  <a16:creationId xmlns:a16="http://schemas.microsoft.com/office/drawing/2014/main" id="{FB82080F-B1B0-4364-8B70-1D90E2E16ED9}"/>
                </a:ext>
              </a:extLst>
            </p:cNvPr>
            <p:cNvGrpSpPr/>
            <p:nvPr/>
          </p:nvGrpSpPr>
          <p:grpSpPr>
            <a:xfrm rot="18239659">
              <a:off x="7073649" y="2532896"/>
              <a:ext cx="1296841" cy="1419725"/>
              <a:chOff x="6697836" y="5170921"/>
              <a:chExt cx="824209" cy="902308"/>
            </a:xfrm>
          </p:grpSpPr>
          <p:sp>
            <p:nvSpPr>
              <p:cNvPr id="56" name="楕円 77">
                <a:extLst>
                  <a:ext uri="{FF2B5EF4-FFF2-40B4-BE49-F238E27FC236}">
                    <a16:creationId xmlns:a16="http://schemas.microsoft.com/office/drawing/2014/main" id="{03E2ECEA-6FE9-40BF-B65B-FC0814A1F127}"/>
                  </a:ext>
                </a:extLst>
              </p:cNvPr>
              <p:cNvSpPr/>
              <p:nvPr/>
            </p:nvSpPr>
            <p:spPr>
              <a:xfrm rot="2502368">
                <a:off x="6795359" y="5271484"/>
                <a:ext cx="375060" cy="455409"/>
              </a:xfrm>
              <a:prstGeom prst="ellipse">
                <a:avLst/>
              </a:prstGeom>
              <a:gradFill flip="none" rotWithShape="1">
                <a:gsLst>
                  <a:gs pos="94000">
                    <a:srgbClr val="F7615A">
                      <a:alpha val="30000"/>
                    </a:srgbClr>
                  </a:gs>
                  <a:gs pos="100000">
                    <a:srgbClr val="EE7164">
                      <a:alpha val="20000"/>
                    </a:srgbClr>
                  </a:gs>
                  <a:gs pos="75000">
                    <a:srgbClr val="FF4228">
                      <a:alpha val="60000"/>
                    </a:srgbClr>
                  </a:gs>
                  <a:gs pos="17000">
                    <a:srgbClr val="FF0000">
                      <a:alpha val="90000"/>
                    </a:srgbClr>
                  </a:gs>
                  <a:gs pos="39000">
                    <a:srgbClr val="FF0700"/>
                  </a:gs>
                  <a:gs pos="64000">
                    <a:srgbClr val="FF3300">
                      <a:alpha val="70000"/>
                    </a:srgbClr>
                  </a:gs>
                  <a:gs pos="87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57" name="楕円 13">
                <a:extLst>
                  <a:ext uri="{FF2B5EF4-FFF2-40B4-BE49-F238E27FC236}">
                    <a16:creationId xmlns:a16="http://schemas.microsoft.com/office/drawing/2014/main" id="{BF9153A0-FCE0-4873-B0B6-B519D1024D0D}"/>
                  </a:ext>
                </a:extLst>
              </p:cNvPr>
              <p:cNvSpPr/>
              <p:nvPr/>
            </p:nvSpPr>
            <p:spPr>
              <a:xfrm rot="13210021">
                <a:off x="6697836" y="5494135"/>
                <a:ext cx="579094" cy="579094"/>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58" name="楕円 53">
                <a:extLst>
                  <a:ext uri="{FF2B5EF4-FFF2-40B4-BE49-F238E27FC236}">
                    <a16:creationId xmlns:a16="http://schemas.microsoft.com/office/drawing/2014/main" id="{C68A45DA-D0F5-4E2D-A526-4137BD8E553B}"/>
                  </a:ext>
                </a:extLst>
              </p:cNvPr>
              <p:cNvSpPr/>
              <p:nvPr/>
            </p:nvSpPr>
            <p:spPr>
              <a:xfrm rot="13210021">
                <a:off x="6942950" y="5193190"/>
                <a:ext cx="579095" cy="579094"/>
              </a:xfrm>
              <a:prstGeom prst="ellipse">
                <a:avLst/>
              </a:prstGeom>
              <a:gradFill flip="none" rotWithShape="1">
                <a:gsLst>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59" name="楕円 43">
                <a:extLst>
                  <a:ext uri="{FF2B5EF4-FFF2-40B4-BE49-F238E27FC236}">
                    <a16:creationId xmlns:a16="http://schemas.microsoft.com/office/drawing/2014/main" id="{78395A50-DCE0-4897-A683-70BECB37333E}"/>
                  </a:ext>
                </a:extLst>
              </p:cNvPr>
              <p:cNvSpPr/>
              <p:nvPr/>
            </p:nvSpPr>
            <p:spPr>
              <a:xfrm rot="13210021">
                <a:off x="7143061" y="5319950"/>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60" name="楕円 47">
                <a:extLst>
                  <a:ext uri="{FF2B5EF4-FFF2-40B4-BE49-F238E27FC236}">
                    <a16:creationId xmlns:a16="http://schemas.microsoft.com/office/drawing/2014/main" id="{D896D4C8-481F-448F-B1C1-26C79E454FCA}"/>
                  </a:ext>
                </a:extLst>
              </p:cNvPr>
              <p:cNvSpPr/>
              <p:nvPr/>
            </p:nvSpPr>
            <p:spPr>
              <a:xfrm rot="13210021">
                <a:off x="7111650" y="5319949"/>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61" name="楕円 49">
                <a:extLst>
                  <a:ext uri="{FF2B5EF4-FFF2-40B4-BE49-F238E27FC236}">
                    <a16:creationId xmlns:a16="http://schemas.microsoft.com/office/drawing/2014/main" id="{FA032C5F-28A4-4316-A070-1CA2ED543942}"/>
                  </a:ext>
                </a:extLst>
              </p:cNvPr>
              <p:cNvSpPr/>
              <p:nvPr/>
            </p:nvSpPr>
            <p:spPr>
              <a:xfrm rot="13210021">
                <a:off x="7185119" y="5285233"/>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62" name="楕円 174">
                <a:extLst>
                  <a:ext uri="{FF2B5EF4-FFF2-40B4-BE49-F238E27FC236}">
                    <a16:creationId xmlns:a16="http://schemas.microsoft.com/office/drawing/2014/main" id="{697A1771-FB61-4AB3-A4DC-C1ADD22DEFD3}"/>
                  </a:ext>
                </a:extLst>
              </p:cNvPr>
              <p:cNvSpPr/>
              <p:nvPr/>
            </p:nvSpPr>
            <p:spPr>
              <a:xfrm rot="15712389">
                <a:off x="6968609" y="5173315"/>
                <a:ext cx="394592" cy="389804"/>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63" name="楕円 77">
                <a:extLst>
                  <a:ext uri="{FF2B5EF4-FFF2-40B4-BE49-F238E27FC236}">
                    <a16:creationId xmlns:a16="http://schemas.microsoft.com/office/drawing/2014/main" id="{1BCE535D-FCD4-4070-94DD-187E591E406E}"/>
                  </a:ext>
                </a:extLst>
              </p:cNvPr>
              <p:cNvSpPr/>
              <p:nvPr/>
            </p:nvSpPr>
            <p:spPr>
              <a:xfrm rot="15712389">
                <a:off x="6880372" y="5471983"/>
                <a:ext cx="317544" cy="305827"/>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64" name="楕円 48" hidden="1">
                <a:extLst>
                  <a:ext uri="{FF2B5EF4-FFF2-40B4-BE49-F238E27FC236}">
                    <a16:creationId xmlns:a16="http://schemas.microsoft.com/office/drawing/2014/main" id="{2AEBCF13-F661-4F88-8DB6-93181E3B8417}"/>
                  </a:ext>
                </a:extLst>
              </p:cNvPr>
              <p:cNvSpPr/>
              <p:nvPr/>
            </p:nvSpPr>
            <p:spPr>
              <a:xfrm rot="13210021">
                <a:off x="6985477" y="54631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65" name="楕円 77">
                <a:extLst>
                  <a:ext uri="{FF2B5EF4-FFF2-40B4-BE49-F238E27FC236}">
                    <a16:creationId xmlns:a16="http://schemas.microsoft.com/office/drawing/2014/main" id="{1DF32849-1EF0-4A0A-BD20-9BF979848039}"/>
                  </a:ext>
                </a:extLst>
              </p:cNvPr>
              <p:cNvSpPr/>
              <p:nvPr/>
            </p:nvSpPr>
            <p:spPr>
              <a:xfrm rot="10932910">
                <a:off x="7125712" y="5422544"/>
                <a:ext cx="83931" cy="173591"/>
              </a:xfrm>
              <a:prstGeom prst="ellipse">
                <a:avLst/>
              </a:prstGeom>
              <a:gradFill flip="none" rotWithShape="1">
                <a:gsLst>
                  <a:gs pos="86000">
                    <a:srgbClr val="F7615A">
                      <a:alpha val="30000"/>
                    </a:srgbClr>
                  </a:gs>
                  <a:gs pos="93000">
                    <a:srgbClr val="EE7164">
                      <a:alpha val="20000"/>
                    </a:srgbClr>
                  </a:gs>
                  <a:gs pos="64000">
                    <a:srgbClr val="FF4228">
                      <a:alpha val="70000"/>
                    </a:srgbClr>
                  </a:gs>
                  <a:gs pos="0">
                    <a:srgbClr val="FF0000">
                      <a:alpha val="90000"/>
                    </a:srgbClr>
                  </a:gs>
                  <a:gs pos="19000">
                    <a:srgbClr val="FF3300">
                      <a:alpha val="94000"/>
                    </a:srgbClr>
                  </a:gs>
                  <a:gs pos="78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66" name="楕円 14" hidden="1">
                <a:extLst>
                  <a:ext uri="{FF2B5EF4-FFF2-40B4-BE49-F238E27FC236}">
                    <a16:creationId xmlns:a16="http://schemas.microsoft.com/office/drawing/2014/main" id="{F2D26502-617F-4AF3-80E0-0E296903DC60}"/>
                  </a:ext>
                </a:extLst>
              </p:cNvPr>
              <p:cNvSpPr/>
              <p:nvPr/>
            </p:nvSpPr>
            <p:spPr>
              <a:xfrm rot="11577143">
                <a:off x="7074180" y="5321100"/>
                <a:ext cx="168831" cy="263453"/>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67" name="楕円 48" hidden="1">
                <a:extLst>
                  <a:ext uri="{FF2B5EF4-FFF2-40B4-BE49-F238E27FC236}">
                    <a16:creationId xmlns:a16="http://schemas.microsoft.com/office/drawing/2014/main" id="{2DED2384-8E00-41C5-AE4F-28E2AF517E35}"/>
                  </a:ext>
                </a:extLst>
              </p:cNvPr>
              <p:cNvSpPr/>
              <p:nvPr/>
            </p:nvSpPr>
            <p:spPr>
              <a:xfrm rot="13210021">
                <a:off x="7137877" y="56155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68" name="楕円 48" hidden="1">
                <a:extLst>
                  <a:ext uri="{FF2B5EF4-FFF2-40B4-BE49-F238E27FC236}">
                    <a16:creationId xmlns:a16="http://schemas.microsoft.com/office/drawing/2014/main" id="{B8E317BF-40E1-41FF-9AB0-F4C8513D0114}"/>
                  </a:ext>
                </a:extLst>
              </p:cNvPr>
              <p:cNvSpPr/>
              <p:nvPr/>
            </p:nvSpPr>
            <p:spPr>
              <a:xfrm rot="13210021">
                <a:off x="7290277" y="57679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69" name="parton" hidden="1">
                <a:extLst>
                  <a:ext uri="{FF2B5EF4-FFF2-40B4-BE49-F238E27FC236}">
                    <a16:creationId xmlns:a16="http://schemas.microsoft.com/office/drawing/2014/main" id="{7D81F343-7118-4CE6-B9C9-ADA4A38A499D}"/>
                  </a:ext>
                </a:extLst>
              </p:cNvPr>
              <p:cNvSpPr/>
              <p:nvPr/>
            </p:nvSpPr>
            <p:spPr>
              <a:xfrm rot="13210021">
                <a:off x="6964085" y="5812287"/>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70" name="楕円 46" hidden="1">
                <a:extLst>
                  <a:ext uri="{FF2B5EF4-FFF2-40B4-BE49-F238E27FC236}">
                    <a16:creationId xmlns:a16="http://schemas.microsoft.com/office/drawing/2014/main" id="{CCF65B7B-2A89-4890-8C0E-70322040C9FF}"/>
                  </a:ext>
                </a:extLst>
              </p:cNvPr>
              <p:cNvSpPr/>
              <p:nvPr/>
            </p:nvSpPr>
            <p:spPr>
              <a:xfrm rot="13210021">
                <a:off x="7116485" y="5964687"/>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71" name="parton" hidden="1">
                <a:extLst>
                  <a:ext uri="{FF2B5EF4-FFF2-40B4-BE49-F238E27FC236}">
                    <a16:creationId xmlns:a16="http://schemas.microsoft.com/office/drawing/2014/main" id="{39FBFEDF-89F5-4C6D-8A4B-961A83B43030}"/>
                  </a:ext>
                </a:extLst>
              </p:cNvPr>
              <p:cNvSpPr/>
              <p:nvPr/>
            </p:nvSpPr>
            <p:spPr>
              <a:xfrm rot="13210021">
                <a:off x="7161203" y="5318072"/>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72" name="parton" hidden="1">
                <a:extLst>
                  <a:ext uri="{FF2B5EF4-FFF2-40B4-BE49-F238E27FC236}">
                    <a16:creationId xmlns:a16="http://schemas.microsoft.com/office/drawing/2014/main" id="{074F896B-D239-4F72-8D21-C3D106D290A9}"/>
                  </a:ext>
                </a:extLst>
              </p:cNvPr>
              <p:cNvSpPr/>
              <p:nvPr/>
            </p:nvSpPr>
            <p:spPr>
              <a:xfrm rot="13210021">
                <a:off x="6772772" y="5482349"/>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73" name="parton" hidden="1">
                <a:extLst>
                  <a:ext uri="{FF2B5EF4-FFF2-40B4-BE49-F238E27FC236}">
                    <a16:creationId xmlns:a16="http://schemas.microsoft.com/office/drawing/2014/main" id="{871C44D9-1D99-40F0-9D45-FBC5FC9BC6B6}"/>
                  </a:ext>
                </a:extLst>
              </p:cNvPr>
              <p:cNvSpPr/>
              <p:nvPr/>
            </p:nvSpPr>
            <p:spPr>
              <a:xfrm rot="13210021">
                <a:off x="7003328" y="5573032"/>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74" name="parton" hidden="1">
                <a:extLst>
                  <a:ext uri="{FF2B5EF4-FFF2-40B4-BE49-F238E27FC236}">
                    <a16:creationId xmlns:a16="http://schemas.microsoft.com/office/drawing/2014/main" id="{8B80FBA9-343D-4DB4-8780-DEBE20E97D0F}"/>
                  </a:ext>
                </a:extLst>
              </p:cNvPr>
              <p:cNvSpPr/>
              <p:nvPr/>
            </p:nvSpPr>
            <p:spPr>
              <a:xfrm rot="13210021">
                <a:off x="7290278" y="55399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sp>
          <p:nvSpPr>
            <p:cNvPr id="50" name="楕円 60">
              <a:extLst>
                <a:ext uri="{FF2B5EF4-FFF2-40B4-BE49-F238E27FC236}">
                  <a16:creationId xmlns:a16="http://schemas.microsoft.com/office/drawing/2014/main" id="{CCAC76F8-AD6C-494B-9BA2-34EC9EF20851}"/>
                </a:ext>
              </a:extLst>
            </p:cNvPr>
            <p:cNvSpPr/>
            <p:nvPr/>
          </p:nvSpPr>
          <p:spPr>
            <a:xfrm rot="9849680">
              <a:off x="6653672" y="2438044"/>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51" name="楕円 77">
              <a:extLst>
                <a:ext uri="{FF2B5EF4-FFF2-40B4-BE49-F238E27FC236}">
                  <a16:creationId xmlns:a16="http://schemas.microsoft.com/office/drawing/2014/main" id="{09A8AB88-E05F-4061-BC7C-F8A1A1576856}"/>
                </a:ext>
              </a:extLst>
            </p:cNvPr>
            <p:cNvSpPr/>
            <p:nvPr/>
          </p:nvSpPr>
          <p:spPr>
            <a:xfrm rot="12352048">
              <a:off x="7153731" y="2936389"/>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52" name="楕円 77">
              <a:extLst>
                <a:ext uri="{FF2B5EF4-FFF2-40B4-BE49-F238E27FC236}">
                  <a16:creationId xmlns:a16="http://schemas.microsoft.com/office/drawing/2014/main" id="{EAB401C6-DAE5-4B82-8EAE-7FF0A417EFA0}"/>
                </a:ext>
              </a:extLst>
            </p:cNvPr>
            <p:cNvSpPr/>
            <p:nvPr/>
          </p:nvSpPr>
          <p:spPr>
            <a:xfrm rot="12352048">
              <a:off x="7483751" y="2488825"/>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53" name="楕円 77">
              <a:extLst>
                <a:ext uri="{FF2B5EF4-FFF2-40B4-BE49-F238E27FC236}">
                  <a16:creationId xmlns:a16="http://schemas.microsoft.com/office/drawing/2014/main" id="{FA150F02-C1CE-472C-8159-4A672C9C6B9F}"/>
                </a:ext>
              </a:extLst>
            </p:cNvPr>
            <p:cNvSpPr/>
            <p:nvPr/>
          </p:nvSpPr>
          <p:spPr>
            <a:xfrm rot="12352048">
              <a:off x="7977768" y="2768482"/>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54" name="楕円 77">
              <a:extLst>
                <a:ext uri="{FF2B5EF4-FFF2-40B4-BE49-F238E27FC236}">
                  <a16:creationId xmlns:a16="http://schemas.microsoft.com/office/drawing/2014/main" id="{7B37A1DC-50DE-4226-A84D-A489CFC1061D}"/>
                </a:ext>
              </a:extLst>
            </p:cNvPr>
            <p:cNvSpPr/>
            <p:nvPr/>
          </p:nvSpPr>
          <p:spPr>
            <a:xfrm rot="12352048">
              <a:off x="7598535" y="2367775"/>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55" name="楕円 77">
              <a:extLst>
                <a:ext uri="{FF2B5EF4-FFF2-40B4-BE49-F238E27FC236}">
                  <a16:creationId xmlns:a16="http://schemas.microsoft.com/office/drawing/2014/main" id="{372FFF7D-0FB5-4C61-B8B0-25B003E175E2}"/>
                </a:ext>
              </a:extLst>
            </p:cNvPr>
            <p:cNvSpPr/>
            <p:nvPr/>
          </p:nvSpPr>
          <p:spPr>
            <a:xfrm rot="12352048">
              <a:off x="7697373" y="2961840"/>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grpSp>
        <p:nvGrpSpPr>
          <p:cNvPr id="75" name="グループ化 49">
            <a:extLst>
              <a:ext uri="{FF2B5EF4-FFF2-40B4-BE49-F238E27FC236}">
                <a16:creationId xmlns:a16="http://schemas.microsoft.com/office/drawing/2014/main" id="{6395F868-AF1B-4F0D-8CA7-BD99860C09F7}"/>
              </a:ext>
            </a:extLst>
          </p:cNvPr>
          <p:cNvGrpSpPr/>
          <p:nvPr/>
        </p:nvGrpSpPr>
        <p:grpSpPr>
          <a:xfrm>
            <a:off x="6427340" y="1703134"/>
            <a:ext cx="2478585" cy="2474871"/>
            <a:chOff x="6653672" y="2109072"/>
            <a:chExt cx="2462978" cy="2211867"/>
          </a:xfrm>
        </p:grpSpPr>
        <p:sp>
          <p:nvSpPr>
            <p:cNvPr id="76" name="爆発 2 155">
              <a:extLst>
                <a:ext uri="{FF2B5EF4-FFF2-40B4-BE49-F238E27FC236}">
                  <a16:creationId xmlns:a16="http://schemas.microsoft.com/office/drawing/2014/main" id="{662E01F3-0A8A-41A3-A2F8-48E7A4C97752}"/>
                </a:ext>
              </a:extLst>
            </p:cNvPr>
            <p:cNvSpPr/>
            <p:nvPr/>
          </p:nvSpPr>
          <p:spPr>
            <a:xfrm rot="18239659">
              <a:off x="7445727" y="2930860"/>
              <a:ext cx="379580" cy="399909"/>
            </a:xfrm>
            <a:prstGeom prst="irregularSeal2">
              <a:avLst/>
            </a:prstGeom>
            <a:solidFill>
              <a:sysClr val="windowText" lastClr="000000"/>
            </a:solidFill>
            <a:ln w="19050" cap="rnd" cmpd="sng" algn="ctr">
              <a:solidFill>
                <a:srgbClr val="212121">
                  <a:lumMod val="2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77" name="爆発 2 155">
              <a:extLst>
                <a:ext uri="{FF2B5EF4-FFF2-40B4-BE49-F238E27FC236}">
                  <a16:creationId xmlns:a16="http://schemas.microsoft.com/office/drawing/2014/main" id="{33CAD57C-AF83-4F4C-AB18-28C7701283A2}"/>
                </a:ext>
              </a:extLst>
            </p:cNvPr>
            <p:cNvSpPr/>
            <p:nvPr/>
          </p:nvSpPr>
          <p:spPr>
            <a:xfrm rot="18239659">
              <a:off x="7446755" y="2931554"/>
              <a:ext cx="379580" cy="399909"/>
            </a:xfrm>
            <a:prstGeom prst="irregularSeal2">
              <a:avLst/>
            </a:prstGeom>
            <a:solidFill>
              <a:sysClr val="windowText" lastClr="000000"/>
            </a:solidFill>
            <a:ln w="19050" cap="rnd" cmpd="sng" algn="ctr">
              <a:solidFill>
                <a:srgbClr val="212121">
                  <a:lumMod val="2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cxnSp>
          <p:nvCxnSpPr>
            <p:cNvPr id="78" name="直線矢印コネクタ 53">
              <a:extLst>
                <a:ext uri="{FF2B5EF4-FFF2-40B4-BE49-F238E27FC236}">
                  <a16:creationId xmlns:a16="http://schemas.microsoft.com/office/drawing/2014/main" id="{F554D766-2FCC-43DE-8FEE-BFE7B1C58CA0}"/>
                </a:ext>
              </a:extLst>
            </p:cNvPr>
            <p:cNvCxnSpPr>
              <a:cxnSpLocks/>
            </p:cNvCxnSpPr>
            <p:nvPr/>
          </p:nvCxnSpPr>
          <p:spPr>
            <a:xfrm rot="18239659" flipV="1">
              <a:off x="6684707" y="3704966"/>
              <a:ext cx="1221223" cy="10723"/>
            </a:xfrm>
            <a:prstGeom prst="straightConnector1">
              <a:avLst/>
            </a:prstGeom>
            <a:noFill/>
            <a:ln w="19050" cap="rnd" cmpd="sng" algn="ctr">
              <a:noFill/>
              <a:prstDash val="solid"/>
              <a:headEnd type="none" w="lg" len="lg"/>
              <a:tailEnd type="triangle" w="lg" len="lg"/>
            </a:ln>
            <a:effectLst/>
          </p:spPr>
        </p:cxnSp>
        <p:sp>
          <p:nvSpPr>
            <p:cNvPr id="79" name="楕円 13">
              <a:extLst>
                <a:ext uri="{FF2B5EF4-FFF2-40B4-BE49-F238E27FC236}">
                  <a16:creationId xmlns:a16="http://schemas.microsoft.com/office/drawing/2014/main" id="{2C77966A-EACF-4B01-85D4-A3A1E03D2F15}"/>
                </a:ext>
              </a:extLst>
            </p:cNvPr>
            <p:cNvSpPr/>
            <p:nvPr/>
          </p:nvSpPr>
          <p:spPr>
            <a:xfrm rot="18239659">
              <a:off x="7252013" y="2115486"/>
              <a:ext cx="911168"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80" name="楕円 61">
              <a:extLst>
                <a:ext uri="{FF2B5EF4-FFF2-40B4-BE49-F238E27FC236}">
                  <a16:creationId xmlns:a16="http://schemas.microsoft.com/office/drawing/2014/main" id="{0FACEF7B-334D-4CF7-BA2A-F757305C8E42}"/>
                </a:ext>
              </a:extLst>
            </p:cNvPr>
            <p:cNvSpPr/>
            <p:nvPr/>
          </p:nvSpPr>
          <p:spPr>
            <a:xfrm rot="18239659">
              <a:off x="8205481" y="2794098"/>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81" name="楕円 60">
              <a:extLst>
                <a:ext uri="{FF2B5EF4-FFF2-40B4-BE49-F238E27FC236}">
                  <a16:creationId xmlns:a16="http://schemas.microsoft.com/office/drawing/2014/main" id="{CE7C1A53-5551-4A9B-A933-3FEFEF935923}"/>
                </a:ext>
              </a:extLst>
            </p:cNvPr>
            <p:cNvSpPr/>
            <p:nvPr/>
          </p:nvSpPr>
          <p:spPr>
            <a:xfrm rot="18239659">
              <a:off x="6860809" y="3044877"/>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82" name="楕円 57">
              <a:extLst>
                <a:ext uri="{FF2B5EF4-FFF2-40B4-BE49-F238E27FC236}">
                  <a16:creationId xmlns:a16="http://schemas.microsoft.com/office/drawing/2014/main" id="{3C35E1FE-B8B0-4ACE-9032-9445A5B6D844}"/>
                </a:ext>
              </a:extLst>
            </p:cNvPr>
            <p:cNvSpPr/>
            <p:nvPr/>
          </p:nvSpPr>
          <p:spPr>
            <a:xfrm rot="18239659">
              <a:off x="7821082" y="2505108"/>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83" name="楕円 56">
              <a:extLst>
                <a:ext uri="{FF2B5EF4-FFF2-40B4-BE49-F238E27FC236}">
                  <a16:creationId xmlns:a16="http://schemas.microsoft.com/office/drawing/2014/main" id="{0BFBAD83-226A-49C3-93BE-2B8A7A4A7ECF}"/>
                </a:ext>
              </a:extLst>
            </p:cNvPr>
            <p:cNvSpPr/>
            <p:nvPr/>
          </p:nvSpPr>
          <p:spPr>
            <a:xfrm rot="18239659">
              <a:off x="7543792" y="2667292"/>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84" name="楕円 57">
              <a:extLst>
                <a:ext uri="{FF2B5EF4-FFF2-40B4-BE49-F238E27FC236}">
                  <a16:creationId xmlns:a16="http://schemas.microsoft.com/office/drawing/2014/main" id="{385729EC-04EC-4974-95E4-F3F52B2E9CDA}"/>
                </a:ext>
              </a:extLst>
            </p:cNvPr>
            <p:cNvSpPr/>
            <p:nvPr/>
          </p:nvSpPr>
          <p:spPr>
            <a:xfrm rot="18239659">
              <a:off x="7404124" y="2710172"/>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85" name="楕円 58">
              <a:extLst>
                <a:ext uri="{FF2B5EF4-FFF2-40B4-BE49-F238E27FC236}">
                  <a16:creationId xmlns:a16="http://schemas.microsoft.com/office/drawing/2014/main" id="{344EF80F-FD61-4EA1-8606-025A066BF8D9}"/>
                </a:ext>
              </a:extLst>
            </p:cNvPr>
            <p:cNvSpPr/>
            <p:nvPr/>
          </p:nvSpPr>
          <p:spPr>
            <a:xfrm rot="18239659">
              <a:off x="7568457" y="2801515"/>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86" name="楕円 54">
              <a:extLst>
                <a:ext uri="{FF2B5EF4-FFF2-40B4-BE49-F238E27FC236}">
                  <a16:creationId xmlns:a16="http://schemas.microsoft.com/office/drawing/2014/main" id="{585885A7-B382-4A2F-9CDA-77E8E198FA8E}"/>
                </a:ext>
              </a:extLst>
            </p:cNvPr>
            <p:cNvSpPr/>
            <p:nvPr/>
          </p:nvSpPr>
          <p:spPr>
            <a:xfrm rot="18239659">
              <a:off x="7599146" y="2481630"/>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87" name="楕円 53">
              <a:extLst>
                <a:ext uri="{FF2B5EF4-FFF2-40B4-BE49-F238E27FC236}">
                  <a16:creationId xmlns:a16="http://schemas.microsoft.com/office/drawing/2014/main" id="{97FC8BB9-D489-4D1D-8925-8D487C8E0813}"/>
                </a:ext>
              </a:extLst>
            </p:cNvPr>
            <p:cNvSpPr/>
            <p:nvPr/>
          </p:nvSpPr>
          <p:spPr>
            <a:xfrm rot="18239659">
              <a:off x="7622103" y="2109073"/>
              <a:ext cx="911169" cy="911168"/>
            </a:xfrm>
            <a:prstGeom prst="ellipse">
              <a:avLst/>
            </a:prstGeom>
            <a:gradFill flip="none" rotWithShape="1">
              <a:gsLst>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88" name="楕円 55">
              <a:extLst>
                <a:ext uri="{FF2B5EF4-FFF2-40B4-BE49-F238E27FC236}">
                  <a16:creationId xmlns:a16="http://schemas.microsoft.com/office/drawing/2014/main" id="{247BDAC5-3CDE-4F94-8268-16AC3BF57E1D}"/>
                </a:ext>
              </a:extLst>
            </p:cNvPr>
            <p:cNvSpPr/>
            <p:nvPr/>
          </p:nvSpPr>
          <p:spPr>
            <a:xfrm rot="18239659">
              <a:off x="7340151" y="2491553"/>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89" name="楕円 14">
              <a:extLst>
                <a:ext uri="{FF2B5EF4-FFF2-40B4-BE49-F238E27FC236}">
                  <a16:creationId xmlns:a16="http://schemas.microsoft.com/office/drawing/2014/main" id="{982BAFC5-541A-4DB0-AB36-CD7E9CDDB2CB}"/>
                </a:ext>
              </a:extLst>
            </p:cNvPr>
            <p:cNvSpPr/>
            <p:nvPr/>
          </p:nvSpPr>
          <p:spPr>
            <a:xfrm rot="21162396">
              <a:off x="7631106" y="2273478"/>
              <a:ext cx="265643"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90" name="楕円 66">
              <a:extLst>
                <a:ext uri="{FF2B5EF4-FFF2-40B4-BE49-F238E27FC236}">
                  <a16:creationId xmlns:a16="http://schemas.microsoft.com/office/drawing/2014/main" id="{8D82B206-4F73-4266-9090-5094A0CEAA45}"/>
                </a:ext>
              </a:extLst>
            </p:cNvPr>
            <p:cNvSpPr/>
            <p:nvPr/>
          </p:nvSpPr>
          <p:spPr>
            <a:xfrm rot="16318090">
              <a:off x="7723384" y="2843830"/>
              <a:ext cx="498220" cy="655056"/>
            </a:xfrm>
            <a:prstGeom prst="ellipse">
              <a:avLst/>
            </a:prstGeom>
            <a:gradFill flip="none" rotWithShape="1">
              <a:gsLst>
                <a:gs pos="50000">
                  <a:srgbClr val="F7615A">
                    <a:alpha val="60000"/>
                  </a:srgbClr>
                </a:gs>
                <a:gs pos="89000">
                  <a:srgbClr val="EE7164">
                    <a:alpha val="10000"/>
                  </a:srgbClr>
                </a:gs>
                <a:gs pos="23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91" name="楕円 66">
              <a:extLst>
                <a:ext uri="{FF2B5EF4-FFF2-40B4-BE49-F238E27FC236}">
                  <a16:creationId xmlns:a16="http://schemas.microsoft.com/office/drawing/2014/main" id="{CEE1BFB3-9B54-4A21-BC2B-4BCFA47D6E6D}"/>
                </a:ext>
              </a:extLst>
            </p:cNvPr>
            <p:cNvSpPr/>
            <p:nvPr/>
          </p:nvSpPr>
          <p:spPr>
            <a:xfrm rot="21162396">
              <a:off x="8029248" y="2927446"/>
              <a:ext cx="302935" cy="566575"/>
            </a:xfrm>
            <a:prstGeom prst="ellipse">
              <a:avLst/>
            </a:prstGeom>
            <a:gradFill flip="none" rotWithShape="1">
              <a:gsLst>
                <a:gs pos="100000">
                  <a:srgbClr val="F28F84">
                    <a:alpha val="10000"/>
                  </a:srgbClr>
                </a:gs>
                <a:gs pos="45000">
                  <a:srgbClr val="EE7164">
                    <a:alpha val="80000"/>
                  </a:srgbClr>
                </a:gs>
                <a:gs pos="21000">
                  <a:srgbClr val="FF5050">
                    <a:alpha val="9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92" name="楕円 67">
              <a:extLst>
                <a:ext uri="{FF2B5EF4-FFF2-40B4-BE49-F238E27FC236}">
                  <a16:creationId xmlns:a16="http://schemas.microsoft.com/office/drawing/2014/main" id="{89164D7B-0F15-432A-BC6C-AEDE9783C4D3}"/>
                </a:ext>
              </a:extLst>
            </p:cNvPr>
            <p:cNvSpPr/>
            <p:nvPr/>
          </p:nvSpPr>
          <p:spPr>
            <a:xfrm rot="5111350">
              <a:off x="8322739" y="2848349"/>
              <a:ext cx="262992" cy="567406"/>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93" name="楕円 68">
              <a:extLst>
                <a:ext uri="{FF2B5EF4-FFF2-40B4-BE49-F238E27FC236}">
                  <a16:creationId xmlns:a16="http://schemas.microsoft.com/office/drawing/2014/main" id="{67FA4323-7F63-4955-A611-BEE642F656EA}"/>
                </a:ext>
              </a:extLst>
            </p:cNvPr>
            <p:cNvSpPr/>
            <p:nvPr/>
          </p:nvSpPr>
          <p:spPr>
            <a:xfrm rot="21162396">
              <a:off x="8176262" y="2703719"/>
              <a:ext cx="302935" cy="566575"/>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94" name="楕円 67">
              <a:extLst>
                <a:ext uri="{FF2B5EF4-FFF2-40B4-BE49-F238E27FC236}">
                  <a16:creationId xmlns:a16="http://schemas.microsoft.com/office/drawing/2014/main" id="{97C9EB9C-6BD6-4B0B-AD13-B5FA87648A1B}"/>
                </a:ext>
              </a:extLst>
            </p:cNvPr>
            <p:cNvSpPr/>
            <p:nvPr/>
          </p:nvSpPr>
          <p:spPr>
            <a:xfrm rot="15820177">
              <a:off x="7636622" y="2487792"/>
              <a:ext cx="356834" cy="565526"/>
            </a:xfrm>
            <a:prstGeom prst="ellipse">
              <a:avLst/>
            </a:prstGeom>
            <a:gradFill flip="none" rotWithShape="1">
              <a:gsLst>
                <a:gs pos="50000">
                  <a:srgbClr val="F7615A">
                    <a:alpha val="60000"/>
                  </a:srgbClr>
                </a:gs>
                <a:gs pos="91000">
                  <a:srgbClr val="EE7164">
                    <a:alpha val="3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95" name="楕円 68">
              <a:extLst>
                <a:ext uri="{FF2B5EF4-FFF2-40B4-BE49-F238E27FC236}">
                  <a16:creationId xmlns:a16="http://schemas.microsoft.com/office/drawing/2014/main" id="{3C46408F-3EC8-46A7-8CE6-585E254E93B1}"/>
                </a:ext>
              </a:extLst>
            </p:cNvPr>
            <p:cNvSpPr/>
            <p:nvPr/>
          </p:nvSpPr>
          <p:spPr>
            <a:xfrm rot="17035299">
              <a:off x="7638631" y="2469896"/>
              <a:ext cx="234296" cy="382286"/>
            </a:xfrm>
            <a:prstGeom prst="ellipse">
              <a:avLst/>
            </a:prstGeom>
            <a:gradFill flip="none" rotWithShape="1">
              <a:gsLst>
                <a:gs pos="38000">
                  <a:srgbClr val="F7615A">
                    <a:alpha val="60000"/>
                  </a:srgbClr>
                </a:gs>
                <a:gs pos="89000">
                  <a:srgbClr val="EE7164">
                    <a:alpha val="10000"/>
                  </a:srgbClr>
                </a:gs>
                <a:gs pos="20000">
                  <a:srgbClr val="FF5050">
                    <a:alpha val="57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96" name="楕円 69">
              <a:extLst>
                <a:ext uri="{FF2B5EF4-FFF2-40B4-BE49-F238E27FC236}">
                  <a16:creationId xmlns:a16="http://schemas.microsoft.com/office/drawing/2014/main" id="{B9997B0F-338B-4BF1-A372-153311A93E23}"/>
                </a:ext>
              </a:extLst>
            </p:cNvPr>
            <p:cNvSpPr/>
            <p:nvPr/>
          </p:nvSpPr>
          <p:spPr>
            <a:xfrm rot="17035299">
              <a:off x="7792367" y="3092059"/>
              <a:ext cx="234296" cy="382286"/>
            </a:xfrm>
            <a:prstGeom prst="ellipse">
              <a:avLst/>
            </a:prstGeom>
            <a:gradFill flip="none" rotWithShape="1">
              <a:gsLst>
                <a:gs pos="38000">
                  <a:srgbClr val="F7615A">
                    <a:alpha val="60000"/>
                  </a:srgbClr>
                </a:gs>
                <a:gs pos="89000">
                  <a:srgbClr val="EE7164">
                    <a:alpha val="10000"/>
                  </a:srgbClr>
                </a:gs>
                <a:gs pos="15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97" name="楕円 70">
              <a:extLst>
                <a:ext uri="{FF2B5EF4-FFF2-40B4-BE49-F238E27FC236}">
                  <a16:creationId xmlns:a16="http://schemas.microsoft.com/office/drawing/2014/main" id="{D8D3C704-FCB2-4FC8-A839-A3B2EE9A336E}"/>
                </a:ext>
              </a:extLst>
            </p:cNvPr>
            <p:cNvSpPr/>
            <p:nvPr/>
          </p:nvSpPr>
          <p:spPr>
            <a:xfrm rot="17035299">
              <a:off x="7708952" y="3007555"/>
              <a:ext cx="234296" cy="382286"/>
            </a:xfrm>
            <a:prstGeom prst="ellipse">
              <a:avLst/>
            </a:prstGeom>
            <a:gradFill flip="none" rotWithShape="1">
              <a:gsLst>
                <a:gs pos="38000">
                  <a:srgbClr val="F7615A">
                    <a:alpha val="72000"/>
                  </a:srgbClr>
                </a:gs>
                <a:gs pos="89000">
                  <a:srgbClr val="EE7164">
                    <a:alpha val="10000"/>
                  </a:srgbClr>
                </a:gs>
                <a:gs pos="15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98" name="楕円 71">
              <a:extLst>
                <a:ext uri="{FF2B5EF4-FFF2-40B4-BE49-F238E27FC236}">
                  <a16:creationId xmlns:a16="http://schemas.microsoft.com/office/drawing/2014/main" id="{5A335F3A-04F2-464F-8B82-3CFE10124FC7}"/>
                </a:ext>
              </a:extLst>
            </p:cNvPr>
            <p:cNvSpPr/>
            <p:nvPr/>
          </p:nvSpPr>
          <p:spPr>
            <a:xfrm rot="17035299">
              <a:off x="8324169" y="2628160"/>
              <a:ext cx="222903" cy="406651"/>
            </a:xfrm>
            <a:prstGeom prst="ellipse">
              <a:avLst/>
            </a:prstGeom>
            <a:gradFill flip="none" rotWithShape="1">
              <a:gsLst>
                <a:gs pos="38000">
                  <a:srgbClr val="F7615A">
                    <a:alpha val="72000"/>
                  </a:srgbClr>
                </a:gs>
                <a:gs pos="89000">
                  <a:srgbClr val="EE7164">
                    <a:alpha val="10000"/>
                  </a:srgbClr>
                </a:gs>
                <a:gs pos="15000">
                  <a:srgbClr val="FF5050">
                    <a:alpha val="71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99" name="楕円 72">
              <a:extLst>
                <a:ext uri="{FF2B5EF4-FFF2-40B4-BE49-F238E27FC236}">
                  <a16:creationId xmlns:a16="http://schemas.microsoft.com/office/drawing/2014/main" id="{67FFDA55-9077-4DCB-BE5E-5A05C956B59B}"/>
                </a:ext>
              </a:extLst>
            </p:cNvPr>
            <p:cNvSpPr/>
            <p:nvPr/>
          </p:nvSpPr>
          <p:spPr>
            <a:xfrm rot="17035299">
              <a:off x="7926558" y="2835763"/>
              <a:ext cx="428944" cy="382286"/>
            </a:xfrm>
            <a:prstGeom prst="ellipse">
              <a:avLst/>
            </a:prstGeom>
            <a:gradFill flip="none" rotWithShape="1">
              <a:gsLst>
                <a:gs pos="47000">
                  <a:srgbClr val="F7615A">
                    <a:alpha val="65000"/>
                  </a:srgbClr>
                </a:gs>
                <a:gs pos="87000">
                  <a:srgbClr val="EE7164">
                    <a:alpha val="0"/>
                  </a:srgbClr>
                </a:gs>
                <a:gs pos="15000">
                  <a:srgbClr val="FF5050">
                    <a:alpha val="8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00" name="楕円 73">
              <a:extLst>
                <a:ext uri="{FF2B5EF4-FFF2-40B4-BE49-F238E27FC236}">
                  <a16:creationId xmlns:a16="http://schemas.microsoft.com/office/drawing/2014/main" id="{B2D2BC4C-A22D-423B-B60B-7461B12CDFF6}"/>
                </a:ext>
              </a:extLst>
            </p:cNvPr>
            <p:cNvSpPr/>
            <p:nvPr/>
          </p:nvSpPr>
          <p:spPr>
            <a:xfrm rot="17035299">
              <a:off x="7685509" y="2751682"/>
              <a:ext cx="415633" cy="491526"/>
            </a:xfrm>
            <a:prstGeom prst="ellipse">
              <a:avLst/>
            </a:prstGeom>
            <a:gradFill flip="none" rotWithShape="1">
              <a:gsLst>
                <a:gs pos="43000">
                  <a:srgbClr val="F7615A">
                    <a:alpha val="88000"/>
                  </a:srgbClr>
                </a:gs>
                <a:gs pos="89000">
                  <a:srgbClr val="EE7164">
                    <a:alpha val="10000"/>
                  </a:srgbClr>
                </a:gs>
                <a:gs pos="26500">
                  <a:srgbClr val="FB5955">
                    <a:alpha val="81000"/>
                  </a:srgbClr>
                </a:gs>
                <a:gs pos="11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01" name="楕円 74">
              <a:extLst>
                <a:ext uri="{FF2B5EF4-FFF2-40B4-BE49-F238E27FC236}">
                  <a16:creationId xmlns:a16="http://schemas.microsoft.com/office/drawing/2014/main" id="{10C96C06-578C-447B-A655-11AF3A83E06F}"/>
                </a:ext>
              </a:extLst>
            </p:cNvPr>
            <p:cNvSpPr/>
            <p:nvPr/>
          </p:nvSpPr>
          <p:spPr>
            <a:xfrm rot="12524241">
              <a:off x="8202467" y="3037925"/>
              <a:ext cx="322093" cy="418928"/>
            </a:xfrm>
            <a:prstGeom prst="ellipse">
              <a:avLst/>
            </a:prstGeom>
            <a:gradFill flip="none" rotWithShape="1">
              <a:gsLst>
                <a:gs pos="38000">
                  <a:srgbClr val="F7615A">
                    <a:alpha val="72000"/>
                  </a:srgbClr>
                </a:gs>
                <a:gs pos="89000">
                  <a:srgbClr val="EE7164">
                    <a:alpha val="10000"/>
                  </a:srgbClr>
                </a:gs>
                <a:gs pos="15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02" name="楕円 75">
              <a:extLst>
                <a:ext uri="{FF2B5EF4-FFF2-40B4-BE49-F238E27FC236}">
                  <a16:creationId xmlns:a16="http://schemas.microsoft.com/office/drawing/2014/main" id="{C5B29E2F-BE47-48BD-8096-3F5098EDABF4}"/>
                </a:ext>
              </a:extLst>
            </p:cNvPr>
            <p:cNvSpPr/>
            <p:nvPr/>
          </p:nvSpPr>
          <p:spPr>
            <a:xfrm rot="20742027">
              <a:off x="7815902" y="2783549"/>
              <a:ext cx="385370" cy="612142"/>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03" name="楕円 76">
              <a:extLst>
                <a:ext uri="{FF2B5EF4-FFF2-40B4-BE49-F238E27FC236}">
                  <a16:creationId xmlns:a16="http://schemas.microsoft.com/office/drawing/2014/main" id="{35070FFA-5020-4340-96ED-A062130F9FB8}"/>
                </a:ext>
              </a:extLst>
            </p:cNvPr>
            <p:cNvSpPr/>
            <p:nvPr/>
          </p:nvSpPr>
          <p:spPr>
            <a:xfrm rot="15665239">
              <a:off x="7651337" y="2716856"/>
              <a:ext cx="385370" cy="612142"/>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04" name="楕円 77">
              <a:extLst>
                <a:ext uri="{FF2B5EF4-FFF2-40B4-BE49-F238E27FC236}">
                  <a16:creationId xmlns:a16="http://schemas.microsoft.com/office/drawing/2014/main" id="{B334A204-E88D-4F8A-ACA1-12F02F9AFD81}"/>
                </a:ext>
              </a:extLst>
            </p:cNvPr>
            <p:cNvSpPr/>
            <p:nvPr/>
          </p:nvSpPr>
          <p:spPr>
            <a:xfrm rot="20742027">
              <a:off x="7779247" y="2984120"/>
              <a:ext cx="257138" cy="432954"/>
            </a:xfrm>
            <a:prstGeom prst="ellipse">
              <a:avLst/>
            </a:prstGeom>
            <a:gradFill flip="none" rotWithShape="1">
              <a:gsLst>
                <a:gs pos="58000">
                  <a:srgbClr val="F7615A">
                    <a:alpha val="60000"/>
                  </a:srgbClr>
                </a:gs>
                <a:gs pos="89000">
                  <a:srgbClr val="EE7164">
                    <a:alpha val="10000"/>
                  </a:srgbClr>
                </a:gs>
                <a:gs pos="32000">
                  <a:srgbClr val="FF4228">
                    <a:alpha val="70000"/>
                  </a:srgbClr>
                </a:gs>
                <a:gs pos="17000">
                  <a:srgbClr val="FF3300">
                    <a:alpha val="94000"/>
                  </a:srgbClr>
                </a:gs>
                <a:gs pos="45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05" name="楕円 80">
              <a:extLst>
                <a:ext uri="{FF2B5EF4-FFF2-40B4-BE49-F238E27FC236}">
                  <a16:creationId xmlns:a16="http://schemas.microsoft.com/office/drawing/2014/main" id="{7430B760-8395-4E40-B081-1F90CAD81E40}"/>
                </a:ext>
              </a:extLst>
            </p:cNvPr>
            <p:cNvSpPr/>
            <p:nvPr/>
          </p:nvSpPr>
          <p:spPr>
            <a:xfrm rot="20742027">
              <a:off x="7708756" y="2947827"/>
              <a:ext cx="499636" cy="481199"/>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06" name="楕円 80">
              <a:extLst>
                <a:ext uri="{FF2B5EF4-FFF2-40B4-BE49-F238E27FC236}">
                  <a16:creationId xmlns:a16="http://schemas.microsoft.com/office/drawing/2014/main" id="{E5196A7B-D282-4B4A-BD0D-5B9EEACFAADB}"/>
                </a:ext>
              </a:extLst>
            </p:cNvPr>
            <p:cNvSpPr/>
            <p:nvPr/>
          </p:nvSpPr>
          <p:spPr>
            <a:xfrm rot="20300742">
              <a:off x="7828216" y="2868937"/>
              <a:ext cx="382175" cy="427427"/>
            </a:xfrm>
            <a:prstGeom prst="ellipse">
              <a:avLst/>
            </a:prstGeom>
            <a:gradFill flip="none" rotWithShape="1">
              <a:gsLst>
                <a:gs pos="50000">
                  <a:srgbClr val="F7615A">
                    <a:alpha val="60000"/>
                  </a:srgbClr>
                </a:gs>
                <a:gs pos="91000">
                  <a:srgbClr val="EE7164">
                    <a:alpha val="3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07" name="楕円 446">
              <a:extLst>
                <a:ext uri="{FF2B5EF4-FFF2-40B4-BE49-F238E27FC236}">
                  <a16:creationId xmlns:a16="http://schemas.microsoft.com/office/drawing/2014/main" id="{0857F439-2F5F-4037-9737-8BD8F7C6FA0B}"/>
                </a:ext>
              </a:extLst>
            </p:cNvPr>
            <p:cNvSpPr/>
            <p:nvPr/>
          </p:nvSpPr>
          <p:spPr>
            <a:xfrm rot="17465864">
              <a:off x="7743141" y="2603766"/>
              <a:ext cx="373264" cy="619115"/>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08" name="楕円 77">
              <a:extLst>
                <a:ext uri="{FF2B5EF4-FFF2-40B4-BE49-F238E27FC236}">
                  <a16:creationId xmlns:a16="http://schemas.microsoft.com/office/drawing/2014/main" id="{A7333118-D2C5-4E2F-B6EC-22D0FE94EFE3}"/>
                </a:ext>
              </a:extLst>
            </p:cNvPr>
            <p:cNvSpPr/>
            <p:nvPr/>
          </p:nvSpPr>
          <p:spPr>
            <a:xfrm rot="20742027">
              <a:off x="7758835" y="2774969"/>
              <a:ext cx="499636" cy="481199"/>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09" name="楕円 77">
              <a:extLst>
                <a:ext uri="{FF2B5EF4-FFF2-40B4-BE49-F238E27FC236}">
                  <a16:creationId xmlns:a16="http://schemas.microsoft.com/office/drawing/2014/main" id="{E9B1E4CD-C02B-4789-8E5A-35DCE465F036}"/>
                </a:ext>
              </a:extLst>
            </p:cNvPr>
            <p:cNvSpPr/>
            <p:nvPr/>
          </p:nvSpPr>
          <p:spPr>
            <a:xfrm rot="20742027">
              <a:off x="7591102" y="2730980"/>
              <a:ext cx="499636" cy="481199"/>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10" name="楕円 77">
              <a:extLst>
                <a:ext uri="{FF2B5EF4-FFF2-40B4-BE49-F238E27FC236}">
                  <a16:creationId xmlns:a16="http://schemas.microsoft.com/office/drawing/2014/main" id="{3CB7B690-ADA2-435B-B073-876AE0034C6F}"/>
                </a:ext>
              </a:extLst>
            </p:cNvPr>
            <p:cNvSpPr/>
            <p:nvPr/>
          </p:nvSpPr>
          <p:spPr>
            <a:xfrm rot="20742027">
              <a:off x="7664825" y="2695859"/>
              <a:ext cx="590133" cy="716557"/>
            </a:xfrm>
            <a:prstGeom prst="ellipse">
              <a:avLst/>
            </a:prstGeom>
            <a:gradFill flip="none" rotWithShape="1">
              <a:gsLst>
                <a:gs pos="94000">
                  <a:srgbClr val="F7615A">
                    <a:alpha val="30000"/>
                  </a:srgbClr>
                </a:gs>
                <a:gs pos="100000">
                  <a:srgbClr val="EE7164">
                    <a:alpha val="20000"/>
                  </a:srgbClr>
                </a:gs>
                <a:gs pos="75000">
                  <a:srgbClr val="FF4228">
                    <a:alpha val="60000"/>
                  </a:srgbClr>
                </a:gs>
                <a:gs pos="17000">
                  <a:srgbClr val="FF0000">
                    <a:alpha val="90000"/>
                  </a:srgbClr>
                </a:gs>
                <a:gs pos="39000">
                  <a:srgbClr val="FF0700"/>
                </a:gs>
                <a:gs pos="64000">
                  <a:srgbClr val="FF3300">
                    <a:alpha val="70000"/>
                  </a:srgbClr>
                </a:gs>
                <a:gs pos="87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11" name="楕円 79">
              <a:extLst>
                <a:ext uri="{FF2B5EF4-FFF2-40B4-BE49-F238E27FC236}">
                  <a16:creationId xmlns:a16="http://schemas.microsoft.com/office/drawing/2014/main" id="{295B205E-ABB1-4626-B1F0-4D40CA8A3494}"/>
                </a:ext>
              </a:extLst>
            </p:cNvPr>
            <p:cNvSpPr/>
            <p:nvPr/>
          </p:nvSpPr>
          <p:spPr>
            <a:xfrm rot="17035299">
              <a:off x="7767371" y="2444859"/>
              <a:ext cx="234296" cy="382286"/>
            </a:xfrm>
            <a:prstGeom prst="ellipse">
              <a:avLst/>
            </a:prstGeom>
            <a:gradFill flip="none" rotWithShape="1">
              <a:gsLst>
                <a:gs pos="38000">
                  <a:srgbClr val="F7615A">
                    <a:alpha val="60000"/>
                  </a:srgbClr>
                </a:gs>
                <a:gs pos="89000">
                  <a:srgbClr val="EE7164">
                    <a:alpha val="10000"/>
                  </a:srgbClr>
                </a:gs>
                <a:gs pos="20000">
                  <a:srgbClr val="FF5050">
                    <a:alpha val="57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12" name="楕円 77">
              <a:extLst>
                <a:ext uri="{FF2B5EF4-FFF2-40B4-BE49-F238E27FC236}">
                  <a16:creationId xmlns:a16="http://schemas.microsoft.com/office/drawing/2014/main" id="{83464925-63DA-4A42-816E-0C4B30F0D89B}"/>
                </a:ext>
              </a:extLst>
            </p:cNvPr>
            <p:cNvSpPr/>
            <p:nvPr/>
          </p:nvSpPr>
          <p:spPr>
            <a:xfrm rot="15962548">
              <a:off x="8422517" y="3020026"/>
              <a:ext cx="132061" cy="273134"/>
            </a:xfrm>
            <a:prstGeom prst="ellipse">
              <a:avLst/>
            </a:prstGeom>
            <a:gradFill flip="none" rotWithShape="1">
              <a:gsLst>
                <a:gs pos="86000">
                  <a:srgbClr val="F7615A">
                    <a:alpha val="30000"/>
                  </a:srgbClr>
                </a:gs>
                <a:gs pos="93000">
                  <a:srgbClr val="EE7164">
                    <a:alpha val="20000"/>
                  </a:srgbClr>
                </a:gs>
                <a:gs pos="64000">
                  <a:srgbClr val="FF4228">
                    <a:alpha val="70000"/>
                  </a:srgbClr>
                </a:gs>
                <a:gs pos="0">
                  <a:srgbClr val="FF0000">
                    <a:alpha val="90000"/>
                  </a:srgbClr>
                </a:gs>
                <a:gs pos="19000">
                  <a:srgbClr val="FF3300">
                    <a:alpha val="94000"/>
                  </a:srgbClr>
                </a:gs>
                <a:gs pos="78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13" name="楕円 14">
              <a:extLst>
                <a:ext uri="{FF2B5EF4-FFF2-40B4-BE49-F238E27FC236}">
                  <a16:creationId xmlns:a16="http://schemas.microsoft.com/office/drawing/2014/main" id="{91E08856-33A4-4BB9-992A-821E088DF9A8}"/>
                </a:ext>
              </a:extLst>
            </p:cNvPr>
            <p:cNvSpPr/>
            <p:nvPr/>
          </p:nvSpPr>
          <p:spPr>
            <a:xfrm rot="21162396">
              <a:off x="8008605" y="2367823"/>
              <a:ext cx="265643"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14" name="楕円 14">
              <a:extLst>
                <a:ext uri="{FF2B5EF4-FFF2-40B4-BE49-F238E27FC236}">
                  <a16:creationId xmlns:a16="http://schemas.microsoft.com/office/drawing/2014/main" id="{363823DF-1069-4A4A-9ACD-BF25C1E7457B}"/>
                </a:ext>
              </a:extLst>
            </p:cNvPr>
            <p:cNvSpPr/>
            <p:nvPr/>
          </p:nvSpPr>
          <p:spPr>
            <a:xfrm rot="21162396">
              <a:off x="7895856" y="2284214"/>
              <a:ext cx="265643"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15" name="楕円 14">
              <a:extLst>
                <a:ext uri="{FF2B5EF4-FFF2-40B4-BE49-F238E27FC236}">
                  <a16:creationId xmlns:a16="http://schemas.microsoft.com/office/drawing/2014/main" id="{98A5F179-135A-4828-A546-1B94124B5858}"/>
                </a:ext>
              </a:extLst>
            </p:cNvPr>
            <p:cNvSpPr/>
            <p:nvPr/>
          </p:nvSpPr>
          <p:spPr>
            <a:xfrm rot="20477771">
              <a:off x="7332864" y="3170689"/>
              <a:ext cx="265645"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16" name="楕円 14">
              <a:extLst>
                <a:ext uri="{FF2B5EF4-FFF2-40B4-BE49-F238E27FC236}">
                  <a16:creationId xmlns:a16="http://schemas.microsoft.com/office/drawing/2014/main" id="{65E05CEE-DBB1-41AB-BED3-2F7F0076245B}"/>
                </a:ext>
              </a:extLst>
            </p:cNvPr>
            <p:cNvSpPr/>
            <p:nvPr/>
          </p:nvSpPr>
          <p:spPr>
            <a:xfrm rot="16606781">
              <a:off x="8167463" y="3205212"/>
              <a:ext cx="265645"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117" name="グループ化 92">
              <a:extLst>
                <a:ext uri="{FF2B5EF4-FFF2-40B4-BE49-F238E27FC236}">
                  <a16:creationId xmlns:a16="http://schemas.microsoft.com/office/drawing/2014/main" id="{5FD3E75E-3336-4BC3-89A2-1FB164BDF22B}"/>
                </a:ext>
              </a:extLst>
            </p:cNvPr>
            <p:cNvGrpSpPr/>
            <p:nvPr/>
          </p:nvGrpSpPr>
          <p:grpSpPr>
            <a:xfrm rot="18239659">
              <a:off x="7073649" y="2532896"/>
              <a:ext cx="1296841" cy="1419725"/>
              <a:chOff x="6697836" y="5170921"/>
              <a:chExt cx="824209" cy="902308"/>
            </a:xfrm>
          </p:grpSpPr>
          <p:sp>
            <p:nvSpPr>
              <p:cNvPr id="124" name="楕円 77">
                <a:extLst>
                  <a:ext uri="{FF2B5EF4-FFF2-40B4-BE49-F238E27FC236}">
                    <a16:creationId xmlns:a16="http://schemas.microsoft.com/office/drawing/2014/main" id="{E08B212E-3AB3-4089-8422-0C2CDB23D97D}"/>
                  </a:ext>
                </a:extLst>
              </p:cNvPr>
              <p:cNvSpPr/>
              <p:nvPr/>
            </p:nvSpPr>
            <p:spPr>
              <a:xfrm rot="2502368">
                <a:off x="6795359" y="5271484"/>
                <a:ext cx="375060" cy="455409"/>
              </a:xfrm>
              <a:prstGeom prst="ellipse">
                <a:avLst/>
              </a:prstGeom>
              <a:gradFill flip="none" rotWithShape="1">
                <a:gsLst>
                  <a:gs pos="94000">
                    <a:srgbClr val="F7615A">
                      <a:alpha val="30000"/>
                    </a:srgbClr>
                  </a:gs>
                  <a:gs pos="100000">
                    <a:srgbClr val="EE7164">
                      <a:alpha val="20000"/>
                    </a:srgbClr>
                  </a:gs>
                  <a:gs pos="75000">
                    <a:srgbClr val="FF4228">
                      <a:alpha val="60000"/>
                    </a:srgbClr>
                  </a:gs>
                  <a:gs pos="17000">
                    <a:srgbClr val="FF0000">
                      <a:alpha val="90000"/>
                    </a:srgbClr>
                  </a:gs>
                  <a:gs pos="39000">
                    <a:srgbClr val="FF0700"/>
                  </a:gs>
                  <a:gs pos="64000">
                    <a:srgbClr val="FF3300">
                      <a:alpha val="70000"/>
                    </a:srgbClr>
                  </a:gs>
                  <a:gs pos="87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25" name="楕円 13">
                <a:extLst>
                  <a:ext uri="{FF2B5EF4-FFF2-40B4-BE49-F238E27FC236}">
                    <a16:creationId xmlns:a16="http://schemas.microsoft.com/office/drawing/2014/main" id="{2ACDCF95-C5C8-4BAF-A64E-D91B64C80E50}"/>
                  </a:ext>
                </a:extLst>
              </p:cNvPr>
              <p:cNvSpPr/>
              <p:nvPr/>
            </p:nvSpPr>
            <p:spPr>
              <a:xfrm rot="13210021">
                <a:off x="6697836" y="5494135"/>
                <a:ext cx="579094" cy="579094"/>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26" name="楕円 53">
                <a:extLst>
                  <a:ext uri="{FF2B5EF4-FFF2-40B4-BE49-F238E27FC236}">
                    <a16:creationId xmlns:a16="http://schemas.microsoft.com/office/drawing/2014/main" id="{D5EC218D-16D1-4F65-81DF-15E764447B40}"/>
                  </a:ext>
                </a:extLst>
              </p:cNvPr>
              <p:cNvSpPr/>
              <p:nvPr/>
            </p:nvSpPr>
            <p:spPr>
              <a:xfrm rot="13210021">
                <a:off x="6942950" y="5193190"/>
                <a:ext cx="579095" cy="579094"/>
              </a:xfrm>
              <a:prstGeom prst="ellipse">
                <a:avLst/>
              </a:prstGeom>
              <a:gradFill flip="none" rotWithShape="1">
                <a:gsLst>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27" name="楕円 43">
                <a:extLst>
                  <a:ext uri="{FF2B5EF4-FFF2-40B4-BE49-F238E27FC236}">
                    <a16:creationId xmlns:a16="http://schemas.microsoft.com/office/drawing/2014/main" id="{98D18C57-B7A2-4CCA-B2A8-49537CEF1780}"/>
                  </a:ext>
                </a:extLst>
              </p:cNvPr>
              <p:cNvSpPr/>
              <p:nvPr/>
            </p:nvSpPr>
            <p:spPr>
              <a:xfrm rot="13210021">
                <a:off x="7143061" y="5319950"/>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28" name="楕円 47">
                <a:extLst>
                  <a:ext uri="{FF2B5EF4-FFF2-40B4-BE49-F238E27FC236}">
                    <a16:creationId xmlns:a16="http://schemas.microsoft.com/office/drawing/2014/main" id="{572B68B6-D68D-41A5-A685-DB4BC75B5264}"/>
                  </a:ext>
                </a:extLst>
              </p:cNvPr>
              <p:cNvSpPr/>
              <p:nvPr/>
            </p:nvSpPr>
            <p:spPr>
              <a:xfrm rot="13210021">
                <a:off x="7111650" y="5319949"/>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29" name="楕円 49">
                <a:extLst>
                  <a:ext uri="{FF2B5EF4-FFF2-40B4-BE49-F238E27FC236}">
                    <a16:creationId xmlns:a16="http://schemas.microsoft.com/office/drawing/2014/main" id="{0833EC42-CDE7-4425-83BA-2A49D8B3A9B0}"/>
                  </a:ext>
                </a:extLst>
              </p:cNvPr>
              <p:cNvSpPr/>
              <p:nvPr/>
            </p:nvSpPr>
            <p:spPr>
              <a:xfrm rot="13210021">
                <a:off x="7185119" y="5285233"/>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0" name="楕円 174">
                <a:extLst>
                  <a:ext uri="{FF2B5EF4-FFF2-40B4-BE49-F238E27FC236}">
                    <a16:creationId xmlns:a16="http://schemas.microsoft.com/office/drawing/2014/main" id="{BC9AB360-ED59-4DE9-9A8E-6512907A4CDA}"/>
                  </a:ext>
                </a:extLst>
              </p:cNvPr>
              <p:cNvSpPr/>
              <p:nvPr/>
            </p:nvSpPr>
            <p:spPr>
              <a:xfrm rot="15712389">
                <a:off x="6968609" y="5173315"/>
                <a:ext cx="394592" cy="389804"/>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1" name="楕円 77">
                <a:extLst>
                  <a:ext uri="{FF2B5EF4-FFF2-40B4-BE49-F238E27FC236}">
                    <a16:creationId xmlns:a16="http://schemas.microsoft.com/office/drawing/2014/main" id="{5A080DFA-4AA5-4958-A58C-9E3856AAAD4F}"/>
                  </a:ext>
                </a:extLst>
              </p:cNvPr>
              <p:cNvSpPr/>
              <p:nvPr/>
            </p:nvSpPr>
            <p:spPr>
              <a:xfrm rot="15712389">
                <a:off x="6880372" y="5471983"/>
                <a:ext cx="317544" cy="305827"/>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2" name="楕円 48" hidden="1">
                <a:extLst>
                  <a:ext uri="{FF2B5EF4-FFF2-40B4-BE49-F238E27FC236}">
                    <a16:creationId xmlns:a16="http://schemas.microsoft.com/office/drawing/2014/main" id="{F8F28493-FC3D-4B8D-8637-098C7AF4F2E6}"/>
                  </a:ext>
                </a:extLst>
              </p:cNvPr>
              <p:cNvSpPr/>
              <p:nvPr/>
            </p:nvSpPr>
            <p:spPr>
              <a:xfrm rot="13210021">
                <a:off x="6985477" y="54631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3" name="楕円 77">
                <a:extLst>
                  <a:ext uri="{FF2B5EF4-FFF2-40B4-BE49-F238E27FC236}">
                    <a16:creationId xmlns:a16="http://schemas.microsoft.com/office/drawing/2014/main" id="{DC8460AF-629E-4A99-8C22-EA0249A7E202}"/>
                  </a:ext>
                </a:extLst>
              </p:cNvPr>
              <p:cNvSpPr/>
              <p:nvPr/>
            </p:nvSpPr>
            <p:spPr>
              <a:xfrm rot="10932910">
                <a:off x="7125712" y="5422544"/>
                <a:ext cx="83931" cy="173591"/>
              </a:xfrm>
              <a:prstGeom prst="ellipse">
                <a:avLst/>
              </a:prstGeom>
              <a:gradFill flip="none" rotWithShape="1">
                <a:gsLst>
                  <a:gs pos="86000">
                    <a:srgbClr val="F7615A">
                      <a:alpha val="30000"/>
                    </a:srgbClr>
                  </a:gs>
                  <a:gs pos="93000">
                    <a:srgbClr val="EE7164">
                      <a:alpha val="20000"/>
                    </a:srgbClr>
                  </a:gs>
                  <a:gs pos="64000">
                    <a:srgbClr val="FF4228">
                      <a:alpha val="70000"/>
                    </a:srgbClr>
                  </a:gs>
                  <a:gs pos="0">
                    <a:srgbClr val="FF0000">
                      <a:alpha val="90000"/>
                    </a:srgbClr>
                  </a:gs>
                  <a:gs pos="19000">
                    <a:srgbClr val="FF3300">
                      <a:alpha val="94000"/>
                    </a:srgbClr>
                  </a:gs>
                  <a:gs pos="78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4" name="楕円 14" hidden="1">
                <a:extLst>
                  <a:ext uri="{FF2B5EF4-FFF2-40B4-BE49-F238E27FC236}">
                    <a16:creationId xmlns:a16="http://schemas.microsoft.com/office/drawing/2014/main" id="{4E8CF3FA-D1BE-4592-832B-CADEA2730CE1}"/>
                  </a:ext>
                </a:extLst>
              </p:cNvPr>
              <p:cNvSpPr/>
              <p:nvPr/>
            </p:nvSpPr>
            <p:spPr>
              <a:xfrm rot="11577143">
                <a:off x="7074180" y="5321100"/>
                <a:ext cx="168831" cy="263453"/>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5" name="楕円 48" hidden="1">
                <a:extLst>
                  <a:ext uri="{FF2B5EF4-FFF2-40B4-BE49-F238E27FC236}">
                    <a16:creationId xmlns:a16="http://schemas.microsoft.com/office/drawing/2014/main" id="{BDBF22BC-E1E9-4946-AF9C-BC44438F461C}"/>
                  </a:ext>
                </a:extLst>
              </p:cNvPr>
              <p:cNvSpPr/>
              <p:nvPr/>
            </p:nvSpPr>
            <p:spPr>
              <a:xfrm rot="13210021">
                <a:off x="7137877" y="56155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6" name="楕円 48" hidden="1">
                <a:extLst>
                  <a:ext uri="{FF2B5EF4-FFF2-40B4-BE49-F238E27FC236}">
                    <a16:creationId xmlns:a16="http://schemas.microsoft.com/office/drawing/2014/main" id="{0C81B84A-ACC1-48EC-9464-204B48895F44}"/>
                  </a:ext>
                </a:extLst>
              </p:cNvPr>
              <p:cNvSpPr/>
              <p:nvPr/>
            </p:nvSpPr>
            <p:spPr>
              <a:xfrm rot="13210021">
                <a:off x="7290277" y="57679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7" name="parton" hidden="1">
                <a:extLst>
                  <a:ext uri="{FF2B5EF4-FFF2-40B4-BE49-F238E27FC236}">
                    <a16:creationId xmlns:a16="http://schemas.microsoft.com/office/drawing/2014/main" id="{77B970D3-389A-443C-84B3-D5520EE3FD38}"/>
                  </a:ext>
                </a:extLst>
              </p:cNvPr>
              <p:cNvSpPr/>
              <p:nvPr/>
            </p:nvSpPr>
            <p:spPr>
              <a:xfrm rot="13210021">
                <a:off x="6964085" y="5812287"/>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8" name="楕円 46" hidden="1">
                <a:extLst>
                  <a:ext uri="{FF2B5EF4-FFF2-40B4-BE49-F238E27FC236}">
                    <a16:creationId xmlns:a16="http://schemas.microsoft.com/office/drawing/2014/main" id="{99657D80-DD38-479B-83F0-0EE118C388AC}"/>
                  </a:ext>
                </a:extLst>
              </p:cNvPr>
              <p:cNvSpPr/>
              <p:nvPr/>
            </p:nvSpPr>
            <p:spPr>
              <a:xfrm rot="13210021">
                <a:off x="7116485" y="5964687"/>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9" name="parton" hidden="1">
                <a:extLst>
                  <a:ext uri="{FF2B5EF4-FFF2-40B4-BE49-F238E27FC236}">
                    <a16:creationId xmlns:a16="http://schemas.microsoft.com/office/drawing/2014/main" id="{0EEB8E21-EAA6-4F03-9542-AA4ACC3563BD}"/>
                  </a:ext>
                </a:extLst>
              </p:cNvPr>
              <p:cNvSpPr/>
              <p:nvPr/>
            </p:nvSpPr>
            <p:spPr>
              <a:xfrm rot="13210021">
                <a:off x="7161203" y="5318072"/>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40" name="parton" hidden="1">
                <a:extLst>
                  <a:ext uri="{FF2B5EF4-FFF2-40B4-BE49-F238E27FC236}">
                    <a16:creationId xmlns:a16="http://schemas.microsoft.com/office/drawing/2014/main" id="{0D8C326F-0413-460F-883A-7EA51EB464A7}"/>
                  </a:ext>
                </a:extLst>
              </p:cNvPr>
              <p:cNvSpPr/>
              <p:nvPr/>
            </p:nvSpPr>
            <p:spPr>
              <a:xfrm rot="13210021">
                <a:off x="6772772" y="5482349"/>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41" name="parton" hidden="1">
                <a:extLst>
                  <a:ext uri="{FF2B5EF4-FFF2-40B4-BE49-F238E27FC236}">
                    <a16:creationId xmlns:a16="http://schemas.microsoft.com/office/drawing/2014/main" id="{313477EB-499C-48C6-84B4-94E0FB22CFA4}"/>
                  </a:ext>
                </a:extLst>
              </p:cNvPr>
              <p:cNvSpPr/>
              <p:nvPr/>
            </p:nvSpPr>
            <p:spPr>
              <a:xfrm rot="13210021">
                <a:off x="7003328" y="5573032"/>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42" name="parton" hidden="1">
                <a:extLst>
                  <a:ext uri="{FF2B5EF4-FFF2-40B4-BE49-F238E27FC236}">
                    <a16:creationId xmlns:a16="http://schemas.microsoft.com/office/drawing/2014/main" id="{F3F1A735-F34A-4896-A163-FD847E30A644}"/>
                  </a:ext>
                </a:extLst>
              </p:cNvPr>
              <p:cNvSpPr/>
              <p:nvPr/>
            </p:nvSpPr>
            <p:spPr>
              <a:xfrm rot="13210021">
                <a:off x="7290278" y="55399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sp>
          <p:nvSpPr>
            <p:cNvPr id="118" name="楕円 60">
              <a:extLst>
                <a:ext uri="{FF2B5EF4-FFF2-40B4-BE49-F238E27FC236}">
                  <a16:creationId xmlns:a16="http://schemas.microsoft.com/office/drawing/2014/main" id="{73839EAF-9F07-429D-ADF5-0E0499F9FF10}"/>
                </a:ext>
              </a:extLst>
            </p:cNvPr>
            <p:cNvSpPr/>
            <p:nvPr/>
          </p:nvSpPr>
          <p:spPr>
            <a:xfrm rot="9849680">
              <a:off x="6653672" y="2438044"/>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19" name="楕円 77">
              <a:extLst>
                <a:ext uri="{FF2B5EF4-FFF2-40B4-BE49-F238E27FC236}">
                  <a16:creationId xmlns:a16="http://schemas.microsoft.com/office/drawing/2014/main" id="{0BD8B5E3-C57E-4344-B872-150C90FC7003}"/>
                </a:ext>
              </a:extLst>
            </p:cNvPr>
            <p:cNvSpPr/>
            <p:nvPr/>
          </p:nvSpPr>
          <p:spPr>
            <a:xfrm rot="12352048">
              <a:off x="7153731" y="2936389"/>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20" name="楕円 77">
              <a:extLst>
                <a:ext uri="{FF2B5EF4-FFF2-40B4-BE49-F238E27FC236}">
                  <a16:creationId xmlns:a16="http://schemas.microsoft.com/office/drawing/2014/main" id="{1F2C9714-D1D9-4D33-BC4D-8A27B624E98F}"/>
                </a:ext>
              </a:extLst>
            </p:cNvPr>
            <p:cNvSpPr/>
            <p:nvPr/>
          </p:nvSpPr>
          <p:spPr>
            <a:xfrm rot="12352048">
              <a:off x="7483751" y="2488825"/>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21" name="楕円 77">
              <a:extLst>
                <a:ext uri="{FF2B5EF4-FFF2-40B4-BE49-F238E27FC236}">
                  <a16:creationId xmlns:a16="http://schemas.microsoft.com/office/drawing/2014/main" id="{90A8458E-932C-4AFA-8568-CA02B0125944}"/>
                </a:ext>
              </a:extLst>
            </p:cNvPr>
            <p:cNvSpPr/>
            <p:nvPr/>
          </p:nvSpPr>
          <p:spPr>
            <a:xfrm rot="12352048">
              <a:off x="7977768" y="2768482"/>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22" name="楕円 77">
              <a:extLst>
                <a:ext uri="{FF2B5EF4-FFF2-40B4-BE49-F238E27FC236}">
                  <a16:creationId xmlns:a16="http://schemas.microsoft.com/office/drawing/2014/main" id="{ABCBEA65-C61D-4823-8985-B161D5DF08C7}"/>
                </a:ext>
              </a:extLst>
            </p:cNvPr>
            <p:cNvSpPr/>
            <p:nvPr/>
          </p:nvSpPr>
          <p:spPr>
            <a:xfrm rot="12352048">
              <a:off x="7598535" y="2367775"/>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23" name="楕円 77">
              <a:extLst>
                <a:ext uri="{FF2B5EF4-FFF2-40B4-BE49-F238E27FC236}">
                  <a16:creationId xmlns:a16="http://schemas.microsoft.com/office/drawing/2014/main" id="{0BA14102-2FD4-49C5-B183-7BECF5CA612E}"/>
                </a:ext>
              </a:extLst>
            </p:cNvPr>
            <p:cNvSpPr/>
            <p:nvPr/>
          </p:nvSpPr>
          <p:spPr>
            <a:xfrm rot="12352048">
              <a:off x="7697373" y="2961840"/>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grpSp>
        <p:nvGrpSpPr>
          <p:cNvPr id="143" name="グループ化 49">
            <a:extLst>
              <a:ext uri="{FF2B5EF4-FFF2-40B4-BE49-F238E27FC236}">
                <a16:creationId xmlns:a16="http://schemas.microsoft.com/office/drawing/2014/main" id="{5B1724FC-0EF7-42C6-8620-E8599E62AB4C}"/>
              </a:ext>
            </a:extLst>
          </p:cNvPr>
          <p:cNvGrpSpPr/>
          <p:nvPr/>
        </p:nvGrpSpPr>
        <p:grpSpPr>
          <a:xfrm>
            <a:off x="3419346" y="1643553"/>
            <a:ext cx="2478585" cy="2474871"/>
            <a:chOff x="6653672" y="2109072"/>
            <a:chExt cx="2462978" cy="2211867"/>
          </a:xfrm>
        </p:grpSpPr>
        <p:sp>
          <p:nvSpPr>
            <p:cNvPr id="144" name="爆発 2 155">
              <a:extLst>
                <a:ext uri="{FF2B5EF4-FFF2-40B4-BE49-F238E27FC236}">
                  <a16:creationId xmlns:a16="http://schemas.microsoft.com/office/drawing/2014/main" id="{1DD4C780-023C-4EAA-9D3C-BE847CEC7A07}"/>
                </a:ext>
              </a:extLst>
            </p:cNvPr>
            <p:cNvSpPr/>
            <p:nvPr/>
          </p:nvSpPr>
          <p:spPr>
            <a:xfrm rot="18239659">
              <a:off x="7445727" y="2930860"/>
              <a:ext cx="379580" cy="399909"/>
            </a:xfrm>
            <a:prstGeom prst="irregularSeal2">
              <a:avLst/>
            </a:prstGeom>
            <a:solidFill>
              <a:sysClr val="windowText" lastClr="000000"/>
            </a:solidFill>
            <a:ln w="19050" cap="rnd" cmpd="sng" algn="ctr">
              <a:solidFill>
                <a:srgbClr val="212121">
                  <a:lumMod val="2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45" name="爆発 2 155">
              <a:extLst>
                <a:ext uri="{FF2B5EF4-FFF2-40B4-BE49-F238E27FC236}">
                  <a16:creationId xmlns:a16="http://schemas.microsoft.com/office/drawing/2014/main" id="{A6B3AF1B-2479-4A9C-A9BB-7B6294C5259A}"/>
                </a:ext>
              </a:extLst>
            </p:cNvPr>
            <p:cNvSpPr/>
            <p:nvPr/>
          </p:nvSpPr>
          <p:spPr>
            <a:xfrm rot="18239659">
              <a:off x="7446755" y="2931554"/>
              <a:ext cx="379580" cy="399909"/>
            </a:xfrm>
            <a:prstGeom prst="irregularSeal2">
              <a:avLst/>
            </a:prstGeom>
            <a:solidFill>
              <a:sysClr val="windowText" lastClr="000000"/>
            </a:solidFill>
            <a:ln w="19050" cap="rnd" cmpd="sng" algn="ctr">
              <a:solidFill>
                <a:srgbClr val="212121">
                  <a:lumMod val="2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cxnSp>
          <p:nvCxnSpPr>
            <p:cNvPr id="146" name="直線矢印コネクタ 53">
              <a:extLst>
                <a:ext uri="{FF2B5EF4-FFF2-40B4-BE49-F238E27FC236}">
                  <a16:creationId xmlns:a16="http://schemas.microsoft.com/office/drawing/2014/main" id="{9DD51937-7E13-42E1-B905-4967868BAC8C}"/>
                </a:ext>
              </a:extLst>
            </p:cNvPr>
            <p:cNvCxnSpPr>
              <a:cxnSpLocks/>
            </p:cNvCxnSpPr>
            <p:nvPr/>
          </p:nvCxnSpPr>
          <p:spPr>
            <a:xfrm rot="18239659" flipV="1">
              <a:off x="6684707" y="3704966"/>
              <a:ext cx="1221223" cy="10723"/>
            </a:xfrm>
            <a:prstGeom prst="straightConnector1">
              <a:avLst/>
            </a:prstGeom>
            <a:noFill/>
            <a:ln w="19050" cap="rnd" cmpd="sng" algn="ctr">
              <a:noFill/>
              <a:prstDash val="solid"/>
              <a:headEnd type="none" w="lg" len="lg"/>
              <a:tailEnd type="triangle" w="lg" len="lg"/>
            </a:ln>
            <a:effectLst/>
          </p:spPr>
        </p:cxnSp>
        <p:sp>
          <p:nvSpPr>
            <p:cNvPr id="147" name="楕円 13">
              <a:extLst>
                <a:ext uri="{FF2B5EF4-FFF2-40B4-BE49-F238E27FC236}">
                  <a16:creationId xmlns:a16="http://schemas.microsoft.com/office/drawing/2014/main" id="{5FB5BA97-310F-4DAA-9A6F-710DEEBBBFF0}"/>
                </a:ext>
              </a:extLst>
            </p:cNvPr>
            <p:cNvSpPr/>
            <p:nvPr/>
          </p:nvSpPr>
          <p:spPr>
            <a:xfrm rot="18239659">
              <a:off x="7252013" y="2115486"/>
              <a:ext cx="911168"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48" name="楕円 61">
              <a:extLst>
                <a:ext uri="{FF2B5EF4-FFF2-40B4-BE49-F238E27FC236}">
                  <a16:creationId xmlns:a16="http://schemas.microsoft.com/office/drawing/2014/main" id="{EEC210BA-CAC0-491A-9AA9-3A66AD52E6B4}"/>
                </a:ext>
              </a:extLst>
            </p:cNvPr>
            <p:cNvSpPr/>
            <p:nvPr/>
          </p:nvSpPr>
          <p:spPr>
            <a:xfrm rot="18239659">
              <a:off x="8205481" y="2794098"/>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49" name="楕円 60">
              <a:extLst>
                <a:ext uri="{FF2B5EF4-FFF2-40B4-BE49-F238E27FC236}">
                  <a16:creationId xmlns:a16="http://schemas.microsoft.com/office/drawing/2014/main" id="{26A63993-CA46-4781-A89E-E3A11387C232}"/>
                </a:ext>
              </a:extLst>
            </p:cNvPr>
            <p:cNvSpPr/>
            <p:nvPr/>
          </p:nvSpPr>
          <p:spPr>
            <a:xfrm rot="18239659">
              <a:off x="6860809" y="3044877"/>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0" name="楕円 57">
              <a:extLst>
                <a:ext uri="{FF2B5EF4-FFF2-40B4-BE49-F238E27FC236}">
                  <a16:creationId xmlns:a16="http://schemas.microsoft.com/office/drawing/2014/main" id="{3236D982-4361-40D5-BD27-52CF74733E6C}"/>
                </a:ext>
              </a:extLst>
            </p:cNvPr>
            <p:cNvSpPr/>
            <p:nvPr/>
          </p:nvSpPr>
          <p:spPr>
            <a:xfrm rot="18239659">
              <a:off x="7821082" y="2505108"/>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1" name="楕円 56">
              <a:extLst>
                <a:ext uri="{FF2B5EF4-FFF2-40B4-BE49-F238E27FC236}">
                  <a16:creationId xmlns:a16="http://schemas.microsoft.com/office/drawing/2014/main" id="{45A33CAD-9798-4809-B121-ED0B1697A1F3}"/>
                </a:ext>
              </a:extLst>
            </p:cNvPr>
            <p:cNvSpPr/>
            <p:nvPr/>
          </p:nvSpPr>
          <p:spPr>
            <a:xfrm rot="18239659">
              <a:off x="7543792" y="2667292"/>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2" name="楕円 57">
              <a:extLst>
                <a:ext uri="{FF2B5EF4-FFF2-40B4-BE49-F238E27FC236}">
                  <a16:creationId xmlns:a16="http://schemas.microsoft.com/office/drawing/2014/main" id="{06623BBD-1992-4D7C-8A56-EBD42A9A02B3}"/>
                </a:ext>
              </a:extLst>
            </p:cNvPr>
            <p:cNvSpPr/>
            <p:nvPr/>
          </p:nvSpPr>
          <p:spPr>
            <a:xfrm rot="18239659">
              <a:off x="7404124" y="2710172"/>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3" name="楕円 58">
              <a:extLst>
                <a:ext uri="{FF2B5EF4-FFF2-40B4-BE49-F238E27FC236}">
                  <a16:creationId xmlns:a16="http://schemas.microsoft.com/office/drawing/2014/main" id="{A646C540-1D35-427A-8E82-A59761E419B0}"/>
                </a:ext>
              </a:extLst>
            </p:cNvPr>
            <p:cNvSpPr/>
            <p:nvPr/>
          </p:nvSpPr>
          <p:spPr>
            <a:xfrm rot="18239659">
              <a:off x="7568457" y="2801515"/>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4" name="楕円 54">
              <a:extLst>
                <a:ext uri="{FF2B5EF4-FFF2-40B4-BE49-F238E27FC236}">
                  <a16:creationId xmlns:a16="http://schemas.microsoft.com/office/drawing/2014/main" id="{D7621961-ACD4-4E86-A355-32FF476E173C}"/>
                </a:ext>
              </a:extLst>
            </p:cNvPr>
            <p:cNvSpPr/>
            <p:nvPr/>
          </p:nvSpPr>
          <p:spPr>
            <a:xfrm rot="18239659">
              <a:off x="7599146" y="2481630"/>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5" name="楕円 53">
              <a:extLst>
                <a:ext uri="{FF2B5EF4-FFF2-40B4-BE49-F238E27FC236}">
                  <a16:creationId xmlns:a16="http://schemas.microsoft.com/office/drawing/2014/main" id="{7D5EEE1E-1B74-41C8-A27F-DC339658D59C}"/>
                </a:ext>
              </a:extLst>
            </p:cNvPr>
            <p:cNvSpPr/>
            <p:nvPr/>
          </p:nvSpPr>
          <p:spPr>
            <a:xfrm rot="18239659">
              <a:off x="7622103" y="2109073"/>
              <a:ext cx="911169" cy="911168"/>
            </a:xfrm>
            <a:prstGeom prst="ellipse">
              <a:avLst/>
            </a:prstGeom>
            <a:gradFill flip="none" rotWithShape="1">
              <a:gsLst>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6" name="楕円 55">
              <a:extLst>
                <a:ext uri="{FF2B5EF4-FFF2-40B4-BE49-F238E27FC236}">
                  <a16:creationId xmlns:a16="http://schemas.microsoft.com/office/drawing/2014/main" id="{A7BC4CA0-8224-4D27-B266-1D6F7838BBB5}"/>
                </a:ext>
              </a:extLst>
            </p:cNvPr>
            <p:cNvSpPr/>
            <p:nvPr/>
          </p:nvSpPr>
          <p:spPr>
            <a:xfrm rot="18239659">
              <a:off x="7340151" y="2491553"/>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7" name="楕円 14">
              <a:extLst>
                <a:ext uri="{FF2B5EF4-FFF2-40B4-BE49-F238E27FC236}">
                  <a16:creationId xmlns:a16="http://schemas.microsoft.com/office/drawing/2014/main" id="{AFB5E2EF-7FC9-4DE6-A840-EA360EFD2083}"/>
                </a:ext>
              </a:extLst>
            </p:cNvPr>
            <p:cNvSpPr/>
            <p:nvPr/>
          </p:nvSpPr>
          <p:spPr>
            <a:xfrm rot="21162396">
              <a:off x="7631106" y="2273478"/>
              <a:ext cx="265643"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8" name="楕円 66">
              <a:extLst>
                <a:ext uri="{FF2B5EF4-FFF2-40B4-BE49-F238E27FC236}">
                  <a16:creationId xmlns:a16="http://schemas.microsoft.com/office/drawing/2014/main" id="{29C344F8-CE03-43D9-819E-14A65661B056}"/>
                </a:ext>
              </a:extLst>
            </p:cNvPr>
            <p:cNvSpPr/>
            <p:nvPr/>
          </p:nvSpPr>
          <p:spPr>
            <a:xfrm rot="16318090">
              <a:off x="7723384" y="2843830"/>
              <a:ext cx="498220" cy="655056"/>
            </a:xfrm>
            <a:prstGeom prst="ellipse">
              <a:avLst/>
            </a:prstGeom>
            <a:gradFill flip="none" rotWithShape="1">
              <a:gsLst>
                <a:gs pos="50000">
                  <a:srgbClr val="F7615A">
                    <a:alpha val="60000"/>
                  </a:srgbClr>
                </a:gs>
                <a:gs pos="89000">
                  <a:srgbClr val="EE7164">
                    <a:alpha val="10000"/>
                  </a:srgbClr>
                </a:gs>
                <a:gs pos="23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9" name="楕円 66">
              <a:extLst>
                <a:ext uri="{FF2B5EF4-FFF2-40B4-BE49-F238E27FC236}">
                  <a16:creationId xmlns:a16="http://schemas.microsoft.com/office/drawing/2014/main" id="{0B47026B-90CD-42F1-92E8-55CE9BF18BD0}"/>
                </a:ext>
              </a:extLst>
            </p:cNvPr>
            <p:cNvSpPr/>
            <p:nvPr/>
          </p:nvSpPr>
          <p:spPr>
            <a:xfrm rot="21162396">
              <a:off x="8029248" y="2927446"/>
              <a:ext cx="302935" cy="566575"/>
            </a:xfrm>
            <a:prstGeom prst="ellipse">
              <a:avLst/>
            </a:prstGeom>
            <a:gradFill flip="none" rotWithShape="1">
              <a:gsLst>
                <a:gs pos="100000">
                  <a:srgbClr val="F28F84">
                    <a:alpha val="10000"/>
                  </a:srgbClr>
                </a:gs>
                <a:gs pos="45000">
                  <a:srgbClr val="EE7164">
                    <a:alpha val="80000"/>
                  </a:srgbClr>
                </a:gs>
                <a:gs pos="21000">
                  <a:srgbClr val="FF5050">
                    <a:alpha val="9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0" name="楕円 67">
              <a:extLst>
                <a:ext uri="{FF2B5EF4-FFF2-40B4-BE49-F238E27FC236}">
                  <a16:creationId xmlns:a16="http://schemas.microsoft.com/office/drawing/2014/main" id="{A59BCD6E-E263-4AE1-8B79-2ED861BF08BF}"/>
                </a:ext>
              </a:extLst>
            </p:cNvPr>
            <p:cNvSpPr/>
            <p:nvPr/>
          </p:nvSpPr>
          <p:spPr>
            <a:xfrm rot="5111350">
              <a:off x="8322739" y="2848349"/>
              <a:ext cx="262992" cy="567406"/>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1" name="楕円 68">
              <a:extLst>
                <a:ext uri="{FF2B5EF4-FFF2-40B4-BE49-F238E27FC236}">
                  <a16:creationId xmlns:a16="http://schemas.microsoft.com/office/drawing/2014/main" id="{7319FCD7-61D2-45E7-AC90-7A4AB2B64B21}"/>
                </a:ext>
              </a:extLst>
            </p:cNvPr>
            <p:cNvSpPr/>
            <p:nvPr/>
          </p:nvSpPr>
          <p:spPr>
            <a:xfrm rot="21162396">
              <a:off x="8176262" y="2703719"/>
              <a:ext cx="302935" cy="566575"/>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2" name="楕円 67">
              <a:extLst>
                <a:ext uri="{FF2B5EF4-FFF2-40B4-BE49-F238E27FC236}">
                  <a16:creationId xmlns:a16="http://schemas.microsoft.com/office/drawing/2014/main" id="{A0499A0D-710E-4F6D-B981-99335DCD85E1}"/>
                </a:ext>
              </a:extLst>
            </p:cNvPr>
            <p:cNvSpPr/>
            <p:nvPr/>
          </p:nvSpPr>
          <p:spPr>
            <a:xfrm rot="15820177">
              <a:off x="7636622" y="2487792"/>
              <a:ext cx="356834" cy="565526"/>
            </a:xfrm>
            <a:prstGeom prst="ellipse">
              <a:avLst/>
            </a:prstGeom>
            <a:gradFill flip="none" rotWithShape="1">
              <a:gsLst>
                <a:gs pos="50000">
                  <a:srgbClr val="F7615A">
                    <a:alpha val="60000"/>
                  </a:srgbClr>
                </a:gs>
                <a:gs pos="91000">
                  <a:srgbClr val="EE7164">
                    <a:alpha val="3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3" name="楕円 68">
              <a:extLst>
                <a:ext uri="{FF2B5EF4-FFF2-40B4-BE49-F238E27FC236}">
                  <a16:creationId xmlns:a16="http://schemas.microsoft.com/office/drawing/2014/main" id="{D87D5EAF-303D-48CE-A919-EE81FE2D4951}"/>
                </a:ext>
              </a:extLst>
            </p:cNvPr>
            <p:cNvSpPr/>
            <p:nvPr/>
          </p:nvSpPr>
          <p:spPr>
            <a:xfrm rot="17035299">
              <a:off x="7638631" y="2469896"/>
              <a:ext cx="234296" cy="382286"/>
            </a:xfrm>
            <a:prstGeom prst="ellipse">
              <a:avLst/>
            </a:prstGeom>
            <a:gradFill flip="none" rotWithShape="1">
              <a:gsLst>
                <a:gs pos="38000">
                  <a:srgbClr val="F7615A">
                    <a:alpha val="60000"/>
                  </a:srgbClr>
                </a:gs>
                <a:gs pos="89000">
                  <a:srgbClr val="EE7164">
                    <a:alpha val="10000"/>
                  </a:srgbClr>
                </a:gs>
                <a:gs pos="20000">
                  <a:srgbClr val="FF5050">
                    <a:alpha val="57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4" name="楕円 69">
              <a:extLst>
                <a:ext uri="{FF2B5EF4-FFF2-40B4-BE49-F238E27FC236}">
                  <a16:creationId xmlns:a16="http://schemas.microsoft.com/office/drawing/2014/main" id="{04C50A4A-9968-4770-BDFB-B55DB973BEBA}"/>
                </a:ext>
              </a:extLst>
            </p:cNvPr>
            <p:cNvSpPr/>
            <p:nvPr/>
          </p:nvSpPr>
          <p:spPr>
            <a:xfrm rot="17035299">
              <a:off x="7792367" y="3092059"/>
              <a:ext cx="234296" cy="382286"/>
            </a:xfrm>
            <a:prstGeom prst="ellipse">
              <a:avLst/>
            </a:prstGeom>
            <a:gradFill flip="none" rotWithShape="1">
              <a:gsLst>
                <a:gs pos="38000">
                  <a:srgbClr val="F7615A">
                    <a:alpha val="60000"/>
                  </a:srgbClr>
                </a:gs>
                <a:gs pos="89000">
                  <a:srgbClr val="EE7164">
                    <a:alpha val="10000"/>
                  </a:srgbClr>
                </a:gs>
                <a:gs pos="15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5" name="楕円 70">
              <a:extLst>
                <a:ext uri="{FF2B5EF4-FFF2-40B4-BE49-F238E27FC236}">
                  <a16:creationId xmlns:a16="http://schemas.microsoft.com/office/drawing/2014/main" id="{F618C88A-45F4-40C5-BB54-512E5DA20263}"/>
                </a:ext>
              </a:extLst>
            </p:cNvPr>
            <p:cNvSpPr/>
            <p:nvPr/>
          </p:nvSpPr>
          <p:spPr>
            <a:xfrm rot="17035299">
              <a:off x="7708952" y="3007555"/>
              <a:ext cx="234296" cy="382286"/>
            </a:xfrm>
            <a:prstGeom prst="ellipse">
              <a:avLst/>
            </a:prstGeom>
            <a:gradFill flip="none" rotWithShape="1">
              <a:gsLst>
                <a:gs pos="38000">
                  <a:srgbClr val="F7615A">
                    <a:alpha val="72000"/>
                  </a:srgbClr>
                </a:gs>
                <a:gs pos="89000">
                  <a:srgbClr val="EE7164">
                    <a:alpha val="10000"/>
                  </a:srgbClr>
                </a:gs>
                <a:gs pos="15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6" name="楕円 71">
              <a:extLst>
                <a:ext uri="{FF2B5EF4-FFF2-40B4-BE49-F238E27FC236}">
                  <a16:creationId xmlns:a16="http://schemas.microsoft.com/office/drawing/2014/main" id="{D629B85A-3AB7-49BB-BC4F-375A4D675252}"/>
                </a:ext>
              </a:extLst>
            </p:cNvPr>
            <p:cNvSpPr/>
            <p:nvPr/>
          </p:nvSpPr>
          <p:spPr>
            <a:xfrm rot="17035299">
              <a:off x="8324169" y="2628160"/>
              <a:ext cx="222903" cy="406651"/>
            </a:xfrm>
            <a:prstGeom prst="ellipse">
              <a:avLst/>
            </a:prstGeom>
            <a:gradFill flip="none" rotWithShape="1">
              <a:gsLst>
                <a:gs pos="38000">
                  <a:srgbClr val="F7615A">
                    <a:alpha val="72000"/>
                  </a:srgbClr>
                </a:gs>
                <a:gs pos="89000">
                  <a:srgbClr val="EE7164">
                    <a:alpha val="10000"/>
                  </a:srgbClr>
                </a:gs>
                <a:gs pos="15000">
                  <a:srgbClr val="FF5050">
                    <a:alpha val="71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7" name="楕円 72">
              <a:extLst>
                <a:ext uri="{FF2B5EF4-FFF2-40B4-BE49-F238E27FC236}">
                  <a16:creationId xmlns:a16="http://schemas.microsoft.com/office/drawing/2014/main" id="{4F310BD0-48F3-4DD6-957F-38B025C76BA7}"/>
                </a:ext>
              </a:extLst>
            </p:cNvPr>
            <p:cNvSpPr/>
            <p:nvPr/>
          </p:nvSpPr>
          <p:spPr>
            <a:xfrm rot="17035299">
              <a:off x="7926558" y="2835763"/>
              <a:ext cx="428944" cy="382286"/>
            </a:xfrm>
            <a:prstGeom prst="ellipse">
              <a:avLst/>
            </a:prstGeom>
            <a:gradFill flip="none" rotWithShape="1">
              <a:gsLst>
                <a:gs pos="47000">
                  <a:srgbClr val="F7615A">
                    <a:alpha val="65000"/>
                  </a:srgbClr>
                </a:gs>
                <a:gs pos="87000">
                  <a:srgbClr val="EE7164">
                    <a:alpha val="0"/>
                  </a:srgbClr>
                </a:gs>
                <a:gs pos="15000">
                  <a:srgbClr val="FF5050">
                    <a:alpha val="8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8" name="楕円 73">
              <a:extLst>
                <a:ext uri="{FF2B5EF4-FFF2-40B4-BE49-F238E27FC236}">
                  <a16:creationId xmlns:a16="http://schemas.microsoft.com/office/drawing/2014/main" id="{70D1CEFC-08FF-42F7-899E-63424B8078F8}"/>
                </a:ext>
              </a:extLst>
            </p:cNvPr>
            <p:cNvSpPr/>
            <p:nvPr/>
          </p:nvSpPr>
          <p:spPr>
            <a:xfrm rot="17035299">
              <a:off x="7685509" y="2751682"/>
              <a:ext cx="415633" cy="491526"/>
            </a:xfrm>
            <a:prstGeom prst="ellipse">
              <a:avLst/>
            </a:prstGeom>
            <a:gradFill flip="none" rotWithShape="1">
              <a:gsLst>
                <a:gs pos="43000">
                  <a:srgbClr val="F7615A">
                    <a:alpha val="88000"/>
                  </a:srgbClr>
                </a:gs>
                <a:gs pos="89000">
                  <a:srgbClr val="EE7164">
                    <a:alpha val="10000"/>
                  </a:srgbClr>
                </a:gs>
                <a:gs pos="26500">
                  <a:srgbClr val="FB5955">
                    <a:alpha val="81000"/>
                  </a:srgbClr>
                </a:gs>
                <a:gs pos="11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9" name="楕円 74">
              <a:extLst>
                <a:ext uri="{FF2B5EF4-FFF2-40B4-BE49-F238E27FC236}">
                  <a16:creationId xmlns:a16="http://schemas.microsoft.com/office/drawing/2014/main" id="{80850629-821D-4AF3-BBDE-DE1DEC810E03}"/>
                </a:ext>
              </a:extLst>
            </p:cNvPr>
            <p:cNvSpPr/>
            <p:nvPr/>
          </p:nvSpPr>
          <p:spPr>
            <a:xfrm rot="12524241">
              <a:off x="8202467" y="3037925"/>
              <a:ext cx="322093" cy="418928"/>
            </a:xfrm>
            <a:prstGeom prst="ellipse">
              <a:avLst/>
            </a:prstGeom>
            <a:gradFill flip="none" rotWithShape="1">
              <a:gsLst>
                <a:gs pos="38000">
                  <a:srgbClr val="F7615A">
                    <a:alpha val="72000"/>
                  </a:srgbClr>
                </a:gs>
                <a:gs pos="89000">
                  <a:srgbClr val="EE7164">
                    <a:alpha val="10000"/>
                  </a:srgbClr>
                </a:gs>
                <a:gs pos="15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0" name="楕円 75">
              <a:extLst>
                <a:ext uri="{FF2B5EF4-FFF2-40B4-BE49-F238E27FC236}">
                  <a16:creationId xmlns:a16="http://schemas.microsoft.com/office/drawing/2014/main" id="{E3D5080C-2D0B-48A2-8A06-4D083A040BAB}"/>
                </a:ext>
              </a:extLst>
            </p:cNvPr>
            <p:cNvSpPr/>
            <p:nvPr/>
          </p:nvSpPr>
          <p:spPr>
            <a:xfrm rot="20742027">
              <a:off x="7815902" y="2783549"/>
              <a:ext cx="385370" cy="612142"/>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1" name="楕円 76">
              <a:extLst>
                <a:ext uri="{FF2B5EF4-FFF2-40B4-BE49-F238E27FC236}">
                  <a16:creationId xmlns:a16="http://schemas.microsoft.com/office/drawing/2014/main" id="{DBCDA447-85E5-4810-8C28-6040D09BA341}"/>
                </a:ext>
              </a:extLst>
            </p:cNvPr>
            <p:cNvSpPr/>
            <p:nvPr/>
          </p:nvSpPr>
          <p:spPr>
            <a:xfrm rot="15665239">
              <a:off x="7651337" y="2716856"/>
              <a:ext cx="385370" cy="612142"/>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2" name="楕円 77">
              <a:extLst>
                <a:ext uri="{FF2B5EF4-FFF2-40B4-BE49-F238E27FC236}">
                  <a16:creationId xmlns:a16="http://schemas.microsoft.com/office/drawing/2014/main" id="{C3FAEE69-4F18-4604-9C08-41C603DAEDA9}"/>
                </a:ext>
              </a:extLst>
            </p:cNvPr>
            <p:cNvSpPr/>
            <p:nvPr/>
          </p:nvSpPr>
          <p:spPr>
            <a:xfrm rot="20742027">
              <a:off x="7779247" y="2984120"/>
              <a:ext cx="257138" cy="432954"/>
            </a:xfrm>
            <a:prstGeom prst="ellipse">
              <a:avLst/>
            </a:prstGeom>
            <a:gradFill flip="none" rotWithShape="1">
              <a:gsLst>
                <a:gs pos="58000">
                  <a:srgbClr val="F7615A">
                    <a:alpha val="60000"/>
                  </a:srgbClr>
                </a:gs>
                <a:gs pos="89000">
                  <a:srgbClr val="EE7164">
                    <a:alpha val="10000"/>
                  </a:srgbClr>
                </a:gs>
                <a:gs pos="32000">
                  <a:srgbClr val="FF4228">
                    <a:alpha val="70000"/>
                  </a:srgbClr>
                </a:gs>
                <a:gs pos="17000">
                  <a:srgbClr val="FF3300">
                    <a:alpha val="94000"/>
                  </a:srgbClr>
                </a:gs>
                <a:gs pos="45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3" name="楕円 80">
              <a:extLst>
                <a:ext uri="{FF2B5EF4-FFF2-40B4-BE49-F238E27FC236}">
                  <a16:creationId xmlns:a16="http://schemas.microsoft.com/office/drawing/2014/main" id="{721B02EA-BC84-4B3A-9079-040E05E80FB3}"/>
                </a:ext>
              </a:extLst>
            </p:cNvPr>
            <p:cNvSpPr/>
            <p:nvPr/>
          </p:nvSpPr>
          <p:spPr>
            <a:xfrm rot="20742027">
              <a:off x="7708756" y="2947827"/>
              <a:ext cx="499636" cy="481199"/>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4" name="楕円 80">
              <a:extLst>
                <a:ext uri="{FF2B5EF4-FFF2-40B4-BE49-F238E27FC236}">
                  <a16:creationId xmlns:a16="http://schemas.microsoft.com/office/drawing/2014/main" id="{65FCC2AE-D67E-47DC-992C-432280C1C4E1}"/>
                </a:ext>
              </a:extLst>
            </p:cNvPr>
            <p:cNvSpPr/>
            <p:nvPr/>
          </p:nvSpPr>
          <p:spPr>
            <a:xfrm rot="20300742">
              <a:off x="7828216" y="2868937"/>
              <a:ext cx="382175" cy="427427"/>
            </a:xfrm>
            <a:prstGeom prst="ellipse">
              <a:avLst/>
            </a:prstGeom>
            <a:gradFill flip="none" rotWithShape="1">
              <a:gsLst>
                <a:gs pos="50000">
                  <a:srgbClr val="F7615A">
                    <a:alpha val="60000"/>
                  </a:srgbClr>
                </a:gs>
                <a:gs pos="91000">
                  <a:srgbClr val="EE7164">
                    <a:alpha val="3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5" name="楕円 446">
              <a:extLst>
                <a:ext uri="{FF2B5EF4-FFF2-40B4-BE49-F238E27FC236}">
                  <a16:creationId xmlns:a16="http://schemas.microsoft.com/office/drawing/2014/main" id="{D91C473D-8CE3-4067-9AE6-CFD910F76F63}"/>
                </a:ext>
              </a:extLst>
            </p:cNvPr>
            <p:cNvSpPr/>
            <p:nvPr/>
          </p:nvSpPr>
          <p:spPr>
            <a:xfrm rot="17465864">
              <a:off x="7743141" y="2603766"/>
              <a:ext cx="373264" cy="619115"/>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6" name="楕円 77">
              <a:extLst>
                <a:ext uri="{FF2B5EF4-FFF2-40B4-BE49-F238E27FC236}">
                  <a16:creationId xmlns:a16="http://schemas.microsoft.com/office/drawing/2014/main" id="{8FD012CA-53B9-466E-A85F-6565E357812B}"/>
                </a:ext>
              </a:extLst>
            </p:cNvPr>
            <p:cNvSpPr/>
            <p:nvPr/>
          </p:nvSpPr>
          <p:spPr>
            <a:xfrm rot="20742027">
              <a:off x="7758835" y="2774969"/>
              <a:ext cx="499636" cy="481199"/>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7" name="楕円 77">
              <a:extLst>
                <a:ext uri="{FF2B5EF4-FFF2-40B4-BE49-F238E27FC236}">
                  <a16:creationId xmlns:a16="http://schemas.microsoft.com/office/drawing/2014/main" id="{5E495BDD-581D-4202-9A72-85B82B7158EF}"/>
                </a:ext>
              </a:extLst>
            </p:cNvPr>
            <p:cNvSpPr/>
            <p:nvPr/>
          </p:nvSpPr>
          <p:spPr>
            <a:xfrm rot="20742027">
              <a:off x="7591102" y="2730980"/>
              <a:ext cx="499636" cy="481199"/>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8" name="楕円 77">
              <a:extLst>
                <a:ext uri="{FF2B5EF4-FFF2-40B4-BE49-F238E27FC236}">
                  <a16:creationId xmlns:a16="http://schemas.microsoft.com/office/drawing/2014/main" id="{91ED0A3B-0763-49E0-B08E-60A72F444986}"/>
                </a:ext>
              </a:extLst>
            </p:cNvPr>
            <p:cNvSpPr/>
            <p:nvPr/>
          </p:nvSpPr>
          <p:spPr>
            <a:xfrm rot="20742027">
              <a:off x="7664825" y="2695859"/>
              <a:ext cx="590133" cy="716557"/>
            </a:xfrm>
            <a:prstGeom prst="ellipse">
              <a:avLst/>
            </a:prstGeom>
            <a:gradFill flip="none" rotWithShape="1">
              <a:gsLst>
                <a:gs pos="94000">
                  <a:srgbClr val="F7615A">
                    <a:alpha val="30000"/>
                  </a:srgbClr>
                </a:gs>
                <a:gs pos="100000">
                  <a:srgbClr val="EE7164">
                    <a:alpha val="20000"/>
                  </a:srgbClr>
                </a:gs>
                <a:gs pos="75000">
                  <a:srgbClr val="FF4228">
                    <a:alpha val="60000"/>
                  </a:srgbClr>
                </a:gs>
                <a:gs pos="17000">
                  <a:srgbClr val="FF0000">
                    <a:alpha val="90000"/>
                  </a:srgbClr>
                </a:gs>
                <a:gs pos="39000">
                  <a:srgbClr val="FF0700"/>
                </a:gs>
                <a:gs pos="64000">
                  <a:srgbClr val="FF3300">
                    <a:alpha val="70000"/>
                  </a:srgbClr>
                </a:gs>
                <a:gs pos="87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9" name="楕円 79">
              <a:extLst>
                <a:ext uri="{FF2B5EF4-FFF2-40B4-BE49-F238E27FC236}">
                  <a16:creationId xmlns:a16="http://schemas.microsoft.com/office/drawing/2014/main" id="{489C73C3-83DA-4408-AAD3-076001E1F4A0}"/>
                </a:ext>
              </a:extLst>
            </p:cNvPr>
            <p:cNvSpPr/>
            <p:nvPr/>
          </p:nvSpPr>
          <p:spPr>
            <a:xfrm rot="17035299">
              <a:off x="7767371" y="2444859"/>
              <a:ext cx="234296" cy="382286"/>
            </a:xfrm>
            <a:prstGeom prst="ellipse">
              <a:avLst/>
            </a:prstGeom>
            <a:gradFill flip="none" rotWithShape="1">
              <a:gsLst>
                <a:gs pos="38000">
                  <a:srgbClr val="F7615A">
                    <a:alpha val="60000"/>
                  </a:srgbClr>
                </a:gs>
                <a:gs pos="89000">
                  <a:srgbClr val="EE7164">
                    <a:alpha val="10000"/>
                  </a:srgbClr>
                </a:gs>
                <a:gs pos="20000">
                  <a:srgbClr val="FF5050">
                    <a:alpha val="57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80" name="楕円 77">
              <a:extLst>
                <a:ext uri="{FF2B5EF4-FFF2-40B4-BE49-F238E27FC236}">
                  <a16:creationId xmlns:a16="http://schemas.microsoft.com/office/drawing/2014/main" id="{16EF3AA2-D798-47ED-A46E-CB2C37980929}"/>
                </a:ext>
              </a:extLst>
            </p:cNvPr>
            <p:cNvSpPr/>
            <p:nvPr/>
          </p:nvSpPr>
          <p:spPr>
            <a:xfrm rot="15962548">
              <a:off x="8422517" y="3020026"/>
              <a:ext cx="132061" cy="273134"/>
            </a:xfrm>
            <a:prstGeom prst="ellipse">
              <a:avLst/>
            </a:prstGeom>
            <a:gradFill flip="none" rotWithShape="1">
              <a:gsLst>
                <a:gs pos="86000">
                  <a:srgbClr val="F7615A">
                    <a:alpha val="30000"/>
                  </a:srgbClr>
                </a:gs>
                <a:gs pos="93000">
                  <a:srgbClr val="EE7164">
                    <a:alpha val="20000"/>
                  </a:srgbClr>
                </a:gs>
                <a:gs pos="64000">
                  <a:srgbClr val="FF4228">
                    <a:alpha val="70000"/>
                  </a:srgbClr>
                </a:gs>
                <a:gs pos="0">
                  <a:srgbClr val="FF0000">
                    <a:alpha val="90000"/>
                  </a:srgbClr>
                </a:gs>
                <a:gs pos="19000">
                  <a:srgbClr val="FF3300">
                    <a:alpha val="94000"/>
                  </a:srgbClr>
                </a:gs>
                <a:gs pos="78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81" name="楕円 14">
              <a:extLst>
                <a:ext uri="{FF2B5EF4-FFF2-40B4-BE49-F238E27FC236}">
                  <a16:creationId xmlns:a16="http://schemas.microsoft.com/office/drawing/2014/main" id="{2648D028-B1D1-41F9-B905-33D847E7BFAB}"/>
                </a:ext>
              </a:extLst>
            </p:cNvPr>
            <p:cNvSpPr/>
            <p:nvPr/>
          </p:nvSpPr>
          <p:spPr>
            <a:xfrm rot="21162396">
              <a:off x="8008605" y="2367823"/>
              <a:ext cx="265643"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82" name="楕円 14">
              <a:extLst>
                <a:ext uri="{FF2B5EF4-FFF2-40B4-BE49-F238E27FC236}">
                  <a16:creationId xmlns:a16="http://schemas.microsoft.com/office/drawing/2014/main" id="{C783AE8B-5395-4833-A262-CD25369DBE2E}"/>
                </a:ext>
              </a:extLst>
            </p:cNvPr>
            <p:cNvSpPr/>
            <p:nvPr/>
          </p:nvSpPr>
          <p:spPr>
            <a:xfrm rot="21162396">
              <a:off x="7895856" y="2284214"/>
              <a:ext cx="265643"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83" name="楕円 14">
              <a:extLst>
                <a:ext uri="{FF2B5EF4-FFF2-40B4-BE49-F238E27FC236}">
                  <a16:creationId xmlns:a16="http://schemas.microsoft.com/office/drawing/2014/main" id="{86B7281B-B3C9-471D-979F-7444F2F06467}"/>
                </a:ext>
              </a:extLst>
            </p:cNvPr>
            <p:cNvSpPr/>
            <p:nvPr/>
          </p:nvSpPr>
          <p:spPr>
            <a:xfrm rot="20477771">
              <a:off x="7332864" y="3170689"/>
              <a:ext cx="265645"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84" name="楕円 14">
              <a:extLst>
                <a:ext uri="{FF2B5EF4-FFF2-40B4-BE49-F238E27FC236}">
                  <a16:creationId xmlns:a16="http://schemas.microsoft.com/office/drawing/2014/main" id="{4D38CE0A-35E5-4293-910C-C982EA3BA67C}"/>
                </a:ext>
              </a:extLst>
            </p:cNvPr>
            <p:cNvSpPr/>
            <p:nvPr/>
          </p:nvSpPr>
          <p:spPr>
            <a:xfrm rot="16606781">
              <a:off x="8167463" y="3205212"/>
              <a:ext cx="265645"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185" name="グループ化 92">
              <a:extLst>
                <a:ext uri="{FF2B5EF4-FFF2-40B4-BE49-F238E27FC236}">
                  <a16:creationId xmlns:a16="http://schemas.microsoft.com/office/drawing/2014/main" id="{09BB0754-7D15-4A1D-970C-CC97984FA643}"/>
                </a:ext>
              </a:extLst>
            </p:cNvPr>
            <p:cNvGrpSpPr/>
            <p:nvPr/>
          </p:nvGrpSpPr>
          <p:grpSpPr>
            <a:xfrm rot="18239659">
              <a:off x="7073649" y="2532896"/>
              <a:ext cx="1296841" cy="1419725"/>
              <a:chOff x="6697836" y="5170921"/>
              <a:chExt cx="824209" cy="902308"/>
            </a:xfrm>
          </p:grpSpPr>
          <p:sp>
            <p:nvSpPr>
              <p:cNvPr id="192" name="楕円 77">
                <a:extLst>
                  <a:ext uri="{FF2B5EF4-FFF2-40B4-BE49-F238E27FC236}">
                    <a16:creationId xmlns:a16="http://schemas.microsoft.com/office/drawing/2014/main" id="{1A71BAE7-96D9-458D-92CC-84A764A04424}"/>
                  </a:ext>
                </a:extLst>
              </p:cNvPr>
              <p:cNvSpPr/>
              <p:nvPr/>
            </p:nvSpPr>
            <p:spPr>
              <a:xfrm rot="2502368">
                <a:off x="6795359" y="5271484"/>
                <a:ext cx="375060" cy="455409"/>
              </a:xfrm>
              <a:prstGeom prst="ellipse">
                <a:avLst/>
              </a:prstGeom>
              <a:gradFill flip="none" rotWithShape="1">
                <a:gsLst>
                  <a:gs pos="94000">
                    <a:srgbClr val="F7615A">
                      <a:alpha val="30000"/>
                    </a:srgbClr>
                  </a:gs>
                  <a:gs pos="100000">
                    <a:srgbClr val="EE7164">
                      <a:alpha val="20000"/>
                    </a:srgbClr>
                  </a:gs>
                  <a:gs pos="75000">
                    <a:srgbClr val="FF4228">
                      <a:alpha val="60000"/>
                    </a:srgbClr>
                  </a:gs>
                  <a:gs pos="17000">
                    <a:srgbClr val="FF0000">
                      <a:alpha val="90000"/>
                    </a:srgbClr>
                  </a:gs>
                  <a:gs pos="39000">
                    <a:srgbClr val="FF0700"/>
                  </a:gs>
                  <a:gs pos="64000">
                    <a:srgbClr val="FF3300">
                      <a:alpha val="70000"/>
                    </a:srgbClr>
                  </a:gs>
                  <a:gs pos="87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3" name="楕円 13">
                <a:extLst>
                  <a:ext uri="{FF2B5EF4-FFF2-40B4-BE49-F238E27FC236}">
                    <a16:creationId xmlns:a16="http://schemas.microsoft.com/office/drawing/2014/main" id="{E9F1D6F4-822B-406B-9BE9-53ACE16EEF0F}"/>
                  </a:ext>
                </a:extLst>
              </p:cNvPr>
              <p:cNvSpPr/>
              <p:nvPr/>
            </p:nvSpPr>
            <p:spPr>
              <a:xfrm rot="13210021">
                <a:off x="6697836" y="5494135"/>
                <a:ext cx="579094" cy="579094"/>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4" name="楕円 53">
                <a:extLst>
                  <a:ext uri="{FF2B5EF4-FFF2-40B4-BE49-F238E27FC236}">
                    <a16:creationId xmlns:a16="http://schemas.microsoft.com/office/drawing/2014/main" id="{4761E866-F90D-4BE0-B9DD-B0650ACD2871}"/>
                  </a:ext>
                </a:extLst>
              </p:cNvPr>
              <p:cNvSpPr/>
              <p:nvPr/>
            </p:nvSpPr>
            <p:spPr>
              <a:xfrm rot="13210021">
                <a:off x="6942950" y="5193190"/>
                <a:ext cx="579095" cy="579094"/>
              </a:xfrm>
              <a:prstGeom prst="ellipse">
                <a:avLst/>
              </a:prstGeom>
              <a:gradFill flip="none" rotWithShape="1">
                <a:gsLst>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5" name="楕円 43">
                <a:extLst>
                  <a:ext uri="{FF2B5EF4-FFF2-40B4-BE49-F238E27FC236}">
                    <a16:creationId xmlns:a16="http://schemas.microsoft.com/office/drawing/2014/main" id="{958C04CE-0E2C-445E-B2D6-EB56A50422FF}"/>
                  </a:ext>
                </a:extLst>
              </p:cNvPr>
              <p:cNvSpPr/>
              <p:nvPr/>
            </p:nvSpPr>
            <p:spPr>
              <a:xfrm rot="13210021">
                <a:off x="7143061" y="5319950"/>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6" name="楕円 47">
                <a:extLst>
                  <a:ext uri="{FF2B5EF4-FFF2-40B4-BE49-F238E27FC236}">
                    <a16:creationId xmlns:a16="http://schemas.microsoft.com/office/drawing/2014/main" id="{18E2C3D1-923B-4F4E-952C-4173F63C265B}"/>
                  </a:ext>
                </a:extLst>
              </p:cNvPr>
              <p:cNvSpPr/>
              <p:nvPr/>
            </p:nvSpPr>
            <p:spPr>
              <a:xfrm rot="13210021">
                <a:off x="7111650" y="5319949"/>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7" name="楕円 49">
                <a:extLst>
                  <a:ext uri="{FF2B5EF4-FFF2-40B4-BE49-F238E27FC236}">
                    <a16:creationId xmlns:a16="http://schemas.microsoft.com/office/drawing/2014/main" id="{25A42E8C-E469-431B-AE8B-A998B0B1C0AF}"/>
                  </a:ext>
                </a:extLst>
              </p:cNvPr>
              <p:cNvSpPr/>
              <p:nvPr/>
            </p:nvSpPr>
            <p:spPr>
              <a:xfrm rot="13210021">
                <a:off x="7185119" y="5285233"/>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8" name="楕円 174">
                <a:extLst>
                  <a:ext uri="{FF2B5EF4-FFF2-40B4-BE49-F238E27FC236}">
                    <a16:creationId xmlns:a16="http://schemas.microsoft.com/office/drawing/2014/main" id="{428BAD36-82BB-461F-81B4-719ACB0EC102}"/>
                  </a:ext>
                </a:extLst>
              </p:cNvPr>
              <p:cNvSpPr/>
              <p:nvPr/>
            </p:nvSpPr>
            <p:spPr>
              <a:xfrm rot="15712389">
                <a:off x="6968609" y="5173315"/>
                <a:ext cx="394592" cy="389804"/>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9" name="楕円 77">
                <a:extLst>
                  <a:ext uri="{FF2B5EF4-FFF2-40B4-BE49-F238E27FC236}">
                    <a16:creationId xmlns:a16="http://schemas.microsoft.com/office/drawing/2014/main" id="{34D74E46-58A1-4BA2-B091-C002B24039E4}"/>
                  </a:ext>
                </a:extLst>
              </p:cNvPr>
              <p:cNvSpPr/>
              <p:nvPr/>
            </p:nvSpPr>
            <p:spPr>
              <a:xfrm rot="15712389">
                <a:off x="6880372" y="5471983"/>
                <a:ext cx="317544" cy="305827"/>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0" name="楕円 48" hidden="1">
                <a:extLst>
                  <a:ext uri="{FF2B5EF4-FFF2-40B4-BE49-F238E27FC236}">
                    <a16:creationId xmlns:a16="http://schemas.microsoft.com/office/drawing/2014/main" id="{310A7B32-8073-4BEA-9ABF-4C1526955DA2}"/>
                  </a:ext>
                </a:extLst>
              </p:cNvPr>
              <p:cNvSpPr/>
              <p:nvPr/>
            </p:nvSpPr>
            <p:spPr>
              <a:xfrm rot="13210021">
                <a:off x="6985477" y="54631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1" name="楕円 77">
                <a:extLst>
                  <a:ext uri="{FF2B5EF4-FFF2-40B4-BE49-F238E27FC236}">
                    <a16:creationId xmlns:a16="http://schemas.microsoft.com/office/drawing/2014/main" id="{7DE5584A-9E42-4376-A16D-87695B2C8FDF}"/>
                  </a:ext>
                </a:extLst>
              </p:cNvPr>
              <p:cNvSpPr/>
              <p:nvPr/>
            </p:nvSpPr>
            <p:spPr>
              <a:xfrm rot="10932910">
                <a:off x="7125712" y="5422544"/>
                <a:ext cx="83931" cy="173591"/>
              </a:xfrm>
              <a:prstGeom prst="ellipse">
                <a:avLst/>
              </a:prstGeom>
              <a:gradFill flip="none" rotWithShape="1">
                <a:gsLst>
                  <a:gs pos="86000">
                    <a:srgbClr val="F7615A">
                      <a:alpha val="30000"/>
                    </a:srgbClr>
                  </a:gs>
                  <a:gs pos="93000">
                    <a:srgbClr val="EE7164">
                      <a:alpha val="20000"/>
                    </a:srgbClr>
                  </a:gs>
                  <a:gs pos="64000">
                    <a:srgbClr val="FF4228">
                      <a:alpha val="70000"/>
                    </a:srgbClr>
                  </a:gs>
                  <a:gs pos="0">
                    <a:srgbClr val="FF0000">
                      <a:alpha val="90000"/>
                    </a:srgbClr>
                  </a:gs>
                  <a:gs pos="19000">
                    <a:srgbClr val="FF3300">
                      <a:alpha val="94000"/>
                    </a:srgbClr>
                  </a:gs>
                  <a:gs pos="78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2" name="楕円 14" hidden="1">
                <a:extLst>
                  <a:ext uri="{FF2B5EF4-FFF2-40B4-BE49-F238E27FC236}">
                    <a16:creationId xmlns:a16="http://schemas.microsoft.com/office/drawing/2014/main" id="{EA4DEB6E-A830-491E-A435-C7238172CA2F}"/>
                  </a:ext>
                </a:extLst>
              </p:cNvPr>
              <p:cNvSpPr/>
              <p:nvPr/>
            </p:nvSpPr>
            <p:spPr>
              <a:xfrm rot="11577143">
                <a:off x="7074180" y="5321100"/>
                <a:ext cx="168831" cy="263453"/>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3" name="楕円 48" hidden="1">
                <a:extLst>
                  <a:ext uri="{FF2B5EF4-FFF2-40B4-BE49-F238E27FC236}">
                    <a16:creationId xmlns:a16="http://schemas.microsoft.com/office/drawing/2014/main" id="{20B81541-5099-4622-8B83-22DFCEC4F2DE}"/>
                  </a:ext>
                </a:extLst>
              </p:cNvPr>
              <p:cNvSpPr/>
              <p:nvPr/>
            </p:nvSpPr>
            <p:spPr>
              <a:xfrm rot="13210021">
                <a:off x="7137877" y="56155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4" name="楕円 48" hidden="1">
                <a:extLst>
                  <a:ext uri="{FF2B5EF4-FFF2-40B4-BE49-F238E27FC236}">
                    <a16:creationId xmlns:a16="http://schemas.microsoft.com/office/drawing/2014/main" id="{48137A57-ECAA-4C87-BA74-B0C3FADB93DC}"/>
                  </a:ext>
                </a:extLst>
              </p:cNvPr>
              <p:cNvSpPr/>
              <p:nvPr/>
            </p:nvSpPr>
            <p:spPr>
              <a:xfrm rot="13210021">
                <a:off x="7290277" y="57679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5" name="parton" hidden="1">
                <a:extLst>
                  <a:ext uri="{FF2B5EF4-FFF2-40B4-BE49-F238E27FC236}">
                    <a16:creationId xmlns:a16="http://schemas.microsoft.com/office/drawing/2014/main" id="{B8C00153-6BC1-4285-A6FA-EEE666F28001}"/>
                  </a:ext>
                </a:extLst>
              </p:cNvPr>
              <p:cNvSpPr/>
              <p:nvPr/>
            </p:nvSpPr>
            <p:spPr>
              <a:xfrm rot="13210021">
                <a:off x="6964085" y="5812287"/>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6" name="楕円 46" hidden="1">
                <a:extLst>
                  <a:ext uri="{FF2B5EF4-FFF2-40B4-BE49-F238E27FC236}">
                    <a16:creationId xmlns:a16="http://schemas.microsoft.com/office/drawing/2014/main" id="{ECC45558-3306-4CFD-9D47-22A7704DCDF5}"/>
                  </a:ext>
                </a:extLst>
              </p:cNvPr>
              <p:cNvSpPr/>
              <p:nvPr/>
            </p:nvSpPr>
            <p:spPr>
              <a:xfrm rot="13210021">
                <a:off x="7116485" y="5964687"/>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7" name="parton" hidden="1">
                <a:extLst>
                  <a:ext uri="{FF2B5EF4-FFF2-40B4-BE49-F238E27FC236}">
                    <a16:creationId xmlns:a16="http://schemas.microsoft.com/office/drawing/2014/main" id="{B91AC9C0-88F9-4C08-9770-D93105AE581C}"/>
                  </a:ext>
                </a:extLst>
              </p:cNvPr>
              <p:cNvSpPr/>
              <p:nvPr/>
            </p:nvSpPr>
            <p:spPr>
              <a:xfrm rot="13210021">
                <a:off x="7161203" y="5318072"/>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8" name="parton" hidden="1">
                <a:extLst>
                  <a:ext uri="{FF2B5EF4-FFF2-40B4-BE49-F238E27FC236}">
                    <a16:creationId xmlns:a16="http://schemas.microsoft.com/office/drawing/2014/main" id="{BF374364-C7A6-4391-AB21-06FD242AC6EE}"/>
                  </a:ext>
                </a:extLst>
              </p:cNvPr>
              <p:cNvSpPr/>
              <p:nvPr/>
            </p:nvSpPr>
            <p:spPr>
              <a:xfrm rot="13210021">
                <a:off x="6772772" y="5482349"/>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9" name="parton" hidden="1">
                <a:extLst>
                  <a:ext uri="{FF2B5EF4-FFF2-40B4-BE49-F238E27FC236}">
                    <a16:creationId xmlns:a16="http://schemas.microsoft.com/office/drawing/2014/main" id="{836E03AB-58EF-4439-81B8-01A12C23C484}"/>
                  </a:ext>
                </a:extLst>
              </p:cNvPr>
              <p:cNvSpPr/>
              <p:nvPr/>
            </p:nvSpPr>
            <p:spPr>
              <a:xfrm rot="13210021">
                <a:off x="7003328" y="5573032"/>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10" name="parton" hidden="1">
                <a:extLst>
                  <a:ext uri="{FF2B5EF4-FFF2-40B4-BE49-F238E27FC236}">
                    <a16:creationId xmlns:a16="http://schemas.microsoft.com/office/drawing/2014/main" id="{B19C7091-EB6D-4A62-BF70-F18A2CEB7A1E}"/>
                  </a:ext>
                </a:extLst>
              </p:cNvPr>
              <p:cNvSpPr/>
              <p:nvPr/>
            </p:nvSpPr>
            <p:spPr>
              <a:xfrm rot="13210021">
                <a:off x="7290278" y="55399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sp>
          <p:nvSpPr>
            <p:cNvPr id="186" name="楕円 60">
              <a:extLst>
                <a:ext uri="{FF2B5EF4-FFF2-40B4-BE49-F238E27FC236}">
                  <a16:creationId xmlns:a16="http://schemas.microsoft.com/office/drawing/2014/main" id="{32B8C94A-CB63-433C-95BD-CF074AB16809}"/>
                </a:ext>
              </a:extLst>
            </p:cNvPr>
            <p:cNvSpPr/>
            <p:nvPr/>
          </p:nvSpPr>
          <p:spPr>
            <a:xfrm rot="9849680">
              <a:off x="6653672" y="2438044"/>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87" name="楕円 77">
              <a:extLst>
                <a:ext uri="{FF2B5EF4-FFF2-40B4-BE49-F238E27FC236}">
                  <a16:creationId xmlns:a16="http://schemas.microsoft.com/office/drawing/2014/main" id="{C4847185-BE11-4FA7-BD5B-E7E9487A313C}"/>
                </a:ext>
              </a:extLst>
            </p:cNvPr>
            <p:cNvSpPr/>
            <p:nvPr/>
          </p:nvSpPr>
          <p:spPr>
            <a:xfrm rot="12352048">
              <a:off x="7153731" y="2936389"/>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88" name="楕円 77">
              <a:extLst>
                <a:ext uri="{FF2B5EF4-FFF2-40B4-BE49-F238E27FC236}">
                  <a16:creationId xmlns:a16="http://schemas.microsoft.com/office/drawing/2014/main" id="{F3105F5F-7E63-4C3D-8900-AC3E22417F2F}"/>
                </a:ext>
              </a:extLst>
            </p:cNvPr>
            <p:cNvSpPr/>
            <p:nvPr/>
          </p:nvSpPr>
          <p:spPr>
            <a:xfrm rot="12352048">
              <a:off x="7483751" y="2488825"/>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89" name="楕円 77">
              <a:extLst>
                <a:ext uri="{FF2B5EF4-FFF2-40B4-BE49-F238E27FC236}">
                  <a16:creationId xmlns:a16="http://schemas.microsoft.com/office/drawing/2014/main" id="{9CFAE2F0-586E-4309-A7F8-011CA7476114}"/>
                </a:ext>
              </a:extLst>
            </p:cNvPr>
            <p:cNvSpPr/>
            <p:nvPr/>
          </p:nvSpPr>
          <p:spPr>
            <a:xfrm rot="12352048">
              <a:off x="7977768" y="2768482"/>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0" name="楕円 77">
              <a:extLst>
                <a:ext uri="{FF2B5EF4-FFF2-40B4-BE49-F238E27FC236}">
                  <a16:creationId xmlns:a16="http://schemas.microsoft.com/office/drawing/2014/main" id="{C6BF3980-77BB-4525-80B0-1141B730CD54}"/>
                </a:ext>
              </a:extLst>
            </p:cNvPr>
            <p:cNvSpPr/>
            <p:nvPr/>
          </p:nvSpPr>
          <p:spPr>
            <a:xfrm rot="12352048">
              <a:off x="7598535" y="2367775"/>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1" name="楕円 77">
              <a:extLst>
                <a:ext uri="{FF2B5EF4-FFF2-40B4-BE49-F238E27FC236}">
                  <a16:creationId xmlns:a16="http://schemas.microsoft.com/office/drawing/2014/main" id="{371207AF-F261-4A03-8B4E-E6D698CCCE07}"/>
                </a:ext>
              </a:extLst>
            </p:cNvPr>
            <p:cNvSpPr/>
            <p:nvPr/>
          </p:nvSpPr>
          <p:spPr>
            <a:xfrm rot="12352048">
              <a:off x="7697373" y="2961840"/>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grpSp>
        <p:nvGrpSpPr>
          <p:cNvPr id="211" name="グループ化 49">
            <a:extLst>
              <a:ext uri="{FF2B5EF4-FFF2-40B4-BE49-F238E27FC236}">
                <a16:creationId xmlns:a16="http://schemas.microsoft.com/office/drawing/2014/main" id="{C1F14EAD-5AD8-4E38-A4BB-997987A99FD7}"/>
              </a:ext>
            </a:extLst>
          </p:cNvPr>
          <p:cNvGrpSpPr/>
          <p:nvPr/>
        </p:nvGrpSpPr>
        <p:grpSpPr>
          <a:xfrm>
            <a:off x="455904" y="1716652"/>
            <a:ext cx="2478585" cy="2474871"/>
            <a:chOff x="6653672" y="2109072"/>
            <a:chExt cx="2462978" cy="2211867"/>
          </a:xfrm>
        </p:grpSpPr>
        <p:sp>
          <p:nvSpPr>
            <p:cNvPr id="212" name="爆発 2 155">
              <a:extLst>
                <a:ext uri="{FF2B5EF4-FFF2-40B4-BE49-F238E27FC236}">
                  <a16:creationId xmlns:a16="http://schemas.microsoft.com/office/drawing/2014/main" id="{90A5D99F-B9C6-4500-AC62-2BFEB6993CC2}"/>
                </a:ext>
              </a:extLst>
            </p:cNvPr>
            <p:cNvSpPr/>
            <p:nvPr/>
          </p:nvSpPr>
          <p:spPr>
            <a:xfrm rot="18239659">
              <a:off x="7445727" y="2930860"/>
              <a:ext cx="379580" cy="399909"/>
            </a:xfrm>
            <a:prstGeom prst="irregularSeal2">
              <a:avLst/>
            </a:prstGeom>
            <a:solidFill>
              <a:sysClr val="windowText" lastClr="000000"/>
            </a:solidFill>
            <a:ln w="19050" cap="rnd" cmpd="sng" algn="ctr">
              <a:solidFill>
                <a:srgbClr val="212121">
                  <a:lumMod val="2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13" name="爆発 2 155">
              <a:extLst>
                <a:ext uri="{FF2B5EF4-FFF2-40B4-BE49-F238E27FC236}">
                  <a16:creationId xmlns:a16="http://schemas.microsoft.com/office/drawing/2014/main" id="{2F7B1AE0-D736-4AAD-ACB9-C7C032970334}"/>
                </a:ext>
              </a:extLst>
            </p:cNvPr>
            <p:cNvSpPr/>
            <p:nvPr/>
          </p:nvSpPr>
          <p:spPr>
            <a:xfrm rot="18239659">
              <a:off x="7446755" y="2931554"/>
              <a:ext cx="379580" cy="399909"/>
            </a:xfrm>
            <a:prstGeom prst="irregularSeal2">
              <a:avLst/>
            </a:prstGeom>
            <a:solidFill>
              <a:sysClr val="windowText" lastClr="000000"/>
            </a:solidFill>
            <a:ln w="19050" cap="rnd" cmpd="sng" algn="ctr">
              <a:solidFill>
                <a:srgbClr val="212121">
                  <a:lumMod val="2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cxnSp>
          <p:nvCxnSpPr>
            <p:cNvPr id="214" name="直線矢印コネクタ 53">
              <a:extLst>
                <a:ext uri="{FF2B5EF4-FFF2-40B4-BE49-F238E27FC236}">
                  <a16:creationId xmlns:a16="http://schemas.microsoft.com/office/drawing/2014/main" id="{91347FC5-D3A2-4C42-AA35-C8D7528D4B69}"/>
                </a:ext>
              </a:extLst>
            </p:cNvPr>
            <p:cNvCxnSpPr>
              <a:cxnSpLocks/>
            </p:cNvCxnSpPr>
            <p:nvPr/>
          </p:nvCxnSpPr>
          <p:spPr>
            <a:xfrm rot="18239659" flipV="1">
              <a:off x="6684707" y="3704966"/>
              <a:ext cx="1221223" cy="10723"/>
            </a:xfrm>
            <a:prstGeom prst="straightConnector1">
              <a:avLst/>
            </a:prstGeom>
            <a:noFill/>
            <a:ln w="19050" cap="rnd" cmpd="sng" algn="ctr">
              <a:noFill/>
              <a:prstDash val="solid"/>
              <a:headEnd type="none" w="lg" len="lg"/>
              <a:tailEnd type="triangle" w="lg" len="lg"/>
            </a:ln>
            <a:effectLst/>
          </p:spPr>
        </p:cxnSp>
        <p:sp>
          <p:nvSpPr>
            <p:cNvPr id="215" name="楕円 13">
              <a:extLst>
                <a:ext uri="{FF2B5EF4-FFF2-40B4-BE49-F238E27FC236}">
                  <a16:creationId xmlns:a16="http://schemas.microsoft.com/office/drawing/2014/main" id="{D715EA07-6697-4AC7-9C7D-1EB28563098B}"/>
                </a:ext>
              </a:extLst>
            </p:cNvPr>
            <p:cNvSpPr/>
            <p:nvPr/>
          </p:nvSpPr>
          <p:spPr>
            <a:xfrm rot="18239659">
              <a:off x="7252013" y="2115486"/>
              <a:ext cx="911168"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16" name="楕円 61">
              <a:extLst>
                <a:ext uri="{FF2B5EF4-FFF2-40B4-BE49-F238E27FC236}">
                  <a16:creationId xmlns:a16="http://schemas.microsoft.com/office/drawing/2014/main" id="{169D696F-8472-4C43-AE6C-77AB5FCF5BA6}"/>
                </a:ext>
              </a:extLst>
            </p:cNvPr>
            <p:cNvSpPr/>
            <p:nvPr/>
          </p:nvSpPr>
          <p:spPr>
            <a:xfrm rot="18239659">
              <a:off x="8205481" y="2794098"/>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17" name="楕円 60">
              <a:extLst>
                <a:ext uri="{FF2B5EF4-FFF2-40B4-BE49-F238E27FC236}">
                  <a16:creationId xmlns:a16="http://schemas.microsoft.com/office/drawing/2014/main" id="{832867D4-7CC6-4BC8-86A1-9092FF8BCD9C}"/>
                </a:ext>
              </a:extLst>
            </p:cNvPr>
            <p:cNvSpPr/>
            <p:nvPr/>
          </p:nvSpPr>
          <p:spPr>
            <a:xfrm rot="18239659">
              <a:off x="6860809" y="3044877"/>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18" name="楕円 57">
              <a:extLst>
                <a:ext uri="{FF2B5EF4-FFF2-40B4-BE49-F238E27FC236}">
                  <a16:creationId xmlns:a16="http://schemas.microsoft.com/office/drawing/2014/main" id="{3998DBBC-5688-4097-8442-BE833FB66EC4}"/>
                </a:ext>
              </a:extLst>
            </p:cNvPr>
            <p:cNvSpPr/>
            <p:nvPr/>
          </p:nvSpPr>
          <p:spPr>
            <a:xfrm rot="18239659">
              <a:off x="7821082" y="2505108"/>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19" name="楕円 56">
              <a:extLst>
                <a:ext uri="{FF2B5EF4-FFF2-40B4-BE49-F238E27FC236}">
                  <a16:creationId xmlns:a16="http://schemas.microsoft.com/office/drawing/2014/main" id="{30AA77F9-6ED6-443E-8B67-43F72F48159D}"/>
                </a:ext>
              </a:extLst>
            </p:cNvPr>
            <p:cNvSpPr/>
            <p:nvPr/>
          </p:nvSpPr>
          <p:spPr>
            <a:xfrm rot="18239659">
              <a:off x="7543792" y="2667292"/>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20" name="楕円 57">
              <a:extLst>
                <a:ext uri="{FF2B5EF4-FFF2-40B4-BE49-F238E27FC236}">
                  <a16:creationId xmlns:a16="http://schemas.microsoft.com/office/drawing/2014/main" id="{95847843-DFDB-4169-9798-E1BA57F231C9}"/>
                </a:ext>
              </a:extLst>
            </p:cNvPr>
            <p:cNvSpPr/>
            <p:nvPr/>
          </p:nvSpPr>
          <p:spPr>
            <a:xfrm rot="18239659">
              <a:off x="7404124" y="2710172"/>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21" name="楕円 58">
              <a:extLst>
                <a:ext uri="{FF2B5EF4-FFF2-40B4-BE49-F238E27FC236}">
                  <a16:creationId xmlns:a16="http://schemas.microsoft.com/office/drawing/2014/main" id="{FDBE7CD3-ED01-480B-932A-F06D8227DFCB}"/>
                </a:ext>
              </a:extLst>
            </p:cNvPr>
            <p:cNvSpPr/>
            <p:nvPr/>
          </p:nvSpPr>
          <p:spPr>
            <a:xfrm rot="18239659">
              <a:off x="7568457" y="2801515"/>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22" name="楕円 54">
              <a:extLst>
                <a:ext uri="{FF2B5EF4-FFF2-40B4-BE49-F238E27FC236}">
                  <a16:creationId xmlns:a16="http://schemas.microsoft.com/office/drawing/2014/main" id="{392072EE-72EF-4B54-A9C7-0B2B1A6E33E6}"/>
                </a:ext>
              </a:extLst>
            </p:cNvPr>
            <p:cNvSpPr/>
            <p:nvPr/>
          </p:nvSpPr>
          <p:spPr>
            <a:xfrm rot="18239659">
              <a:off x="7599146" y="2481630"/>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23" name="楕円 53">
              <a:extLst>
                <a:ext uri="{FF2B5EF4-FFF2-40B4-BE49-F238E27FC236}">
                  <a16:creationId xmlns:a16="http://schemas.microsoft.com/office/drawing/2014/main" id="{2DB05388-C5C8-4F57-BB9B-3FC0352604EC}"/>
                </a:ext>
              </a:extLst>
            </p:cNvPr>
            <p:cNvSpPr/>
            <p:nvPr/>
          </p:nvSpPr>
          <p:spPr>
            <a:xfrm rot="18239659">
              <a:off x="7622103" y="2109073"/>
              <a:ext cx="911169" cy="911168"/>
            </a:xfrm>
            <a:prstGeom prst="ellipse">
              <a:avLst/>
            </a:prstGeom>
            <a:gradFill flip="none" rotWithShape="1">
              <a:gsLst>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24" name="楕円 55">
              <a:extLst>
                <a:ext uri="{FF2B5EF4-FFF2-40B4-BE49-F238E27FC236}">
                  <a16:creationId xmlns:a16="http://schemas.microsoft.com/office/drawing/2014/main" id="{C65FE577-DB23-4DD9-86BA-08337EEC8402}"/>
                </a:ext>
              </a:extLst>
            </p:cNvPr>
            <p:cNvSpPr/>
            <p:nvPr/>
          </p:nvSpPr>
          <p:spPr>
            <a:xfrm rot="18239659">
              <a:off x="7340151" y="2491553"/>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25" name="楕円 14">
              <a:extLst>
                <a:ext uri="{FF2B5EF4-FFF2-40B4-BE49-F238E27FC236}">
                  <a16:creationId xmlns:a16="http://schemas.microsoft.com/office/drawing/2014/main" id="{0845F63B-596F-41D0-B9AE-315F7BAE6CAF}"/>
                </a:ext>
              </a:extLst>
            </p:cNvPr>
            <p:cNvSpPr/>
            <p:nvPr/>
          </p:nvSpPr>
          <p:spPr>
            <a:xfrm rot="21162396">
              <a:off x="7631106" y="2273478"/>
              <a:ext cx="265643"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26" name="楕円 66">
              <a:extLst>
                <a:ext uri="{FF2B5EF4-FFF2-40B4-BE49-F238E27FC236}">
                  <a16:creationId xmlns:a16="http://schemas.microsoft.com/office/drawing/2014/main" id="{2BAB0670-87FA-4B20-A960-C82F5C1E4D99}"/>
                </a:ext>
              </a:extLst>
            </p:cNvPr>
            <p:cNvSpPr/>
            <p:nvPr/>
          </p:nvSpPr>
          <p:spPr>
            <a:xfrm rot="16318090">
              <a:off x="7723384" y="2843830"/>
              <a:ext cx="498220" cy="655056"/>
            </a:xfrm>
            <a:prstGeom prst="ellipse">
              <a:avLst/>
            </a:prstGeom>
            <a:gradFill flip="none" rotWithShape="1">
              <a:gsLst>
                <a:gs pos="50000">
                  <a:srgbClr val="F7615A">
                    <a:alpha val="60000"/>
                  </a:srgbClr>
                </a:gs>
                <a:gs pos="89000">
                  <a:srgbClr val="EE7164">
                    <a:alpha val="10000"/>
                  </a:srgbClr>
                </a:gs>
                <a:gs pos="23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27" name="楕円 66">
              <a:extLst>
                <a:ext uri="{FF2B5EF4-FFF2-40B4-BE49-F238E27FC236}">
                  <a16:creationId xmlns:a16="http://schemas.microsoft.com/office/drawing/2014/main" id="{6BFCF6DE-9E0F-4041-BF67-32115E5738A0}"/>
                </a:ext>
              </a:extLst>
            </p:cNvPr>
            <p:cNvSpPr/>
            <p:nvPr/>
          </p:nvSpPr>
          <p:spPr>
            <a:xfrm rot="21162396">
              <a:off x="8029248" y="2927446"/>
              <a:ext cx="302935" cy="566575"/>
            </a:xfrm>
            <a:prstGeom prst="ellipse">
              <a:avLst/>
            </a:prstGeom>
            <a:gradFill flip="none" rotWithShape="1">
              <a:gsLst>
                <a:gs pos="100000">
                  <a:srgbClr val="F28F84">
                    <a:alpha val="10000"/>
                  </a:srgbClr>
                </a:gs>
                <a:gs pos="45000">
                  <a:srgbClr val="EE7164">
                    <a:alpha val="80000"/>
                  </a:srgbClr>
                </a:gs>
                <a:gs pos="21000">
                  <a:srgbClr val="FF5050">
                    <a:alpha val="9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28" name="楕円 67">
              <a:extLst>
                <a:ext uri="{FF2B5EF4-FFF2-40B4-BE49-F238E27FC236}">
                  <a16:creationId xmlns:a16="http://schemas.microsoft.com/office/drawing/2014/main" id="{39D846C9-4302-437A-8181-1CE0EF823871}"/>
                </a:ext>
              </a:extLst>
            </p:cNvPr>
            <p:cNvSpPr/>
            <p:nvPr/>
          </p:nvSpPr>
          <p:spPr>
            <a:xfrm rot="5111350">
              <a:off x="8322739" y="2848349"/>
              <a:ext cx="262992" cy="567406"/>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29" name="楕円 68">
              <a:extLst>
                <a:ext uri="{FF2B5EF4-FFF2-40B4-BE49-F238E27FC236}">
                  <a16:creationId xmlns:a16="http://schemas.microsoft.com/office/drawing/2014/main" id="{B399D3A6-4103-440E-967B-57EFE79814AF}"/>
                </a:ext>
              </a:extLst>
            </p:cNvPr>
            <p:cNvSpPr/>
            <p:nvPr/>
          </p:nvSpPr>
          <p:spPr>
            <a:xfrm rot="21162396">
              <a:off x="8176262" y="2703719"/>
              <a:ext cx="302935" cy="566575"/>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30" name="楕円 67">
              <a:extLst>
                <a:ext uri="{FF2B5EF4-FFF2-40B4-BE49-F238E27FC236}">
                  <a16:creationId xmlns:a16="http://schemas.microsoft.com/office/drawing/2014/main" id="{67E21A24-6D9D-43B7-8B77-59ED6E29748E}"/>
                </a:ext>
              </a:extLst>
            </p:cNvPr>
            <p:cNvSpPr/>
            <p:nvPr/>
          </p:nvSpPr>
          <p:spPr>
            <a:xfrm rot="15820177">
              <a:off x="7636622" y="2487792"/>
              <a:ext cx="356834" cy="565526"/>
            </a:xfrm>
            <a:prstGeom prst="ellipse">
              <a:avLst/>
            </a:prstGeom>
            <a:gradFill flip="none" rotWithShape="1">
              <a:gsLst>
                <a:gs pos="50000">
                  <a:srgbClr val="F7615A">
                    <a:alpha val="60000"/>
                  </a:srgbClr>
                </a:gs>
                <a:gs pos="91000">
                  <a:srgbClr val="EE7164">
                    <a:alpha val="3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31" name="楕円 68">
              <a:extLst>
                <a:ext uri="{FF2B5EF4-FFF2-40B4-BE49-F238E27FC236}">
                  <a16:creationId xmlns:a16="http://schemas.microsoft.com/office/drawing/2014/main" id="{ECBDB99C-E488-455E-A0B7-C6511623ACC6}"/>
                </a:ext>
              </a:extLst>
            </p:cNvPr>
            <p:cNvSpPr/>
            <p:nvPr/>
          </p:nvSpPr>
          <p:spPr>
            <a:xfrm rot="17035299">
              <a:off x="7638631" y="2469896"/>
              <a:ext cx="234296" cy="382286"/>
            </a:xfrm>
            <a:prstGeom prst="ellipse">
              <a:avLst/>
            </a:prstGeom>
            <a:gradFill flip="none" rotWithShape="1">
              <a:gsLst>
                <a:gs pos="38000">
                  <a:srgbClr val="F7615A">
                    <a:alpha val="60000"/>
                  </a:srgbClr>
                </a:gs>
                <a:gs pos="89000">
                  <a:srgbClr val="EE7164">
                    <a:alpha val="10000"/>
                  </a:srgbClr>
                </a:gs>
                <a:gs pos="20000">
                  <a:srgbClr val="FF5050">
                    <a:alpha val="57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32" name="楕円 69">
              <a:extLst>
                <a:ext uri="{FF2B5EF4-FFF2-40B4-BE49-F238E27FC236}">
                  <a16:creationId xmlns:a16="http://schemas.microsoft.com/office/drawing/2014/main" id="{11270BBF-DE10-46BE-B6D6-30715494B146}"/>
                </a:ext>
              </a:extLst>
            </p:cNvPr>
            <p:cNvSpPr/>
            <p:nvPr/>
          </p:nvSpPr>
          <p:spPr>
            <a:xfrm rot="17035299">
              <a:off x="7792367" y="3092059"/>
              <a:ext cx="234296" cy="382286"/>
            </a:xfrm>
            <a:prstGeom prst="ellipse">
              <a:avLst/>
            </a:prstGeom>
            <a:gradFill flip="none" rotWithShape="1">
              <a:gsLst>
                <a:gs pos="38000">
                  <a:srgbClr val="F7615A">
                    <a:alpha val="60000"/>
                  </a:srgbClr>
                </a:gs>
                <a:gs pos="89000">
                  <a:srgbClr val="EE7164">
                    <a:alpha val="10000"/>
                  </a:srgbClr>
                </a:gs>
                <a:gs pos="15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33" name="楕円 70">
              <a:extLst>
                <a:ext uri="{FF2B5EF4-FFF2-40B4-BE49-F238E27FC236}">
                  <a16:creationId xmlns:a16="http://schemas.microsoft.com/office/drawing/2014/main" id="{F64A36DB-BD85-4499-B6AE-4E05D9117F90}"/>
                </a:ext>
              </a:extLst>
            </p:cNvPr>
            <p:cNvSpPr/>
            <p:nvPr/>
          </p:nvSpPr>
          <p:spPr>
            <a:xfrm rot="17035299">
              <a:off x="7708952" y="3007555"/>
              <a:ext cx="234296" cy="382286"/>
            </a:xfrm>
            <a:prstGeom prst="ellipse">
              <a:avLst/>
            </a:prstGeom>
            <a:gradFill flip="none" rotWithShape="1">
              <a:gsLst>
                <a:gs pos="38000">
                  <a:srgbClr val="F7615A">
                    <a:alpha val="72000"/>
                  </a:srgbClr>
                </a:gs>
                <a:gs pos="89000">
                  <a:srgbClr val="EE7164">
                    <a:alpha val="10000"/>
                  </a:srgbClr>
                </a:gs>
                <a:gs pos="15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34" name="楕円 71">
              <a:extLst>
                <a:ext uri="{FF2B5EF4-FFF2-40B4-BE49-F238E27FC236}">
                  <a16:creationId xmlns:a16="http://schemas.microsoft.com/office/drawing/2014/main" id="{C27A1B48-6DEF-4221-9F55-78125C94655F}"/>
                </a:ext>
              </a:extLst>
            </p:cNvPr>
            <p:cNvSpPr/>
            <p:nvPr/>
          </p:nvSpPr>
          <p:spPr>
            <a:xfrm rot="17035299">
              <a:off x="8324169" y="2628160"/>
              <a:ext cx="222903" cy="406651"/>
            </a:xfrm>
            <a:prstGeom prst="ellipse">
              <a:avLst/>
            </a:prstGeom>
            <a:gradFill flip="none" rotWithShape="1">
              <a:gsLst>
                <a:gs pos="38000">
                  <a:srgbClr val="F7615A">
                    <a:alpha val="72000"/>
                  </a:srgbClr>
                </a:gs>
                <a:gs pos="89000">
                  <a:srgbClr val="EE7164">
                    <a:alpha val="10000"/>
                  </a:srgbClr>
                </a:gs>
                <a:gs pos="15000">
                  <a:srgbClr val="FF5050">
                    <a:alpha val="71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35" name="楕円 72">
              <a:extLst>
                <a:ext uri="{FF2B5EF4-FFF2-40B4-BE49-F238E27FC236}">
                  <a16:creationId xmlns:a16="http://schemas.microsoft.com/office/drawing/2014/main" id="{6DA94B86-29F6-46EC-8AE0-4D7405D6B65F}"/>
                </a:ext>
              </a:extLst>
            </p:cNvPr>
            <p:cNvSpPr/>
            <p:nvPr/>
          </p:nvSpPr>
          <p:spPr>
            <a:xfrm rot="17035299">
              <a:off x="7926558" y="2835763"/>
              <a:ext cx="428944" cy="382286"/>
            </a:xfrm>
            <a:prstGeom prst="ellipse">
              <a:avLst/>
            </a:prstGeom>
            <a:gradFill flip="none" rotWithShape="1">
              <a:gsLst>
                <a:gs pos="47000">
                  <a:srgbClr val="F7615A">
                    <a:alpha val="65000"/>
                  </a:srgbClr>
                </a:gs>
                <a:gs pos="87000">
                  <a:srgbClr val="EE7164">
                    <a:alpha val="0"/>
                  </a:srgbClr>
                </a:gs>
                <a:gs pos="15000">
                  <a:srgbClr val="FF5050">
                    <a:alpha val="8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36" name="楕円 73">
              <a:extLst>
                <a:ext uri="{FF2B5EF4-FFF2-40B4-BE49-F238E27FC236}">
                  <a16:creationId xmlns:a16="http://schemas.microsoft.com/office/drawing/2014/main" id="{8DAC2A0E-B0CC-49E4-AB6F-2BC03708F8F1}"/>
                </a:ext>
              </a:extLst>
            </p:cNvPr>
            <p:cNvSpPr/>
            <p:nvPr/>
          </p:nvSpPr>
          <p:spPr>
            <a:xfrm rot="17035299">
              <a:off x="7685509" y="2751682"/>
              <a:ext cx="415633" cy="491526"/>
            </a:xfrm>
            <a:prstGeom prst="ellipse">
              <a:avLst/>
            </a:prstGeom>
            <a:gradFill flip="none" rotWithShape="1">
              <a:gsLst>
                <a:gs pos="43000">
                  <a:srgbClr val="F7615A">
                    <a:alpha val="88000"/>
                  </a:srgbClr>
                </a:gs>
                <a:gs pos="89000">
                  <a:srgbClr val="EE7164">
                    <a:alpha val="10000"/>
                  </a:srgbClr>
                </a:gs>
                <a:gs pos="26500">
                  <a:srgbClr val="FB5955">
                    <a:alpha val="81000"/>
                  </a:srgbClr>
                </a:gs>
                <a:gs pos="11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37" name="楕円 74">
              <a:extLst>
                <a:ext uri="{FF2B5EF4-FFF2-40B4-BE49-F238E27FC236}">
                  <a16:creationId xmlns:a16="http://schemas.microsoft.com/office/drawing/2014/main" id="{24D145C4-0F2C-4285-B1A7-37EC87DE4864}"/>
                </a:ext>
              </a:extLst>
            </p:cNvPr>
            <p:cNvSpPr/>
            <p:nvPr/>
          </p:nvSpPr>
          <p:spPr>
            <a:xfrm rot="12524241">
              <a:off x="8202467" y="3037925"/>
              <a:ext cx="322093" cy="418928"/>
            </a:xfrm>
            <a:prstGeom prst="ellipse">
              <a:avLst/>
            </a:prstGeom>
            <a:gradFill flip="none" rotWithShape="1">
              <a:gsLst>
                <a:gs pos="38000">
                  <a:srgbClr val="F7615A">
                    <a:alpha val="72000"/>
                  </a:srgbClr>
                </a:gs>
                <a:gs pos="89000">
                  <a:srgbClr val="EE7164">
                    <a:alpha val="10000"/>
                  </a:srgbClr>
                </a:gs>
                <a:gs pos="15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38" name="楕円 75">
              <a:extLst>
                <a:ext uri="{FF2B5EF4-FFF2-40B4-BE49-F238E27FC236}">
                  <a16:creationId xmlns:a16="http://schemas.microsoft.com/office/drawing/2014/main" id="{8147B5F1-2868-4499-9E87-020A28F2234E}"/>
                </a:ext>
              </a:extLst>
            </p:cNvPr>
            <p:cNvSpPr/>
            <p:nvPr/>
          </p:nvSpPr>
          <p:spPr>
            <a:xfrm rot="20742027">
              <a:off x="7815902" y="2783549"/>
              <a:ext cx="385370" cy="612142"/>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39" name="楕円 76">
              <a:extLst>
                <a:ext uri="{FF2B5EF4-FFF2-40B4-BE49-F238E27FC236}">
                  <a16:creationId xmlns:a16="http://schemas.microsoft.com/office/drawing/2014/main" id="{6D8CEC31-2392-4019-A689-B136672AC20D}"/>
                </a:ext>
              </a:extLst>
            </p:cNvPr>
            <p:cNvSpPr/>
            <p:nvPr/>
          </p:nvSpPr>
          <p:spPr>
            <a:xfrm rot="15665239">
              <a:off x="7651337" y="2716856"/>
              <a:ext cx="385370" cy="612142"/>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40" name="楕円 77">
              <a:extLst>
                <a:ext uri="{FF2B5EF4-FFF2-40B4-BE49-F238E27FC236}">
                  <a16:creationId xmlns:a16="http://schemas.microsoft.com/office/drawing/2014/main" id="{C27053D1-D4C9-42BA-B908-5316C9A715FE}"/>
                </a:ext>
              </a:extLst>
            </p:cNvPr>
            <p:cNvSpPr/>
            <p:nvPr/>
          </p:nvSpPr>
          <p:spPr>
            <a:xfrm rot="20742027">
              <a:off x="7779247" y="2984120"/>
              <a:ext cx="257138" cy="432954"/>
            </a:xfrm>
            <a:prstGeom prst="ellipse">
              <a:avLst/>
            </a:prstGeom>
            <a:gradFill flip="none" rotWithShape="1">
              <a:gsLst>
                <a:gs pos="58000">
                  <a:srgbClr val="F7615A">
                    <a:alpha val="60000"/>
                  </a:srgbClr>
                </a:gs>
                <a:gs pos="89000">
                  <a:srgbClr val="EE7164">
                    <a:alpha val="10000"/>
                  </a:srgbClr>
                </a:gs>
                <a:gs pos="32000">
                  <a:srgbClr val="FF4228">
                    <a:alpha val="70000"/>
                  </a:srgbClr>
                </a:gs>
                <a:gs pos="17000">
                  <a:srgbClr val="FF3300">
                    <a:alpha val="94000"/>
                  </a:srgbClr>
                </a:gs>
                <a:gs pos="45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41" name="楕円 80">
              <a:extLst>
                <a:ext uri="{FF2B5EF4-FFF2-40B4-BE49-F238E27FC236}">
                  <a16:creationId xmlns:a16="http://schemas.microsoft.com/office/drawing/2014/main" id="{FDF7423A-CD1B-4407-9A91-58F712337F0A}"/>
                </a:ext>
              </a:extLst>
            </p:cNvPr>
            <p:cNvSpPr/>
            <p:nvPr/>
          </p:nvSpPr>
          <p:spPr>
            <a:xfrm rot="20742027">
              <a:off x="7708756" y="2947827"/>
              <a:ext cx="499636" cy="481199"/>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42" name="楕円 80">
              <a:extLst>
                <a:ext uri="{FF2B5EF4-FFF2-40B4-BE49-F238E27FC236}">
                  <a16:creationId xmlns:a16="http://schemas.microsoft.com/office/drawing/2014/main" id="{D8FCAA05-9B83-4244-8DB8-7377364D5E12}"/>
                </a:ext>
              </a:extLst>
            </p:cNvPr>
            <p:cNvSpPr/>
            <p:nvPr/>
          </p:nvSpPr>
          <p:spPr>
            <a:xfrm rot="20300742">
              <a:off x="7828216" y="2868937"/>
              <a:ext cx="382175" cy="427427"/>
            </a:xfrm>
            <a:prstGeom prst="ellipse">
              <a:avLst/>
            </a:prstGeom>
            <a:gradFill flip="none" rotWithShape="1">
              <a:gsLst>
                <a:gs pos="50000">
                  <a:srgbClr val="F7615A">
                    <a:alpha val="60000"/>
                  </a:srgbClr>
                </a:gs>
                <a:gs pos="91000">
                  <a:srgbClr val="EE7164">
                    <a:alpha val="3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43" name="楕円 446">
              <a:extLst>
                <a:ext uri="{FF2B5EF4-FFF2-40B4-BE49-F238E27FC236}">
                  <a16:creationId xmlns:a16="http://schemas.microsoft.com/office/drawing/2014/main" id="{735E728A-D526-46A4-8F69-7918C0DDF013}"/>
                </a:ext>
              </a:extLst>
            </p:cNvPr>
            <p:cNvSpPr/>
            <p:nvPr/>
          </p:nvSpPr>
          <p:spPr>
            <a:xfrm rot="17465864">
              <a:off x="7743141" y="2603766"/>
              <a:ext cx="373264" cy="619115"/>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44" name="楕円 77">
              <a:extLst>
                <a:ext uri="{FF2B5EF4-FFF2-40B4-BE49-F238E27FC236}">
                  <a16:creationId xmlns:a16="http://schemas.microsoft.com/office/drawing/2014/main" id="{D07FA33A-8F2E-498C-A502-C47D68BF166D}"/>
                </a:ext>
              </a:extLst>
            </p:cNvPr>
            <p:cNvSpPr/>
            <p:nvPr/>
          </p:nvSpPr>
          <p:spPr>
            <a:xfrm rot="20742027">
              <a:off x="7758835" y="2774969"/>
              <a:ext cx="499636" cy="481199"/>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45" name="楕円 77">
              <a:extLst>
                <a:ext uri="{FF2B5EF4-FFF2-40B4-BE49-F238E27FC236}">
                  <a16:creationId xmlns:a16="http://schemas.microsoft.com/office/drawing/2014/main" id="{8153D70D-2839-4693-BBD3-0A26E86FBDB1}"/>
                </a:ext>
              </a:extLst>
            </p:cNvPr>
            <p:cNvSpPr/>
            <p:nvPr/>
          </p:nvSpPr>
          <p:spPr>
            <a:xfrm rot="20742027">
              <a:off x="7591102" y="2730980"/>
              <a:ext cx="499636" cy="481199"/>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46" name="楕円 77">
              <a:extLst>
                <a:ext uri="{FF2B5EF4-FFF2-40B4-BE49-F238E27FC236}">
                  <a16:creationId xmlns:a16="http://schemas.microsoft.com/office/drawing/2014/main" id="{A665B554-E464-42CE-A37F-DEFE459E8C7D}"/>
                </a:ext>
              </a:extLst>
            </p:cNvPr>
            <p:cNvSpPr/>
            <p:nvPr/>
          </p:nvSpPr>
          <p:spPr>
            <a:xfrm rot="20742027">
              <a:off x="7664825" y="2695859"/>
              <a:ext cx="590133" cy="716557"/>
            </a:xfrm>
            <a:prstGeom prst="ellipse">
              <a:avLst/>
            </a:prstGeom>
            <a:gradFill flip="none" rotWithShape="1">
              <a:gsLst>
                <a:gs pos="94000">
                  <a:srgbClr val="F7615A">
                    <a:alpha val="30000"/>
                  </a:srgbClr>
                </a:gs>
                <a:gs pos="100000">
                  <a:srgbClr val="EE7164">
                    <a:alpha val="20000"/>
                  </a:srgbClr>
                </a:gs>
                <a:gs pos="75000">
                  <a:srgbClr val="FF4228">
                    <a:alpha val="60000"/>
                  </a:srgbClr>
                </a:gs>
                <a:gs pos="17000">
                  <a:srgbClr val="FF0000">
                    <a:alpha val="90000"/>
                  </a:srgbClr>
                </a:gs>
                <a:gs pos="39000">
                  <a:srgbClr val="FF0700"/>
                </a:gs>
                <a:gs pos="64000">
                  <a:srgbClr val="FF3300">
                    <a:alpha val="70000"/>
                  </a:srgbClr>
                </a:gs>
                <a:gs pos="87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47" name="楕円 79">
              <a:extLst>
                <a:ext uri="{FF2B5EF4-FFF2-40B4-BE49-F238E27FC236}">
                  <a16:creationId xmlns:a16="http://schemas.microsoft.com/office/drawing/2014/main" id="{489AE741-9492-4FC0-BD23-3300398271A7}"/>
                </a:ext>
              </a:extLst>
            </p:cNvPr>
            <p:cNvSpPr/>
            <p:nvPr/>
          </p:nvSpPr>
          <p:spPr>
            <a:xfrm rot="17035299">
              <a:off x="7767371" y="2444859"/>
              <a:ext cx="234296" cy="382286"/>
            </a:xfrm>
            <a:prstGeom prst="ellipse">
              <a:avLst/>
            </a:prstGeom>
            <a:gradFill flip="none" rotWithShape="1">
              <a:gsLst>
                <a:gs pos="38000">
                  <a:srgbClr val="F7615A">
                    <a:alpha val="60000"/>
                  </a:srgbClr>
                </a:gs>
                <a:gs pos="89000">
                  <a:srgbClr val="EE7164">
                    <a:alpha val="10000"/>
                  </a:srgbClr>
                </a:gs>
                <a:gs pos="20000">
                  <a:srgbClr val="FF5050">
                    <a:alpha val="57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48" name="楕円 77">
              <a:extLst>
                <a:ext uri="{FF2B5EF4-FFF2-40B4-BE49-F238E27FC236}">
                  <a16:creationId xmlns:a16="http://schemas.microsoft.com/office/drawing/2014/main" id="{28E8D551-06B9-4875-AADA-193EB677378D}"/>
                </a:ext>
              </a:extLst>
            </p:cNvPr>
            <p:cNvSpPr/>
            <p:nvPr/>
          </p:nvSpPr>
          <p:spPr>
            <a:xfrm rot="15962548">
              <a:off x="8422517" y="3020026"/>
              <a:ext cx="132061" cy="273134"/>
            </a:xfrm>
            <a:prstGeom prst="ellipse">
              <a:avLst/>
            </a:prstGeom>
            <a:gradFill flip="none" rotWithShape="1">
              <a:gsLst>
                <a:gs pos="86000">
                  <a:srgbClr val="F7615A">
                    <a:alpha val="30000"/>
                  </a:srgbClr>
                </a:gs>
                <a:gs pos="93000">
                  <a:srgbClr val="EE7164">
                    <a:alpha val="20000"/>
                  </a:srgbClr>
                </a:gs>
                <a:gs pos="64000">
                  <a:srgbClr val="FF4228">
                    <a:alpha val="70000"/>
                  </a:srgbClr>
                </a:gs>
                <a:gs pos="0">
                  <a:srgbClr val="FF0000">
                    <a:alpha val="90000"/>
                  </a:srgbClr>
                </a:gs>
                <a:gs pos="19000">
                  <a:srgbClr val="FF3300">
                    <a:alpha val="94000"/>
                  </a:srgbClr>
                </a:gs>
                <a:gs pos="78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49" name="楕円 14">
              <a:extLst>
                <a:ext uri="{FF2B5EF4-FFF2-40B4-BE49-F238E27FC236}">
                  <a16:creationId xmlns:a16="http://schemas.microsoft.com/office/drawing/2014/main" id="{D3FC1523-30D1-48B1-881A-255A27DAEE5B}"/>
                </a:ext>
              </a:extLst>
            </p:cNvPr>
            <p:cNvSpPr/>
            <p:nvPr/>
          </p:nvSpPr>
          <p:spPr>
            <a:xfrm rot="21162396">
              <a:off x="8008605" y="2367823"/>
              <a:ext cx="265643"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50" name="楕円 14">
              <a:extLst>
                <a:ext uri="{FF2B5EF4-FFF2-40B4-BE49-F238E27FC236}">
                  <a16:creationId xmlns:a16="http://schemas.microsoft.com/office/drawing/2014/main" id="{2D081CA4-0280-4C2B-A118-F3BD9E51D60B}"/>
                </a:ext>
              </a:extLst>
            </p:cNvPr>
            <p:cNvSpPr/>
            <p:nvPr/>
          </p:nvSpPr>
          <p:spPr>
            <a:xfrm rot="21162396">
              <a:off x="7895856" y="2284214"/>
              <a:ext cx="265643"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51" name="楕円 14">
              <a:extLst>
                <a:ext uri="{FF2B5EF4-FFF2-40B4-BE49-F238E27FC236}">
                  <a16:creationId xmlns:a16="http://schemas.microsoft.com/office/drawing/2014/main" id="{4C81CBDF-3EBF-45D3-AC63-38585C7F8FD1}"/>
                </a:ext>
              </a:extLst>
            </p:cNvPr>
            <p:cNvSpPr/>
            <p:nvPr/>
          </p:nvSpPr>
          <p:spPr>
            <a:xfrm rot="20477771">
              <a:off x="7332864" y="3170689"/>
              <a:ext cx="265645"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52" name="楕円 14">
              <a:extLst>
                <a:ext uri="{FF2B5EF4-FFF2-40B4-BE49-F238E27FC236}">
                  <a16:creationId xmlns:a16="http://schemas.microsoft.com/office/drawing/2014/main" id="{70558E83-7D53-402B-8F55-20C2DF9ED3C8}"/>
                </a:ext>
              </a:extLst>
            </p:cNvPr>
            <p:cNvSpPr/>
            <p:nvPr/>
          </p:nvSpPr>
          <p:spPr>
            <a:xfrm rot="16606781">
              <a:off x="8167463" y="3205212"/>
              <a:ext cx="265645"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253" name="グループ化 92">
              <a:extLst>
                <a:ext uri="{FF2B5EF4-FFF2-40B4-BE49-F238E27FC236}">
                  <a16:creationId xmlns:a16="http://schemas.microsoft.com/office/drawing/2014/main" id="{A23EBDD4-63C9-4906-90A4-B7273040026B}"/>
                </a:ext>
              </a:extLst>
            </p:cNvPr>
            <p:cNvGrpSpPr/>
            <p:nvPr/>
          </p:nvGrpSpPr>
          <p:grpSpPr>
            <a:xfrm rot="18239659">
              <a:off x="7073649" y="2532896"/>
              <a:ext cx="1296841" cy="1419725"/>
              <a:chOff x="6697836" y="5170921"/>
              <a:chExt cx="824209" cy="902308"/>
            </a:xfrm>
          </p:grpSpPr>
          <p:sp>
            <p:nvSpPr>
              <p:cNvPr id="260" name="楕円 77">
                <a:extLst>
                  <a:ext uri="{FF2B5EF4-FFF2-40B4-BE49-F238E27FC236}">
                    <a16:creationId xmlns:a16="http://schemas.microsoft.com/office/drawing/2014/main" id="{28BDC7BC-4AB3-4808-9897-8356645A7CCA}"/>
                  </a:ext>
                </a:extLst>
              </p:cNvPr>
              <p:cNvSpPr/>
              <p:nvPr/>
            </p:nvSpPr>
            <p:spPr>
              <a:xfrm rot="2502368">
                <a:off x="6795359" y="5271484"/>
                <a:ext cx="375060" cy="455409"/>
              </a:xfrm>
              <a:prstGeom prst="ellipse">
                <a:avLst/>
              </a:prstGeom>
              <a:gradFill flip="none" rotWithShape="1">
                <a:gsLst>
                  <a:gs pos="94000">
                    <a:srgbClr val="F7615A">
                      <a:alpha val="30000"/>
                    </a:srgbClr>
                  </a:gs>
                  <a:gs pos="100000">
                    <a:srgbClr val="EE7164">
                      <a:alpha val="20000"/>
                    </a:srgbClr>
                  </a:gs>
                  <a:gs pos="75000">
                    <a:srgbClr val="FF4228">
                      <a:alpha val="60000"/>
                    </a:srgbClr>
                  </a:gs>
                  <a:gs pos="17000">
                    <a:srgbClr val="FF0000">
                      <a:alpha val="90000"/>
                    </a:srgbClr>
                  </a:gs>
                  <a:gs pos="39000">
                    <a:srgbClr val="FF0700"/>
                  </a:gs>
                  <a:gs pos="64000">
                    <a:srgbClr val="FF3300">
                      <a:alpha val="70000"/>
                    </a:srgbClr>
                  </a:gs>
                  <a:gs pos="87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61" name="楕円 13">
                <a:extLst>
                  <a:ext uri="{FF2B5EF4-FFF2-40B4-BE49-F238E27FC236}">
                    <a16:creationId xmlns:a16="http://schemas.microsoft.com/office/drawing/2014/main" id="{54CC7ED0-B69E-48AB-9E89-A006050A4616}"/>
                  </a:ext>
                </a:extLst>
              </p:cNvPr>
              <p:cNvSpPr/>
              <p:nvPr/>
            </p:nvSpPr>
            <p:spPr>
              <a:xfrm rot="13210021">
                <a:off x="6697836" y="5494135"/>
                <a:ext cx="579094" cy="579094"/>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62" name="楕円 53">
                <a:extLst>
                  <a:ext uri="{FF2B5EF4-FFF2-40B4-BE49-F238E27FC236}">
                    <a16:creationId xmlns:a16="http://schemas.microsoft.com/office/drawing/2014/main" id="{2769C74E-91E9-4BCC-8FA5-B8E570157679}"/>
                  </a:ext>
                </a:extLst>
              </p:cNvPr>
              <p:cNvSpPr/>
              <p:nvPr/>
            </p:nvSpPr>
            <p:spPr>
              <a:xfrm rot="13210021">
                <a:off x="6942950" y="5193190"/>
                <a:ext cx="579095" cy="579094"/>
              </a:xfrm>
              <a:prstGeom prst="ellipse">
                <a:avLst/>
              </a:prstGeom>
              <a:gradFill flip="none" rotWithShape="1">
                <a:gsLst>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63" name="楕円 43">
                <a:extLst>
                  <a:ext uri="{FF2B5EF4-FFF2-40B4-BE49-F238E27FC236}">
                    <a16:creationId xmlns:a16="http://schemas.microsoft.com/office/drawing/2014/main" id="{89308651-A21D-454F-A011-2233169BC9D4}"/>
                  </a:ext>
                </a:extLst>
              </p:cNvPr>
              <p:cNvSpPr/>
              <p:nvPr/>
            </p:nvSpPr>
            <p:spPr>
              <a:xfrm rot="13210021">
                <a:off x="7143061" y="5319950"/>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64" name="楕円 47">
                <a:extLst>
                  <a:ext uri="{FF2B5EF4-FFF2-40B4-BE49-F238E27FC236}">
                    <a16:creationId xmlns:a16="http://schemas.microsoft.com/office/drawing/2014/main" id="{6CD36009-655F-4803-9975-6FDF2A9FF2F6}"/>
                  </a:ext>
                </a:extLst>
              </p:cNvPr>
              <p:cNvSpPr/>
              <p:nvPr/>
            </p:nvSpPr>
            <p:spPr>
              <a:xfrm rot="13210021">
                <a:off x="7111650" y="5319949"/>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65" name="楕円 49">
                <a:extLst>
                  <a:ext uri="{FF2B5EF4-FFF2-40B4-BE49-F238E27FC236}">
                    <a16:creationId xmlns:a16="http://schemas.microsoft.com/office/drawing/2014/main" id="{BBB6AC17-6E1B-4EEA-AC8E-8C53A0FC7808}"/>
                  </a:ext>
                </a:extLst>
              </p:cNvPr>
              <p:cNvSpPr/>
              <p:nvPr/>
            </p:nvSpPr>
            <p:spPr>
              <a:xfrm rot="13210021">
                <a:off x="7185119" y="5285233"/>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66" name="楕円 174">
                <a:extLst>
                  <a:ext uri="{FF2B5EF4-FFF2-40B4-BE49-F238E27FC236}">
                    <a16:creationId xmlns:a16="http://schemas.microsoft.com/office/drawing/2014/main" id="{907D04F2-6B41-476E-9B08-F929DDEDAB2C}"/>
                  </a:ext>
                </a:extLst>
              </p:cNvPr>
              <p:cNvSpPr/>
              <p:nvPr/>
            </p:nvSpPr>
            <p:spPr>
              <a:xfrm rot="15712389">
                <a:off x="6968609" y="5173315"/>
                <a:ext cx="394592" cy="389804"/>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67" name="楕円 77">
                <a:extLst>
                  <a:ext uri="{FF2B5EF4-FFF2-40B4-BE49-F238E27FC236}">
                    <a16:creationId xmlns:a16="http://schemas.microsoft.com/office/drawing/2014/main" id="{5CD85275-B020-4CDC-A3C5-DA005AF7C6B7}"/>
                  </a:ext>
                </a:extLst>
              </p:cNvPr>
              <p:cNvSpPr/>
              <p:nvPr/>
            </p:nvSpPr>
            <p:spPr>
              <a:xfrm rot="15712389">
                <a:off x="6880372" y="5471983"/>
                <a:ext cx="317544" cy="305827"/>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68" name="楕円 48" hidden="1">
                <a:extLst>
                  <a:ext uri="{FF2B5EF4-FFF2-40B4-BE49-F238E27FC236}">
                    <a16:creationId xmlns:a16="http://schemas.microsoft.com/office/drawing/2014/main" id="{D0CB334C-894B-4BC6-8472-2D064184B72B}"/>
                  </a:ext>
                </a:extLst>
              </p:cNvPr>
              <p:cNvSpPr/>
              <p:nvPr/>
            </p:nvSpPr>
            <p:spPr>
              <a:xfrm rot="13210021">
                <a:off x="6985477" y="54631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69" name="楕円 77">
                <a:extLst>
                  <a:ext uri="{FF2B5EF4-FFF2-40B4-BE49-F238E27FC236}">
                    <a16:creationId xmlns:a16="http://schemas.microsoft.com/office/drawing/2014/main" id="{8F5FB138-1008-4B7F-8C8C-843256C10E80}"/>
                  </a:ext>
                </a:extLst>
              </p:cNvPr>
              <p:cNvSpPr/>
              <p:nvPr/>
            </p:nvSpPr>
            <p:spPr>
              <a:xfrm rot="10932910">
                <a:off x="7125712" y="5422544"/>
                <a:ext cx="83931" cy="173591"/>
              </a:xfrm>
              <a:prstGeom prst="ellipse">
                <a:avLst/>
              </a:prstGeom>
              <a:gradFill flip="none" rotWithShape="1">
                <a:gsLst>
                  <a:gs pos="86000">
                    <a:srgbClr val="F7615A">
                      <a:alpha val="30000"/>
                    </a:srgbClr>
                  </a:gs>
                  <a:gs pos="93000">
                    <a:srgbClr val="EE7164">
                      <a:alpha val="20000"/>
                    </a:srgbClr>
                  </a:gs>
                  <a:gs pos="64000">
                    <a:srgbClr val="FF4228">
                      <a:alpha val="70000"/>
                    </a:srgbClr>
                  </a:gs>
                  <a:gs pos="0">
                    <a:srgbClr val="FF0000">
                      <a:alpha val="90000"/>
                    </a:srgbClr>
                  </a:gs>
                  <a:gs pos="19000">
                    <a:srgbClr val="FF3300">
                      <a:alpha val="94000"/>
                    </a:srgbClr>
                  </a:gs>
                  <a:gs pos="78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70" name="楕円 14" hidden="1">
                <a:extLst>
                  <a:ext uri="{FF2B5EF4-FFF2-40B4-BE49-F238E27FC236}">
                    <a16:creationId xmlns:a16="http://schemas.microsoft.com/office/drawing/2014/main" id="{1E0146F9-8F89-4530-A40B-D52737D5DDAA}"/>
                  </a:ext>
                </a:extLst>
              </p:cNvPr>
              <p:cNvSpPr/>
              <p:nvPr/>
            </p:nvSpPr>
            <p:spPr>
              <a:xfrm rot="11577143">
                <a:off x="7074180" y="5321100"/>
                <a:ext cx="168831" cy="263453"/>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71" name="楕円 48" hidden="1">
                <a:extLst>
                  <a:ext uri="{FF2B5EF4-FFF2-40B4-BE49-F238E27FC236}">
                    <a16:creationId xmlns:a16="http://schemas.microsoft.com/office/drawing/2014/main" id="{CCDC3C1D-AAB5-43C5-9707-27BEAC68142D}"/>
                  </a:ext>
                </a:extLst>
              </p:cNvPr>
              <p:cNvSpPr/>
              <p:nvPr/>
            </p:nvSpPr>
            <p:spPr>
              <a:xfrm rot="13210021">
                <a:off x="7137877" y="56155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72" name="楕円 48" hidden="1">
                <a:extLst>
                  <a:ext uri="{FF2B5EF4-FFF2-40B4-BE49-F238E27FC236}">
                    <a16:creationId xmlns:a16="http://schemas.microsoft.com/office/drawing/2014/main" id="{5A898174-FC8C-4C6F-BDD5-8B4EE3AF3D69}"/>
                  </a:ext>
                </a:extLst>
              </p:cNvPr>
              <p:cNvSpPr/>
              <p:nvPr/>
            </p:nvSpPr>
            <p:spPr>
              <a:xfrm rot="13210021">
                <a:off x="7290277" y="57679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73" name="parton" hidden="1">
                <a:extLst>
                  <a:ext uri="{FF2B5EF4-FFF2-40B4-BE49-F238E27FC236}">
                    <a16:creationId xmlns:a16="http://schemas.microsoft.com/office/drawing/2014/main" id="{40E7B0D2-25D6-4740-9730-CA3BC13B8DDB}"/>
                  </a:ext>
                </a:extLst>
              </p:cNvPr>
              <p:cNvSpPr/>
              <p:nvPr/>
            </p:nvSpPr>
            <p:spPr>
              <a:xfrm rot="13210021">
                <a:off x="6964085" y="5812287"/>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74" name="楕円 46" hidden="1">
                <a:extLst>
                  <a:ext uri="{FF2B5EF4-FFF2-40B4-BE49-F238E27FC236}">
                    <a16:creationId xmlns:a16="http://schemas.microsoft.com/office/drawing/2014/main" id="{944056B9-127B-4C9D-94BA-82F04FE33A2C}"/>
                  </a:ext>
                </a:extLst>
              </p:cNvPr>
              <p:cNvSpPr/>
              <p:nvPr/>
            </p:nvSpPr>
            <p:spPr>
              <a:xfrm rot="13210021">
                <a:off x="7116485" y="5964687"/>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75" name="parton" hidden="1">
                <a:extLst>
                  <a:ext uri="{FF2B5EF4-FFF2-40B4-BE49-F238E27FC236}">
                    <a16:creationId xmlns:a16="http://schemas.microsoft.com/office/drawing/2014/main" id="{027B8938-689E-4498-8DF8-93E97FED9597}"/>
                  </a:ext>
                </a:extLst>
              </p:cNvPr>
              <p:cNvSpPr/>
              <p:nvPr/>
            </p:nvSpPr>
            <p:spPr>
              <a:xfrm rot="13210021">
                <a:off x="7161203" y="5318072"/>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76" name="parton" hidden="1">
                <a:extLst>
                  <a:ext uri="{FF2B5EF4-FFF2-40B4-BE49-F238E27FC236}">
                    <a16:creationId xmlns:a16="http://schemas.microsoft.com/office/drawing/2014/main" id="{8A6614F7-F49C-41CF-80A2-34EE89DD6E00}"/>
                  </a:ext>
                </a:extLst>
              </p:cNvPr>
              <p:cNvSpPr/>
              <p:nvPr/>
            </p:nvSpPr>
            <p:spPr>
              <a:xfrm rot="13210021">
                <a:off x="6772772" y="5482349"/>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77" name="parton" hidden="1">
                <a:extLst>
                  <a:ext uri="{FF2B5EF4-FFF2-40B4-BE49-F238E27FC236}">
                    <a16:creationId xmlns:a16="http://schemas.microsoft.com/office/drawing/2014/main" id="{7FCB90C7-FE2D-4B61-85C4-3B733AC69614}"/>
                  </a:ext>
                </a:extLst>
              </p:cNvPr>
              <p:cNvSpPr/>
              <p:nvPr/>
            </p:nvSpPr>
            <p:spPr>
              <a:xfrm rot="13210021">
                <a:off x="7003328" y="5573032"/>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78" name="parton" hidden="1">
                <a:extLst>
                  <a:ext uri="{FF2B5EF4-FFF2-40B4-BE49-F238E27FC236}">
                    <a16:creationId xmlns:a16="http://schemas.microsoft.com/office/drawing/2014/main" id="{EBE1BDFB-91F2-4C64-87B4-054965E5C05D}"/>
                  </a:ext>
                </a:extLst>
              </p:cNvPr>
              <p:cNvSpPr/>
              <p:nvPr/>
            </p:nvSpPr>
            <p:spPr>
              <a:xfrm rot="13210021">
                <a:off x="7290278" y="55399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sp>
          <p:nvSpPr>
            <p:cNvPr id="254" name="楕円 60">
              <a:extLst>
                <a:ext uri="{FF2B5EF4-FFF2-40B4-BE49-F238E27FC236}">
                  <a16:creationId xmlns:a16="http://schemas.microsoft.com/office/drawing/2014/main" id="{F36946AE-D45E-42BE-B90E-D36AE716DE72}"/>
                </a:ext>
              </a:extLst>
            </p:cNvPr>
            <p:cNvSpPr/>
            <p:nvPr/>
          </p:nvSpPr>
          <p:spPr>
            <a:xfrm rot="9849680">
              <a:off x="6653672" y="2438044"/>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55" name="楕円 77">
              <a:extLst>
                <a:ext uri="{FF2B5EF4-FFF2-40B4-BE49-F238E27FC236}">
                  <a16:creationId xmlns:a16="http://schemas.microsoft.com/office/drawing/2014/main" id="{782EEDBB-3A23-4EA2-9901-71A88A2D558E}"/>
                </a:ext>
              </a:extLst>
            </p:cNvPr>
            <p:cNvSpPr/>
            <p:nvPr/>
          </p:nvSpPr>
          <p:spPr>
            <a:xfrm rot="12352048">
              <a:off x="7153731" y="2936389"/>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56" name="楕円 77">
              <a:extLst>
                <a:ext uri="{FF2B5EF4-FFF2-40B4-BE49-F238E27FC236}">
                  <a16:creationId xmlns:a16="http://schemas.microsoft.com/office/drawing/2014/main" id="{9DFE6219-0D68-4445-B664-076EA06FCA86}"/>
                </a:ext>
              </a:extLst>
            </p:cNvPr>
            <p:cNvSpPr/>
            <p:nvPr/>
          </p:nvSpPr>
          <p:spPr>
            <a:xfrm rot="12352048">
              <a:off x="7483751" y="2488825"/>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57" name="楕円 77">
              <a:extLst>
                <a:ext uri="{FF2B5EF4-FFF2-40B4-BE49-F238E27FC236}">
                  <a16:creationId xmlns:a16="http://schemas.microsoft.com/office/drawing/2014/main" id="{A01D1E4B-7876-4ACA-BEB8-390F655A4C20}"/>
                </a:ext>
              </a:extLst>
            </p:cNvPr>
            <p:cNvSpPr/>
            <p:nvPr/>
          </p:nvSpPr>
          <p:spPr>
            <a:xfrm rot="12352048">
              <a:off x="7977768" y="2768482"/>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58" name="楕円 77">
              <a:extLst>
                <a:ext uri="{FF2B5EF4-FFF2-40B4-BE49-F238E27FC236}">
                  <a16:creationId xmlns:a16="http://schemas.microsoft.com/office/drawing/2014/main" id="{24716A5D-D3E1-43FA-A1B5-CDDBBE984E2A}"/>
                </a:ext>
              </a:extLst>
            </p:cNvPr>
            <p:cNvSpPr/>
            <p:nvPr/>
          </p:nvSpPr>
          <p:spPr>
            <a:xfrm rot="12352048">
              <a:off x="7598535" y="2367775"/>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59" name="楕円 77">
              <a:extLst>
                <a:ext uri="{FF2B5EF4-FFF2-40B4-BE49-F238E27FC236}">
                  <a16:creationId xmlns:a16="http://schemas.microsoft.com/office/drawing/2014/main" id="{2ACCAF79-4CD2-4B25-AEF0-9F5D746DAEC6}"/>
                </a:ext>
              </a:extLst>
            </p:cNvPr>
            <p:cNvSpPr/>
            <p:nvPr/>
          </p:nvSpPr>
          <p:spPr>
            <a:xfrm rot="12352048">
              <a:off x="7697373" y="2961840"/>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grpSp>
        <p:nvGrpSpPr>
          <p:cNvPr id="279" name="グループ化 126">
            <a:extLst>
              <a:ext uri="{FF2B5EF4-FFF2-40B4-BE49-F238E27FC236}">
                <a16:creationId xmlns:a16="http://schemas.microsoft.com/office/drawing/2014/main" id="{B7CC1819-EAC3-4FED-8843-42F39EA91E02}"/>
              </a:ext>
            </a:extLst>
          </p:cNvPr>
          <p:cNvGrpSpPr/>
          <p:nvPr/>
        </p:nvGrpSpPr>
        <p:grpSpPr>
          <a:xfrm rot="18187666" flipV="1">
            <a:off x="1859271" y="2246005"/>
            <a:ext cx="1068835" cy="38434"/>
            <a:chOff x="930442" y="3466256"/>
            <a:chExt cx="3962400" cy="38891"/>
          </a:xfrm>
        </p:grpSpPr>
        <p:cxnSp>
          <p:nvCxnSpPr>
            <p:cNvPr id="280" name="直線コネクタ 127">
              <a:extLst>
                <a:ext uri="{FF2B5EF4-FFF2-40B4-BE49-F238E27FC236}">
                  <a16:creationId xmlns:a16="http://schemas.microsoft.com/office/drawing/2014/main" id="{8EA3C572-28CA-4D0C-A48A-08A25D8CE5B3}"/>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1" name="直線コネクタ 128">
              <a:extLst>
                <a:ext uri="{FF2B5EF4-FFF2-40B4-BE49-F238E27FC236}">
                  <a16:creationId xmlns:a16="http://schemas.microsoft.com/office/drawing/2014/main" id="{272B7C56-93DA-4D9E-9AB2-659033A89974}"/>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282" name="直線コネクタ 129">
              <a:extLst>
                <a:ext uri="{FF2B5EF4-FFF2-40B4-BE49-F238E27FC236}">
                  <a16:creationId xmlns:a16="http://schemas.microsoft.com/office/drawing/2014/main" id="{3943B3DA-86B2-4B6B-A541-6EDA328F7A0C}"/>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grpSp>
        <p:nvGrpSpPr>
          <p:cNvPr id="283" name="グループ化 130">
            <a:extLst>
              <a:ext uri="{FF2B5EF4-FFF2-40B4-BE49-F238E27FC236}">
                <a16:creationId xmlns:a16="http://schemas.microsoft.com/office/drawing/2014/main" id="{6EBCA4EB-C725-4DA0-B520-A35FEA5FFD47}"/>
              </a:ext>
            </a:extLst>
          </p:cNvPr>
          <p:cNvGrpSpPr/>
          <p:nvPr/>
        </p:nvGrpSpPr>
        <p:grpSpPr>
          <a:xfrm rot="190712" flipV="1">
            <a:off x="632060" y="3433484"/>
            <a:ext cx="1690731" cy="45719"/>
            <a:chOff x="930442" y="3466256"/>
            <a:chExt cx="3962400" cy="38891"/>
          </a:xfrm>
        </p:grpSpPr>
        <p:cxnSp>
          <p:nvCxnSpPr>
            <p:cNvPr id="284" name="直線コネクタ 131">
              <a:extLst>
                <a:ext uri="{FF2B5EF4-FFF2-40B4-BE49-F238E27FC236}">
                  <a16:creationId xmlns:a16="http://schemas.microsoft.com/office/drawing/2014/main" id="{FDAD72D3-BF7A-42B9-B6EC-877ED92B5911}"/>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5" name="直線コネクタ 132">
              <a:extLst>
                <a:ext uri="{FF2B5EF4-FFF2-40B4-BE49-F238E27FC236}">
                  <a16:creationId xmlns:a16="http://schemas.microsoft.com/office/drawing/2014/main" id="{C90FFA85-BF45-4F34-8315-61CA93795DAB}"/>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286" name="直線コネクタ 133">
              <a:extLst>
                <a:ext uri="{FF2B5EF4-FFF2-40B4-BE49-F238E27FC236}">
                  <a16:creationId xmlns:a16="http://schemas.microsoft.com/office/drawing/2014/main" id="{FC01734D-C009-44AF-9AA4-6194D760481D}"/>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sp>
        <p:nvSpPr>
          <p:cNvPr id="287" name="円/楕円 20">
            <a:extLst>
              <a:ext uri="{FF2B5EF4-FFF2-40B4-BE49-F238E27FC236}">
                <a16:creationId xmlns:a16="http://schemas.microsoft.com/office/drawing/2014/main" id="{F5385A29-E91D-4B67-9332-877D21F4C1B6}"/>
              </a:ext>
            </a:extLst>
          </p:cNvPr>
          <p:cNvSpPr/>
          <p:nvPr/>
        </p:nvSpPr>
        <p:spPr>
          <a:xfrm rot="8974212" flipH="1" flipV="1">
            <a:off x="2221908" y="3438028"/>
            <a:ext cx="131521" cy="131521"/>
          </a:xfrm>
          <a:prstGeom prst="ellipse">
            <a:avLst/>
          </a:prstGeom>
          <a:solidFill>
            <a:srgbClr val="FF3300"/>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88" name="TextBox 287">
            <a:extLst>
              <a:ext uri="{FF2B5EF4-FFF2-40B4-BE49-F238E27FC236}">
                <a16:creationId xmlns:a16="http://schemas.microsoft.com/office/drawing/2014/main" id="{CAD9C813-C33E-41F9-AAD4-FCA7D0182330}"/>
              </a:ext>
            </a:extLst>
          </p:cNvPr>
          <p:cNvSpPr txBox="1"/>
          <p:nvPr/>
        </p:nvSpPr>
        <p:spPr>
          <a:xfrm>
            <a:off x="678119" y="4801406"/>
            <a:ext cx="4410267" cy="461665"/>
          </a:xfrm>
          <a:prstGeom prst="rect">
            <a:avLst/>
          </a:prstGeom>
          <a:noFill/>
        </p:spPr>
        <p:txBody>
          <a:bodyPr wrap="square">
            <a:spAutoFit/>
          </a:bodyPr>
          <a:lstStyle/>
          <a:p>
            <a:r>
              <a:rPr lang="en-US" altLang="ja-JP" sz="2400" b="1" dirty="0">
                <a:solidFill>
                  <a:schemeClr val="tx1">
                    <a:lumMod val="75000"/>
                    <a:lumOff val="25000"/>
                  </a:schemeClr>
                </a:solidFill>
                <a:latin typeface="Calibri" panose="020F0502020204030204" pitchFamily="34" charset="0"/>
                <a:ea typeface="Yu Gothic Medium" panose="020B0500000000000000" pitchFamily="34" charset="-128"/>
                <a:cs typeface="Calibri" panose="020F0502020204030204" pitchFamily="34" charset="0"/>
              </a:rPr>
              <a:t>String modification caused by ..</a:t>
            </a:r>
          </a:p>
        </p:txBody>
      </p:sp>
      <p:sp>
        <p:nvSpPr>
          <p:cNvPr id="289" name="円/楕円 20">
            <a:extLst>
              <a:ext uri="{FF2B5EF4-FFF2-40B4-BE49-F238E27FC236}">
                <a16:creationId xmlns:a16="http://schemas.microsoft.com/office/drawing/2014/main" id="{2A4A058C-5318-4444-865C-13F0A24C4C3D}"/>
              </a:ext>
            </a:extLst>
          </p:cNvPr>
          <p:cNvSpPr/>
          <p:nvPr/>
        </p:nvSpPr>
        <p:spPr>
          <a:xfrm rot="8974212" flipH="1" flipV="1">
            <a:off x="2634163" y="1770159"/>
            <a:ext cx="131521" cy="131521"/>
          </a:xfrm>
          <a:prstGeom prst="ellipse">
            <a:avLst/>
          </a:prstGeom>
          <a:solidFill>
            <a:schemeClr val="accent6"/>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290" name="グループ化 126">
            <a:extLst>
              <a:ext uri="{FF2B5EF4-FFF2-40B4-BE49-F238E27FC236}">
                <a16:creationId xmlns:a16="http://schemas.microsoft.com/office/drawing/2014/main" id="{16E0F8DE-6316-4F0B-817C-77014B490003}"/>
              </a:ext>
            </a:extLst>
          </p:cNvPr>
          <p:cNvGrpSpPr/>
          <p:nvPr/>
        </p:nvGrpSpPr>
        <p:grpSpPr>
          <a:xfrm rot="11383221" flipV="1">
            <a:off x="523878" y="3020657"/>
            <a:ext cx="626049" cy="45719"/>
            <a:chOff x="930442" y="3466256"/>
            <a:chExt cx="3962400" cy="38891"/>
          </a:xfrm>
        </p:grpSpPr>
        <p:cxnSp>
          <p:nvCxnSpPr>
            <p:cNvPr id="291" name="直線コネクタ 127">
              <a:extLst>
                <a:ext uri="{FF2B5EF4-FFF2-40B4-BE49-F238E27FC236}">
                  <a16:creationId xmlns:a16="http://schemas.microsoft.com/office/drawing/2014/main" id="{251D0564-E026-419C-B89A-E357D1C3125D}"/>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2" name="直線コネクタ 128">
              <a:extLst>
                <a:ext uri="{FF2B5EF4-FFF2-40B4-BE49-F238E27FC236}">
                  <a16:creationId xmlns:a16="http://schemas.microsoft.com/office/drawing/2014/main" id="{5F775213-808F-4989-A12E-2495FD202C77}"/>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3" name="直線コネクタ 129">
              <a:extLst>
                <a:ext uri="{FF2B5EF4-FFF2-40B4-BE49-F238E27FC236}">
                  <a16:creationId xmlns:a16="http://schemas.microsoft.com/office/drawing/2014/main" id="{4ED8CAA5-94A1-4553-8399-19C61D30278F}"/>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sp>
        <p:nvSpPr>
          <p:cNvPr id="294" name="円/楕円 20">
            <a:extLst>
              <a:ext uri="{FF2B5EF4-FFF2-40B4-BE49-F238E27FC236}">
                <a16:creationId xmlns:a16="http://schemas.microsoft.com/office/drawing/2014/main" id="{98907825-FB68-45A9-805D-5D06656559AC}"/>
              </a:ext>
            </a:extLst>
          </p:cNvPr>
          <p:cNvSpPr/>
          <p:nvPr/>
        </p:nvSpPr>
        <p:spPr>
          <a:xfrm rot="8974212" flipH="1" flipV="1">
            <a:off x="442738" y="2925628"/>
            <a:ext cx="131521" cy="131521"/>
          </a:xfrm>
          <a:prstGeom prst="ellipse">
            <a:avLst/>
          </a:prstGeom>
          <a:solidFill>
            <a:srgbClr val="FF3300"/>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95" name="円/楕円 20">
            <a:extLst>
              <a:ext uri="{FF2B5EF4-FFF2-40B4-BE49-F238E27FC236}">
                <a16:creationId xmlns:a16="http://schemas.microsoft.com/office/drawing/2014/main" id="{763403FE-5995-4289-AAAD-7245F36FEF3F}"/>
              </a:ext>
            </a:extLst>
          </p:cNvPr>
          <p:cNvSpPr/>
          <p:nvPr/>
        </p:nvSpPr>
        <p:spPr>
          <a:xfrm rot="8974212" flipH="1" flipV="1">
            <a:off x="522349" y="3339801"/>
            <a:ext cx="131521" cy="131521"/>
          </a:xfrm>
          <a:prstGeom prst="ellipse">
            <a:avLst/>
          </a:prstGeom>
          <a:solidFill>
            <a:srgbClr val="1D746E"/>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296" name="グループ化 130">
            <a:extLst>
              <a:ext uri="{FF2B5EF4-FFF2-40B4-BE49-F238E27FC236}">
                <a16:creationId xmlns:a16="http://schemas.microsoft.com/office/drawing/2014/main" id="{E2FD8695-DAB7-4189-8E61-F2E292CE451C}"/>
              </a:ext>
            </a:extLst>
          </p:cNvPr>
          <p:cNvGrpSpPr/>
          <p:nvPr/>
        </p:nvGrpSpPr>
        <p:grpSpPr>
          <a:xfrm rot="19091360">
            <a:off x="1163087" y="2962209"/>
            <a:ext cx="299945" cy="45719"/>
            <a:chOff x="930442" y="3466256"/>
            <a:chExt cx="3962400" cy="38891"/>
          </a:xfrm>
        </p:grpSpPr>
        <p:cxnSp>
          <p:nvCxnSpPr>
            <p:cNvPr id="297" name="直線コネクタ 131">
              <a:extLst>
                <a:ext uri="{FF2B5EF4-FFF2-40B4-BE49-F238E27FC236}">
                  <a16:creationId xmlns:a16="http://schemas.microsoft.com/office/drawing/2014/main" id="{DB77EF75-A41F-416D-9001-1E08A96FB49B}"/>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8" name="直線コネクタ 132">
              <a:extLst>
                <a:ext uri="{FF2B5EF4-FFF2-40B4-BE49-F238E27FC236}">
                  <a16:creationId xmlns:a16="http://schemas.microsoft.com/office/drawing/2014/main" id="{F94D9607-B96E-49F3-AB08-DE6EBB8CF5FE}"/>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9" name="直線コネクタ 133">
              <a:extLst>
                <a:ext uri="{FF2B5EF4-FFF2-40B4-BE49-F238E27FC236}">
                  <a16:creationId xmlns:a16="http://schemas.microsoft.com/office/drawing/2014/main" id="{D5A588B1-11F6-4E1C-B18F-0E78395CA57B}"/>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sp>
        <p:nvSpPr>
          <p:cNvPr id="300" name="円/楕円 20">
            <a:extLst>
              <a:ext uri="{FF2B5EF4-FFF2-40B4-BE49-F238E27FC236}">
                <a16:creationId xmlns:a16="http://schemas.microsoft.com/office/drawing/2014/main" id="{916DAC20-2FC2-421C-AA52-BE1065F5C350}"/>
              </a:ext>
            </a:extLst>
          </p:cNvPr>
          <p:cNvSpPr/>
          <p:nvPr/>
        </p:nvSpPr>
        <p:spPr>
          <a:xfrm rot="8974212" flipH="1" flipV="1">
            <a:off x="1102764" y="3058037"/>
            <a:ext cx="131521" cy="131521"/>
          </a:xfrm>
          <a:prstGeom prst="ellipse">
            <a:avLst/>
          </a:prstGeom>
          <a:solidFill>
            <a:srgbClr val="FFC000"/>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301" name="グループ化 130">
            <a:extLst>
              <a:ext uri="{FF2B5EF4-FFF2-40B4-BE49-F238E27FC236}">
                <a16:creationId xmlns:a16="http://schemas.microsoft.com/office/drawing/2014/main" id="{E26B1B46-FC8E-49C2-80AE-979D9F95A862}"/>
              </a:ext>
            </a:extLst>
          </p:cNvPr>
          <p:cNvGrpSpPr/>
          <p:nvPr/>
        </p:nvGrpSpPr>
        <p:grpSpPr>
          <a:xfrm rot="17541179">
            <a:off x="1288996" y="2600572"/>
            <a:ext cx="573501" cy="51379"/>
            <a:chOff x="930442" y="3466256"/>
            <a:chExt cx="3962400" cy="38891"/>
          </a:xfrm>
        </p:grpSpPr>
        <p:cxnSp>
          <p:nvCxnSpPr>
            <p:cNvPr id="302" name="直線コネクタ 131">
              <a:extLst>
                <a:ext uri="{FF2B5EF4-FFF2-40B4-BE49-F238E27FC236}">
                  <a16:creationId xmlns:a16="http://schemas.microsoft.com/office/drawing/2014/main" id="{53396517-23FE-47CD-B132-13B4C3100348}"/>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3" name="直線コネクタ 132">
              <a:extLst>
                <a:ext uri="{FF2B5EF4-FFF2-40B4-BE49-F238E27FC236}">
                  <a16:creationId xmlns:a16="http://schemas.microsoft.com/office/drawing/2014/main" id="{6D1C2E9E-133D-4B19-9BF3-25DDE430C3DB}"/>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4" name="直線コネクタ 133">
              <a:extLst>
                <a:ext uri="{FF2B5EF4-FFF2-40B4-BE49-F238E27FC236}">
                  <a16:creationId xmlns:a16="http://schemas.microsoft.com/office/drawing/2014/main" id="{BAA8515D-197C-414C-80D6-9311CEF121E2}"/>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sp>
        <p:nvSpPr>
          <p:cNvPr id="305" name="円/楕円 20">
            <a:extLst>
              <a:ext uri="{FF2B5EF4-FFF2-40B4-BE49-F238E27FC236}">
                <a16:creationId xmlns:a16="http://schemas.microsoft.com/office/drawing/2014/main" id="{91108D93-5691-4EBF-AB5D-EF3EB52B31E8}"/>
              </a:ext>
            </a:extLst>
          </p:cNvPr>
          <p:cNvSpPr/>
          <p:nvPr/>
        </p:nvSpPr>
        <p:spPr>
          <a:xfrm rot="8974212" flipH="1" flipV="1">
            <a:off x="1394832" y="2789705"/>
            <a:ext cx="131521" cy="131521"/>
          </a:xfrm>
          <a:prstGeom prst="ellipse">
            <a:avLst/>
          </a:prstGeom>
          <a:solidFill>
            <a:srgbClr val="1D746E"/>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306" name="グループ化 130">
            <a:extLst>
              <a:ext uri="{FF2B5EF4-FFF2-40B4-BE49-F238E27FC236}">
                <a16:creationId xmlns:a16="http://schemas.microsoft.com/office/drawing/2014/main" id="{7E254A2A-263C-4AFA-8EDE-8E0EAA271005}"/>
              </a:ext>
            </a:extLst>
          </p:cNvPr>
          <p:cNvGrpSpPr/>
          <p:nvPr/>
        </p:nvGrpSpPr>
        <p:grpSpPr>
          <a:xfrm rot="12982409">
            <a:off x="1635605" y="2499468"/>
            <a:ext cx="479740" cy="45719"/>
            <a:chOff x="930442" y="3466256"/>
            <a:chExt cx="3962400" cy="38891"/>
          </a:xfrm>
        </p:grpSpPr>
        <p:cxnSp>
          <p:nvCxnSpPr>
            <p:cNvPr id="307" name="直線コネクタ 131">
              <a:extLst>
                <a:ext uri="{FF2B5EF4-FFF2-40B4-BE49-F238E27FC236}">
                  <a16:creationId xmlns:a16="http://schemas.microsoft.com/office/drawing/2014/main" id="{11A0FF43-349B-41B8-B12E-F0D99C2E5B26}"/>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8" name="直線コネクタ 132">
              <a:extLst>
                <a:ext uri="{FF2B5EF4-FFF2-40B4-BE49-F238E27FC236}">
                  <a16:creationId xmlns:a16="http://schemas.microsoft.com/office/drawing/2014/main" id="{C2D4E62C-5DC9-40C3-98E4-DB950710EC6C}"/>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9" name="直線コネクタ 133">
              <a:extLst>
                <a:ext uri="{FF2B5EF4-FFF2-40B4-BE49-F238E27FC236}">
                  <a16:creationId xmlns:a16="http://schemas.microsoft.com/office/drawing/2014/main" id="{AE8603CA-F40C-42D8-B7FE-0A01A0247D29}"/>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sp>
        <p:nvSpPr>
          <p:cNvPr id="310" name="円/楕円 20">
            <a:extLst>
              <a:ext uri="{FF2B5EF4-FFF2-40B4-BE49-F238E27FC236}">
                <a16:creationId xmlns:a16="http://schemas.microsoft.com/office/drawing/2014/main" id="{AF759573-2486-4289-A626-D57B157AF87F}"/>
              </a:ext>
            </a:extLst>
          </p:cNvPr>
          <p:cNvSpPr/>
          <p:nvPr/>
        </p:nvSpPr>
        <p:spPr>
          <a:xfrm rot="8974212" flipH="1" flipV="1">
            <a:off x="1627171" y="2324892"/>
            <a:ext cx="131521" cy="131521"/>
          </a:xfrm>
          <a:prstGeom prst="ellipse">
            <a:avLst/>
          </a:prstGeom>
          <a:solidFill>
            <a:schemeClr val="accent6"/>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11" name="円/楕円 20">
            <a:extLst>
              <a:ext uri="{FF2B5EF4-FFF2-40B4-BE49-F238E27FC236}">
                <a16:creationId xmlns:a16="http://schemas.microsoft.com/office/drawing/2014/main" id="{6AC3D299-63DD-4D7E-815B-83093099BB5C}"/>
              </a:ext>
            </a:extLst>
          </p:cNvPr>
          <p:cNvSpPr/>
          <p:nvPr/>
        </p:nvSpPr>
        <p:spPr>
          <a:xfrm rot="8974212" flipH="1" flipV="1">
            <a:off x="2052105" y="2617368"/>
            <a:ext cx="131521" cy="131521"/>
          </a:xfrm>
          <a:prstGeom prst="ellipse">
            <a:avLst/>
          </a:prstGeom>
          <a:solidFill>
            <a:schemeClr val="accent4"/>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312" name="グループ化 130">
            <a:extLst>
              <a:ext uri="{FF2B5EF4-FFF2-40B4-BE49-F238E27FC236}">
                <a16:creationId xmlns:a16="http://schemas.microsoft.com/office/drawing/2014/main" id="{EEE5DCD3-CE23-4D99-B6C4-6FF5E8AA4C77}"/>
              </a:ext>
            </a:extLst>
          </p:cNvPr>
          <p:cNvGrpSpPr/>
          <p:nvPr/>
        </p:nvGrpSpPr>
        <p:grpSpPr>
          <a:xfrm rot="190712" flipV="1">
            <a:off x="3562030" y="3320621"/>
            <a:ext cx="1690731" cy="45719"/>
            <a:chOff x="930442" y="3466256"/>
            <a:chExt cx="3962400" cy="38891"/>
          </a:xfrm>
        </p:grpSpPr>
        <p:cxnSp>
          <p:nvCxnSpPr>
            <p:cNvPr id="313" name="直線コネクタ 131">
              <a:extLst>
                <a:ext uri="{FF2B5EF4-FFF2-40B4-BE49-F238E27FC236}">
                  <a16:creationId xmlns:a16="http://schemas.microsoft.com/office/drawing/2014/main" id="{5DAE01BE-3919-4072-8B51-8F1FBC2C1DC9}"/>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4" name="直線コネクタ 132">
              <a:extLst>
                <a:ext uri="{FF2B5EF4-FFF2-40B4-BE49-F238E27FC236}">
                  <a16:creationId xmlns:a16="http://schemas.microsoft.com/office/drawing/2014/main" id="{8CAE5522-4E3A-4185-8AB1-A04E40F9519C}"/>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315" name="直線コネクタ 133">
              <a:extLst>
                <a:ext uri="{FF2B5EF4-FFF2-40B4-BE49-F238E27FC236}">
                  <a16:creationId xmlns:a16="http://schemas.microsoft.com/office/drawing/2014/main" id="{622B71DF-3BE4-4812-91A1-D12C4E33C137}"/>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sp>
        <p:nvSpPr>
          <p:cNvPr id="316" name="円/楕円 20">
            <a:extLst>
              <a:ext uri="{FF2B5EF4-FFF2-40B4-BE49-F238E27FC236}">
                <a16:creationId xmlns:a16="http://schemas.microsoft.com/office/drawing/2014/main" id="{BA31E8C2-CC08-4FB5-8F7F-D4B4D5F1921F}"/>
              </a:ext>
            </a:extLst>
          </p:cNvPr>
          <p:cNvSpPr/>
          <p:nvPr/>
        </p:nvSpPr>
        <p:spPr>
          <a:xfrm rot="8974212" flipH="1" flipV="1">
            <a:off x="5151878" y="3325165"/>
            <a:ext cx="131521" cy="131521"/>
          </a:xfrm>
          <a:prstGeom prst="ellipse">
            <a:avLst/>
          </a:prstGeom>
          <a:solidFill>
            <a:srgbClr val="FF3300"/>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17" name="円/楕円 20">
            <a:extLst>
              <a:ext uri="{FF2B5EF4-FFF2-40B4-BE49-F238E27FC236}">
                <a16:creationId xmlns:a16="http://schemas.microsoft.com/office/drawing/2014/main" id="{2FCBCABE-FC40-4D8D-AD40-0A375A3D2715}"/>
              </a:ext>
            </a:extLst>
          </p:cNvPr>
          <p:cNvSpPr/>
          <p:nvPr/>
        </p:nvSpPr>
        <p:spPr>
          <a:xfrm rot="8974212" flipH="1" flipV="1">
            <a:off x="3452319" y="3226938"/>
            <a:ext cx="131521" cy="131521"/>
          </a:xfrm>
          <a:prstGeom prst="ellipse">
            <a:avLst/>
          </a:prstGeom>
          <a:solidFill>
            <a:srgbClr val="1D746E"/>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318" name="グループ化 126">
            <a:extLst>
              <a:ext uri="{FF2B5EF4-FFF2-40B4-BE49-F238E27FC236}">
                <a16:creationId xmlns:a16="http://schemas.microsoft.com/office/drawing/2014/main" id="{3D6DA103-C7B3-46E9-96B6-AC0C79DC2EE4}"/>
              </a:ext>
            </a:extLst>
          </p:cNvPr>
          <p:cNvGrpSpPr/>
          <p:nvPr/>
        </p:nvGrpSpPr>
        <p:grpSpPr>
          <a:xfrm rot="11383221" flipV="1">
            <a:off x="3406188" y="2948929"/>
            <a:ext cx="626049" cy="45719"/>
            <a:chOff x="930442" y="3466256"/>
            <a:chExt cx="3962400" cy="38891"/>
          </a:xfrm>
        </p:grpSpPr>
        <p:cxnSp>
          <p:nvCxnSpPr>
            <p:cNvPr id="319" name="直線コネクタ 127">
              <a:extLst>
                <a:ext uri="{FF2B5EF4-FFF2-40B4-BE49-F238E27FC236}">
                  <a16:creationId xmlns:a16="http://schemas.microsoft.com/office/drawing/2014/main" id="{8B3669A0-4052-4257-B2C7-1601BE5AF80D}"/>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0" name="直線コネクタ 128">
              <a:extLst>
                <a:ext uri="{FF2B5EF4-FFF2-40B4-BE49-F238E27FC236}">
                  <a16:creationId xmlns:a16="http://schemas.microsoft.com/office/drawing/2014/main" id="{7261258F-CE59-41E9-A2A0-201ECAECDBBA}"/>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1" name="直線コネクタ 129">
              <a:extLst>
                <a:ext uri="{FF2B5EF4-FFF2-40B4-BE49-F238E27FC236}">
                  <a16:creationId xmlns:a16="http://schemas.microsoft.com/office/drawing/2014/main" id="{88002284-DA8B-476C-B971-99F57634180B}"/>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sp>
        <p:nvSpPr>
          <p:cNvPr id="322" name="円/楕円 20">
            <a:extLst>
              <a:ext uri="{FF2B5EF4-FFF2-40B4-BE49-F238E27FC236}">
                <a16:creationId xmlns:a16="http://schemas.microsoft.com/office/drawing/2014/main" id="{72260BF2-3ADA-4C92-9350-64CFECC5EBBB}"/>
              </a:ext>
            </a:extLst>
          </p:cNvPr>
          <p:cNvSpPr/>
          <p:nvPr/>
        </p:nvSpPr>
        <p:spPr>
          <a:xfrm rot="8974212" flipH="1" flipV="1">
            <a:off x="3325048" y="2853900"/>
            <a:ext cx="131521" cy="131521"/>
          </a:xfrm>
          <a:prstGeom prst="ellipse">
            <a:avLst/>
          </a:prstGeom>
          <a:solidFill>
            <a:srgbClr val="FF3300"/>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323" name="グループ化 130">
            <a:extLst>
              <a:ext uri="{FF2B5EF4-FFF2-40B4-BE49-F238E27FC236}">
                <a16:creationId xmlns:a16="http://schemas.microsoft.com/office/drawing/2014/main" id="{1D07A247-DEF3-4266-AA64-3875B61D73D1}"/>
              </a:ext>
            </a:extLst>
          </p:cNvPr>
          <p:cNvGrpSpPr/>
          <p:nvPr/>
        </p:nvGrpSpPr>
        <p:grpSpPr>
          <a:xfrm rot="19091360">
            <a:off x="4045397" y="2890481"/>
            <a:ext cx="299945" cy="45719"/>
            <a:chOff x="930442" y="3466256"/>
            <a:chExt cx="3962400" cy="38891"/>
          </a:xfrm>
        </p:grpSpPr>
        <p:cxnSp>
          <p:nvCxnSpPr>
            <p:cNvPr id="324" name="直線コネクタ 131">
              <a:extLst>
                <a:ext uri="{FF2B5EF4-FFF2-40B4-BE49-F238E27FC236}">
                  <a16:creationId xmlns:a16="http://schemas.microsoft.com/office/drawing/2014/main" id="{C51C00F2-7F93-43D6-9BE1-B1C163280829}"/>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5" name="直線コネクタ 132">
              <a:extLst>
                <a:ext uri="{FF2B5EF4-FFF2-40B4-BE49-F238E27FC236}">
                  <a16:creationId xmlns:a16="http://schemas.microsoft.com/office/drawing/2014/main" id="{8668F5C4-7D60-40B5-96A8-2C849BE8F368}"/>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6" name="直線コネクタ 133">
              <a:extLst>
                <a:ext uri="{FF2B5EF4-FFF2-40B4-BE49-F238E27FC236}">
                  <a16:creationId xmlns:a16="http://schemas.microsoft.com/office/drawing/2014/main" id="{AE4B3AAC-2038-40E9-B8BB-EEE515EA4826}"/>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sp>
        <p:nvSpPr>
          <p:cNvPr id="327" name="円/楕円 20">
            <a:extLst>
              <a:ext uri="{FF2B5EF4-FFF2-40B4-BE49-F238E27FC236}">
                <a16:creationId xmlns:a16="http://schemas.microsoft.com/office/drawing/2014/main" id="{E44E4774-7641-4C83-BFD1-1AD108381BD7}"/>
              </a:ext>
            </a:extLst>
          </p:cNvPr>
          <p:cNvSpPr/>
          <p:nvPr/>
        </p:nvSpPr>
        <p:spPr>
          <a:xfrm rot="8974212" flipH="1" flipV="1">
            <a:off x="3985074" y="2986309"/>
            <a:ext cx="131521" cy="131521"/>
          </a:xfrm>
          <a:prstGeom prst="ellipse">
            <a:avLst/>
          </a:prstGeom>
          <a:solidFill>
            <a:srgbClr val="FFC000"/>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328" name="グループ化 130">
            <a:extLst>
              <a:ext uri="{FF2B5EF4-FFF2-40B4-BE49-F238E27FC236}">
                <a16:creationId xmlns:a16="http://schemas.microsoft.com/office/drawing/2014/main" id="{A4684E4F-9721-4F1B-9CCA-3F559E6CBCCF}"/>
              </a:ext>
            </a:extLst>
          </p:cNvPr>
          <p:cNvGrpSpPr/>
          <p:nvPr/>
        </p:nvGrpSpPr>
        <p:grpSpPr>
          <a:xfrm rot="518428">
            <a:off x="6531808" y="2982590"/>
            <a:ext cx="299945" cy="45719"/>
            <a:chOff x="930442" y="3466256"/>
            <a:chExt cx="3962400" cy="38891"/>
          </a:xfrm>
        </p:grpSpPr>
        <p:cxnSp>
          <p:nvCxnSpPr>
            <p:cNvPr id="329" name="直線コネクタ 131">
              <a:extLst>
                <a:ext uri="{FF2B5EF4-FFF2-40B4-BE49-F238E27FC236}">
                  <a16:creationId xmlns:a16="http://schemas.microsoft.com/office/drawing/2014/main" id="{CFB141D8-6EC7-4AAD-AC7D-D1DB163403F0}"/>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0" name="直線コネクタ 132">
              <a:extLst>
                <a:ext uri="{FF2B5EF4-FFF2-40B4-BE49-F238E27FC236}">
                  <a16:creationId xmlns:a16="http://schemas.microsoft.com/office/drawing/2014/main" id="{2EE79870-8149-4D78-B66A-E9D186C3E3EB}"/>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1" name="直線コネクタ 133">
              <a:extLst>
                <a:ext uri="{FF2B5EF4-FFF2-40B4-BE49-F238E27FC236}">
                  <a16:creationId xmlns:a16="http://schemas.microsoft.com/office/drawing/2014/main" id="{CF817C9E-210B-4EBE-982D-7441B1A22A1D}"/>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grpSp>
        <p:nvGrpSpPr>
          <p:cNvPr id="332" name="グループ化 130">
            <a:extLst>
              <a:ext uri="{FF2B5EF4-FFF2-40B4-BE49-F238E27FC236}">
                <a16:creationId xmlns:a16="http://schemas.microsoft.com/office/drawing/2014/main" id="{8E7D92E0-C3D9-4768-9B7D-63B8E44138D6}"/>
              </a:ext>
            </a:extLst>
          </p:cNvPr>
          <p:cNvGrpSpPr/>
          <p:nvPr/>
        </p:nvGrpSpPr>
        <p:grpSpPr>
          <a:xfrm rot="190712" flipV="1">
            <a:off x="6583415" y="3392068"/>
            <a:ext cx="246364" cy="47255"/>
            <a:chOff x="930442" y="3466256"/>
            <a:chExt cx="3962400" cy="38891"/>
          </a:xfrm>
        </p:grpSpPr>
        <p:cxnSp>
          <p:nvCxnSpPr>
            <p:cNvPr id="333" name="直線コネクタ 131">
              <a:extLst>
                <a:ext uri="{FF2B5EF4-FFF2-40B4-BE49-F238E27FC236}">
                  <a16:creationId xmlns:a16="http://schemas.microsoft.com/office/drawing/2014/main" id="{3D7DE65E-4A44-4A17-80C7-14AEE7A6D44D}"/>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4" name="直線コネクタ 132">
              <a:extLst>
                <a:ext uri="{FF2B5EF4-FFF2-40B4-BE49-F238E27FC236}">
                  <a16:creationId xmlns:a16="http://schemas.microsoft.com/office/drawing/2014/main" id="{6C91BD6E-2241-4F6C-9DD1-2E25DCEEBA63}"/>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5" name="直線コネクタ 133">
              <a:extLst>
                <a:ext uri="{FF2B5EF4-FFF2-40B4-BE49-F238E27FC236}">
                  <a16:creationId xmlns:a16="http://schemas.microsoft.com/office/drawing/2014/main" id="{99C7D33E-9B08-4C55-848C-8A492FFDD5A6}"/>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sp>
        <p:nvSpPr>
          <p:cNvPr id="336" name="円/楕円 20">
            <a:extLst>
              <a:ext uri="{FF2B5EF4-FFF2-40B4-BE49-F238E27FC236}">
                <a16:creationId xmlns:a16="http://schemas.microsoft.com/office/drawing/2014/main" id="{2F8C3A72-B5EF-4DC8-8A8F-4D8708DD6581}"/>
              </a:ext>
            </a:extLst>
          </p:cNvPr>
          <p:cNvSpPr/>
          <p:nvPr/>
        </p:nvSpPr>
        <p:spPr>
          <a:xfrm rot="8974212" flipH="1" flipV="1">
            <a:off x="6472550" y="3339964"/>
            <a:ext cx="131521" cy="131521"/>
          </a:xfrm>
          <a:prstGeom prst="ellipse">
            <a:avLst/>
          </a:prstGeom>
          <a:solidFill>
            <a:srgbClr val="1D746E"/>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337" name="グループ化 126">
            <a:extLst>
              <a:ext uri="{FF2B5EF4-FFF2-40B4-BE49-F238E27FC236}">
                <a16:creationId xmlns:a16="http://schemas.microsoft.com/office/drawing/2014/main" id="{B0136D8F-3CDB-4698-95F9-11432D37F4C8}"/>
              </a:ext>
            </a:extLst>
          </p:cNvPr>
          <p:cNvGrpSpPr/>
          <p:nvPr/>
        </p:nvGrpSpPr>
        <p:grpSpPr>
          <a:xfrm rot="18187666" flipV="1">
            <a:off x="4741451" y="2153525"/>
            <a:ext cx="1068835" cy="38434"/>
            <a:chOff x="930442" y="3466256"/>
            <a:chExt cx="3962400" cy="38891"/>
          </a:xfrm>
        </p:grpSpPr>
        <p:cxnSp>
          <p:nvCxnSpPr>
            <p:cNvPr id="338" name="直線コネクタ 127">
              <a:extLst>
                <a:ext uri="{FF2B5EF4-FFF2-40B4-BE49-F238E27FC236}">
                  <a16:creationId xmlns:a16="http://schemas.microsoft.com/office/drawing/2014/main" id="{532BBFEB-A761-4A2C-9D82-70D451E8ECA3}"/>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9" name="直線コネクタ 128">
              <a:extLst>
                <a:ext uri="{FF2B5EF4-FFF2-40B4-BE49-F238E27FC236}">
                  <a16:creationId xmlns:a16="http://schemas.microsoft.com/office/drawing/2014/main" id="{1BD0E32B-59EA-4F32-AE64-FC103AF3F004}"/>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340" name="直線コネクタ 129">
              <a:extLst>
                <a:ext uri="{FF2B5EF4-FFF2-40B4-BE49-F238E27FC236}">
                  <a16:creationId xmlns:a16="http://schemas.microsoft.com/office/drawing/2014/main" id="{C6D183F3-98AF-4939-AAB6-2C04DF194E31}"/>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sp>
        <p:nvSpPr>
          <p:cNvPr id="341" name="円/楕円 20">
            <a:extLst>
              <a:ext uri="{FF2B5EF4-FFF2-40B4-BE49-F238E27FC236}">
                <a16:creationId xmlns:a16="http://schemas.microsoft.com/office/drawing/2014/main" id="{01D66611-CF6D-4288-BD53-01C45E4E164A}"/>
              </a:ext>
            </a:extLst>
          </p:cNvPr>
          <p:cNvSpPr/>
          <p:nvPr/>
        </p:nvSpPr>
        <p:spPr>
          <a:xfrm rot="8974212" flipH="1" flipV="1">
            <a:off x="5516343" y="1677679"/>
            <a:ext cx="131521" cy="131521"/>
          </a:xfrm>
          <a:prstGeom prst="ellipse">
            <a:avLst/>
          </a:prstGeom>
          <a:solidFill>
            <a:schemeClr val="accent6"/>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342" name="グループ化 130">
            <a:extLst>
              <a:ext uri="{FF2B5EF4-FFF2-40B4-BE49-F238E27FC236}">
                <a16:creationId xmlns:a16="http://schemas.microsoft.com/office/drawing/2014/main" id="{42C13769-6529-4F72-9259-07689BEB6E80}"/>
              </a:ext>
            </a:extLst>
          </p:cNvPr>
          <p:cNvGrpSpPr/>
          <p:nvPr/>
        </p:nvGrpSpPr>
        <p:grpSpPr>
          <a:xfrm rot="17541179">
            <a:off x="4171176" y="2508092"/>
            <a:ext cx="573501" cy="51379"/>
            <a:chOff x="930442" y="3466256"/>
            <a:chExt cx="3962400" cy="38891"/>
          </a:xfrm>
        </p:grpSpPr>
        <p:cxnSp>
          <p:nvCxnSpPr>
            <p:cNvPr id="343" name="直線コネクタ 131">
              <a:extLst>
                <a:ext uri="{FF2B5EF4-FFF2-40B4-BE49-F238E27FC236}">
                  <a16:creationId xmlns:a16="http://schemas.microsoft.com/office/drawing/2014/main" id="{4212C2D4-2F06-4CD7-AFA2-DBEB3CE5D32F}"/>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4" name="直線コネクタ 132">
              <a:extLst>
                <a:ext uri="{FF2B5EF4-FFF2-40B4-BE49-F238E27FC236}">
                  <a16:creationId xmlns:a16="http://schemas.microsoft.com/office/drawing/2014/main" id="{AAA3F032-F904-4BB6-9420-E0A86E82DF0C}"/>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345" name="直線コネクタ 133">
              <a:extLst>
                <a:ext uri="{FF2B5EF4-FFF2-40B4-BE49-F238E27FC236}">
                  <a16:creationId xmlns:a16="http://schemas.microsoft.com/office/drawing/2014/main" id="{20F8BD15-6482-41E0-8786-A485558BD136}"/>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grpSp>
        <p:nvGrpSpPr>
          <p:cNvPr id="346" name="グループ化 130">
            <a:extLst>
              <a:ext uri="{FF2B5EF4-FFF2-40B4-BE49-F238E27FC236}">
                <a16:creationId xmlns:a16="http://schemas.microsoft.com/office/drawing/2014/main" id="{BE9C9619-055F-4398-8BBE-8535B41D0E88}"/>
              </a:ext>
            </a:extLst>
          </p:cNvPr>
          <p:cNvGrpSpPr/>
          <p:nvPr/>
        </p:nvGrpSpPr>
        <p:grpSpPr>
          <a:xfrm rot="12982409">
            <a:off x="4517785" y="2406988"/>
            <a:ext cx="479740" cy="45719"/>
            <a:chOff x="930442" y="3466256"/>
            <a:chExt cx="3962400" cy="38891"/>
          </a:xfrm>
        </p:grpSpPr>
        <p:cxnSp>
          <p:nvCxnSpPr>
            <p:cNvPr id="347" name="直線コネクタ 131">
              <a:extLst>
                <a:ext uri="{FF2B5EF4-FFF2-40B4-BE49-F238E27FC236}">
                  <a16:creationId xmlns:a16="http://schemas.microsoft.com/office/drawing/2014/main" id="{0D65FD8E-2227-4E27-9F67-E4ACB303B746}"/>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8" name="直線コネクタ 132">
              <a:extLst>
                <a:ext uri="{FF2B5EF4-FFF2-40B4-BE49-F238E27FC236}">
                  <a16:creationId xmlns:a16="http://schemas.microsoft.com/office/drawing/2014/main" id="{8955CAC0-FA2B-4539-BE26-5B7266423A83}"/>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349" name="直線コネクタ 133">
              <a:extLst>
                <a:ext uri="{FF2B5EF4-FFF2-40B4-BE49-F238E27FC236}">
                  <a16:creationId xmlns:a16="http://schemas.microsoft.com/office/drawing/2014/main" id="{E31600FC-A19A-460E-951E-8639115D00DA}"/>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sp>
        <p:nvSpPr>
          <p:cNvPr id="350" name="円/楕円 20">
            <a:extLst>
              <a:ext uri="{FF2B5EF4-FFF2-40B4-BE49-F238E27FC236}">
                <a16:creationId xmlns:a16="http://schemas.microsoft.com/office/drawing/2014/main" id="{A634A906-F7FA-4E82-B021-0D98B5FB3DD6}"/>
              </a:ext>
            </a:extLst>
          </p:cNvPr>
          <p:cNvSpPr/>
          <p:nvPr/>
        </p:nvSpPr>
        <p:spPr>
          <a:xfrm rot="8974212" flipH="1" flipV="1">
            <a:off x="4509351" y="2232412"/>
            <a:ext cx="131521" cy="131521"/>
          </a:xfrm>
          <a:prstGeom prst="ellipse">
            <a:avLst/>
          </a:prstGeom>
          <a:solidFill>
            <a:schemeClr val="accent6"/>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351" name="グループ化 126">
            <a:extLst>
              <a:ext uri="{FF2B5EF4-FFF2-40B4-BE49-F238E27FC236}">
                <a16:creationId xmlns:a16="http://schemas.microsoft.com/office/drawing/2014/main" id="{9E0A1A53-C5CF-45F8-9623-70513E76BF12}"/>
              </a:ext>
            </a:extLst>
          </p:cNvPr>
          <p:cNvGrpSpPr/>
          <p:nvPr/>
        </p:nvGrpSpPr>
        <p:grpSpPr>
          <a:xfrm rot="18187666" flipV="1">
            <a:off x="8010235" y="2111280"/>
            <a:ext cx="864139" cy="45719"/>
            <a:chOff x="930442" y="3466256"/>
            <a:chExt cx="3962400" cy="38891"/>
          </a:xfrm>
        </p:grpSpPr>
        <p:cxnSp>
          <p:nvCxnSpPr>
            <p:cNvPr id="352" name="直線コネクタ 127">
              <a:extLst>
                <a:ext uri="{FF2B5EF4-FFF2-40B4-BE49-F238E27FC236}">
                  <a16:creationId xmlns:a16="http://schemas.microsoft.com/office/drawing/2014/main" id="{F9E944CE-C265-47DD-BD5D-2BF255C4F17D}"/>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3" name="直線コネクタ 128">
              <a:extLst>
                <a:ext uri="{FF2B5EF4-FFF2-40B4-BE49-F238E27FC236}">
                  <a16:creationId xmlns:a16="http://schemas.microsoft.com/office/drawing/2014/main" id="{634B9B6D-0F9B-49DC-9B07-80E407624284}"/>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4" name="直線コネクタ 129">
              <a:extLst>
                <a:ext uri="{FF2B5EF4-FFF2-40B4-BE49-F238E27FC236}">
                  <a16:creationId xmlns:a16="http://schemas.microsoft.com/office/drawing/2014/main" id="{3319F33C-3EC4-46FE-A176-7ED57C91B805}"/>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sp>
        <p:nvSpPr>
          <p:cNvPr id="355" name="円/楕円 20">
            <a:extLst>
              <a:ext uri="{FF2B5EF4-FFF2-40B4-BE49-F238E27FC236}">
                <a16:creationId xmlns:a16="http://schemas.microsoft.com/office/drawing/2014/main" id="{0EEB4581-232E-4254-B9BE-3A5D7A3BBA1D}"/>
              </a:ext>
            </a:extLst>
          </p:cNvPr>
          <p:cNvSpPr/>
          <p:nvPr/>
        </p:nvSpPr>
        <p:spPr>
          <a:xfrm rot="8974212" flipH="1" flipV="1">
            <a:off x="8623795" y="1722799"/>
            <a:ext cx="131521" cy="131521"/>
          </a:xfrm>
          <a:prstGeom prst="ellipse">
            <a:avLst/>
          </a:prstGeom>
          <a:solidFill>
            <a:schemeClr val="accent6"/>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56" name="円/楕円 20">
            <a:extLst>
              <a:ext uri="{FF2B5EF4-FFF2-40B4-BE49-F238E27FC236}">
                <a16:creationId xmlns:a16="http://schemas.microsoft.com/office/drawing/2014/main" id="{A523ED40-DD02-492F-AE7A-8CD03411C103}"/>
              </a:ext>
            </a:extLst>
          </p:cNvPr>
          <p:cNvSpPr/>
          <p:nvPr/>
        </p:nvSpPr>
        <p:spPr>
          <a:xfrm rot="8974212" flipH="1" flipV="1">
            <a:off x="7616803" y="2277532"/>
            <a:ext cx="131521" cy="131521"/>
          </a:xfrm>
          <a:prstGeom prst="ellipse">
            <a:avLst/>
          </a:prstGeom>
          <a:solidFill>
            <a:schemeClr val="accent6"/>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57" name="円/楕円 20">
            <a:extLst>
              <a:ext uri="{FF2B5EF4-FFF2-40B4-BE49-F238E27FC236}">
                <a16:creationId xmlns:a16="http://schemas.microsoft.com/office/drawing/2014/main" id="{9FF4EF54-3BCE-4B51-ACE8-BBF3A90D839D}"/>
              </a:ext>
            </a:extLst>
          </p:cNvPr>
          <p:cNvSpPr/>
          <p:nvPr/>
        </p:nvSpPr>
        <p:spPr>
          <a:xfrm rot="8974212" flipH="1" flipV="1">
            <a:off x="10797370" y="1966001"/>
            <a:ext cx="131521" cy="131521"/>
          </a:xfrm>
          <a:prstGeom prst="ellipse">
            <a:avLst/>
          </a:prstGeom>
          <a:solidFill>
            <a:schemeClr val="accent6"/>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58" name="円/楕円 20">
            <a:extLst>
              <a:ext uri="{FF2B5EF4-FFF2-40B4-BE49-F238E27FC236}">
                <a16:creationId xmlns:a16="http://schemas.microsoft.com/office/drawing/2014/main" id="{5B6BCE6C-0F22-41F6-8C6E-879B1D177C53}"/>
              </a:ext>
            </a:extLst>
          </p:cNvPr>
          <p:cNvSpPr/>
          <p:nvPr/>
        </p:nvSpPr>
        <p:spPr>
          <a:xfrm rot="8974212" flipH="1" flipV="1">
            <a:off x="4277142" y="2717977"/>
            <a:ext cx="131521" cy="131521"/>
          </a:xfrm>
          <a:prstGeom prst="ellipse">
            <a:avLst/>
          </a:prstGeom>
          <a:solidFill>
            <a:srgbClr val="1D746E"/>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359" name="Ink 358">
                <a:extLst>
                  <a:ext uri="{FF2B5EF4-FFF2-40B4-BE49-F238E27FC236}">
                    <a16:creationId xmlns:a16="http://schemas.microsoft.com/office/drawing/2014/main" id="{392FC64C-2E1B-4352-BCB7-509F61265D51}"/>
                  </a:ext>
                </a:extLst>
              </p14:cNvPr>
              <p14:cNvContentPartPr/>
              <p14:nvPr/>
            </p14:nvContentPartPr>
            <p14:xfrm>
              <a:off x="1244380" y="2995327"/>
              <a:ext cx="360" cy="360"/>
            </p14:xfrm>
          </p:contentPart>
        </mc:Choice>
        <mc:Fallback xmlns="">
          <p:pic>
            <p:nvPicPr>
              <p:cNvPr id="359" name="Ink 358">
                <a:extLst>
                  <a:ext uri="{FF2B5EF4-FFF2-40B4-BE49-F238E27FC236}">
                    <a16:creationId xmlns:a16="http://schemas.microsoft.com/office/drawing/2014/main" id="{392FC64C-2E1B-4352-BCB7-509F61265D51}"/>
                  </a:ext>
                </a:extLst>
              </p:cNvPr>
              <p:cNvPicPr/>
              <p:nvPr/>
            </p:nvPicPr>
            <p:blipFill>
              <a:blip r:embed="rId4"/>
              <a:stretch>
                <a:fillRect/>
              </a:stretch>
            </p:blipFill>
            <p:spPr>
              <a:xfrm>
                <a:off x="1208380" y="2779327"/>
                <a:ext cx="72000" cy="43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360" name="Ink 359">
                <a:extLst>
                  <a:ext uri="{FF2B5EF4-FFF2-40B4-BE49-F238E27FC236}">
                    <a16:creationId xmlns:a16="http://schemas.microsoft.com/office/drawing/2014/main" id="{DFDF5A4C-0D12-444B-A6FF-88A77AA4E255}"/>
                  </a:ext>
                </a:extLst>
              </p14:cNvPr>
              <p14:cNvContentPartPr/>
              <p14:nvPr/>
            </p14:nvContentPartPr>
            <p14:xfrm>
              <a:off x="1099660" y="2962927"/>
              <a:ext cx="152280" cy="271800"/>
            </p14:xfrm>
          </p:contentPart>
        </mc:Choice>
        <mc:Fallback xmlns="">
          <p:pic>
            <p:nvPicPr>
              <p:cNvPr id="360" name="Ink 359">
                <a:extLst>
                  <a:ext uri="{FF2B5EF4-FFF2-40B4-BE49-F238E27FC236}">
                    <a16:creationId xmlns:a16="http://schemas.microsoft.com/office/drawing/2014/main" id="{DFDF5A4C-0D12-444B-A6FF-88A77AA4E255}"/>
                  </a:ext>
                </a:extLst>
              </p:cNvPr>
              <p:cNvPicPr/>
              <p:nvPr/>
            </p:nvPicPr>
            <p:blipFill>
              <a:blip r:embed="rId6"/>
              <a:stretch>
                <a:fillRect/>
              </a:stretch>
            </p:blipFill>
            <p:spPr>
              <a:xfrm>
                <a:off x="1063660" y="2746927"/>
                <a:ext cx="223920" cy="7034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361" name="Ink 360">
                <a:extLst>
                  <a:ext uri="{FF2B5EF4-FFF2-40B4-BE49-F238E27FC236}">
                    <a16:creationId xmlns:a16="http://schemas.microsoft.com/office/drawing/2014/main" id="{A4526F8D-8B9C-4B4B-A798-BC1498C634A3}"/>
                  </a:ext>
                </a:extLst>
              </p14:cNvPr>
              <p14:cNvContentPartPr/>
              <p14:nvPr/>
            </p14:nvContentPartPr>
            <p14:xfrm>
              <a:off x="1059340" y="3001807"/>
              <a:ext cx="249120" cy="225000"/>
            </p14:xfrm>
          </p:contentPart>
        </mc:Choice>
        <mc:Fallback xmlns="">
          <p:pic>
            <p:nvPicPr>
              <p:cNvPr id="361" name="Ink 360">
                <a:extLst>
                  <a:ext uri="{FF2B5EF4-FFF2-40B4-BE49-F238E27FC236}">
                    <a16:creationId xmlns:a16="http://schemas.microsoft.com/office/drawing/2014/main" id="{A4526F8D-8B9C-4B4B-A798-BC1498C634A3}"/>
                  </a:ext>
                </a:extLst>
              </p:cNvPr>
              <p:cNvPicPr/>
              <p:nvPr/>
            </p:nvPicPr>
            <p:blipFill>
              <a:blip r:embed="rId8"/>
              <a:stretch>
                <a:fillRect/>
              </a:stretch>
            </p:blipFill>
            <p:spPr>
              <a:xfrm>
                <a:off x="1023340" y="2786152"/>
                <a:ext cx="320760" cy="65595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362" name="Ink 361">
                <a:extLst>
                  <a:ext uri="{FF2B5EF4-FFF2-40B4-BE49-F238E27FC236}">
                    <a16:creationId xmlns:a16="http://schemas.microsoft.com/office/drawing/2014/main" id="{15D2225B-D5A0-4BAD-B670-A490B2D64602}"/>
                  </a:ext>
                </a:extLst>
              </p14:cNvPr>
              <p14:cNvContentPartPr/>
              <p14:nvPr/>
            </p14:nvContentPartPr>
            <p14:xfrm>
              <a:off x="1550188" y="2749924"/>
              <a:ext cx="360" cy="360"/>
            </p14:xfrm>
          </p:contentPart>
        </mc:Choice>
        <mc:Fallback xmlns="">
          <p:pic>
            <p:nvPicPr>
              <p:cNvPr id="362" name="Ink 361">
                <a:extLst>
                  <a:ext uri="{FF2B5EF4-FFF2-40B4-BE49-F238E27FC236}">
                    <a16:creationId xmlns:a16="http://schemas.microsoft.com/office/drawing/2014/main" id="{15D2225B-D5A0-4BAD-B670-A490B2D64602}"/>
                  </a:ext>
                </a:extLst>
              </p:cNvPr>
              <p:cNvPicPr/>
              <p:nvPr/>
            </p:nvPicPr>
            <p:blipFill>
              <a:blip r:embed="rId10"/>
              <a:stretch>
                <a:fillRect/>
              </a:stretch>
            </p:blipFill>
            <p:spPr>
              <a:xfrm>
                <a:off x="1514188" y="2533924"/>
                <a:ext cx="72000" cy="43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363" name="Ink 362">
                <a:extLst>
                  <a:ext uri="{FF2B5EF4-FFF2-40B4-BE49-F238E27FC236}">
                    <a16:creationId xmlns:a16="http://schemas.microsoft.com/office/drawing/2014/main" id="{B740CC96-DD63-406A-B4BC-3C8B2E07E640}"/>
                  </a:ext>
                </a:extLst>
              </p14:cNvPr>
              <p14:cNvContentPartPr/>
              <p14:nvPr/>
            </p14:nvContentPartPr>
            <p14:xfrm>
              <a:off x="1405468" y="2717524"/>
              <a:ext cx="152280" cy="271800"/>
            </p14:xfrm>
          </p:contentPart>
        </mc:Choice>
        <mc:Fallback xmlns="">
          <p:pic>
            <p:nvPicPr>
              <p:cNvPr id="363" name="Ink 362">
                <a:extLst>
                  <a:ext uri="{FF2B5EF4-FFF2-40B4-BE49-F238E27FC236}">
                    <a16:creationId xmlns:a16="http://schemas.microsoft.com/office/drawing/2014/main" id="{B740CC96-DD63-406A-B4BC-3C8B2E07E640}"/>
                  </a:ext>
                </a:extLst>
              </p:cNvPr>
              <p:cNvPicPr/>
              <p:nvPr/>
            </p:nvPicPr>
            <p:blipFill>
              <a:blip r:embed="rId12"/>
              <a:stretch>
                <a:fillRect/>
              </a:stretch>
            </p:blipFill>
            <p:spPr>
              <a:xfrm>
                <a:off x="1369468" y="2501524"/>
                <a:ext cx="223920" cy="7034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364" name="Ink 363">
                <a:extLst>
                  <a:ext uri="{FF2B5EF4-FFF2-40B4-BE49-F238E27FC236}">
                    <a16:creationId xmlns:a16="http://schemas.microsoft.com/office/drawing/2014/main" id="{8DEA515A-0C7A-4089-B85E-2BF9BCAC20E7}"/>
                  </a:ext>
                </a:extLst>
              </p14:cNvPr>
              <p14:cNvContentPartPr/>
              <p14:nvPr/>
            </p14:nvContentPartPr>
            <p14:xfrm>
              <a:off x="1365148" y="2756404"/>
              <a:ext cx="249120" cy="225000"/>
            </p14:xfrm>
          </p:contentPart>
        </mc:Choice>
        <mc:Fallback xmlns="">
          <p:pic>
            <p:nvPicPr>
              <p:cNvPr id="364" name="Ink 363">
                <a:extLst>
                  <a:ext uri="{FF2B5EF4-FFF2-40B4-BE49-F238E27FC236}">
                    <a16:creationId xmlns:a16="http://schemas.microsoft.com/office/drawing/2014/main" id="{8DEA515A-0C7A-4089-B85E-2BF9BCAC20E7}"/>
                  </a:ext>
                </a:extLst>
              </p:cNvPr>
              <p:cNvPicPr/>
              <p:nvPr/>
            </p:nvPicPr>
            <p:blipFill>
              <a:blip r:embed="rId14"/>
              <a:stretch>
                <a:fillRect/>
              </a:stretch>
            </p:blipFill>
            <p:spPr>
              <a:xfrm>
                <a:off x="1329148" y="2540749"/>
                <a:ext cx="320760" cy="655950"/>
              </a:xfrm>
              <a:prstGeom prst="rect">
                <a:avLst/>
              </a:prstGeom>
            </p:spPr>
          </p:pic>
        </mc:Fallback>
      </mc:AlternateContent>
      <p:cxnSp>
        <p:nvCxnSpPr>
          <p:cNvPr id="365" name="Straight Connector 364">
            <a:extLst>
              <a:ext uri="{FF2B5EF4-FFF2-40B4-BE49-F238E27FC236}">
                <a16:creationId xmlns:a16="http://schemas.microsoft.com/office/drawing/2014/main" id="{37A5DB27-558E-43BF-B5DE-019366B09FE3}"/>
              </a:ext>
            </a:extLst>
          </p:cNvPr>
          <p:cNvCxnSpPr>
            <a:cxnSpLocks/>
          </p:cNvCxnSpPr>
          <p:nvPr/>
        </p:nvCxnSpPr>
        <p:spPr>
          <a:xfrm flipH="1">
            <a:off x="3754877" y="2728206"/>
            <a:ext cx="62040" cy="385937"/>
          </a:xfrm>
          <a:prstGeom prst="line">
            <a:avLst/>
          </a:prstGeom>
          <a:ln w="57150">
            <a:solidFill>
              <a:srgbClr val="595959"/>
            </a:solidFill>
            <a:prstDash val="sysDash"/>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C7F1EDAE-2341-4D7E-9C56-6C44692E7A11}"/>
              </a:ext>
            </a:extLst>
          </p:cNvPr>
          <p:cNvCxnSpPr>
            <a:cxnSpLocks/>
          </p:cNvCxnSpPr>
          <p:nvPr/>
        </p:nvCxnSpPr>
        <p:spPr>
          <a:xfrm>
            <a:off x="3831278" y="3139170"/>
            <a:ext cx="0" cy="399851"/>
          </a:xfrm>
          <a:prstGeom prst="line">
            <a:avLst/>
          </a:prstGeom>
          <a:ln w="57150">
            <a:solidFill>
              <a:srgbClr val="595959"/>
            </a:solidFill>
            <a:prstDash val="sysDash"/>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48CEE518-F208-4FC3-9787-C54F3DE459CC}"/>
              </a:ext>
            </a:extLst>
          </p:cNvPr>
          <p:cNvCxnSpPr>
            <a:cxnSpLocks/>
          </p:cNvCxnSpPr>
          <p:nvPr/>
        </p:nvCxnSpPr>
        <p:spPr>
          <a:xfrm>
            <a:off x="4914182" y="3148455"/>
            <a:ext cx="0" cy="399851"/>
          </a:xfrm>
          <a:prstGeom prst="line">
            <a:avLst/>
          </a:prstGeom>
          <a:ln w="57150">
            <a:solidFill>
              <a:srgbClr val="595959"/>
            </a:solidFill>
            <a:prstDash val="sysDash"/>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9B1066D1-B0FC-4ECA-96FD-8FB5DE5C67D7}"/>
              </a:ext>
            </a:extLst>
          </p:cNvPr>
          <p:cNvCxnSpPr>
            <a:cxnSpLocks/>
          </p:cNvCxnSpPr>
          <p:nvPr/>
        </p:nvCxnSpPr>
        <p:spPr>
          <a:xfrm>
            <a:off x="4972069" y="2107797"/>
            <a:ext cx="425541" cy="287527"/>
          </a:xfrm>
          <a:prstGeom prst="line">
            <a:avLst/>
          </a:prstGeom>
          <a:ln w="57150">
            <a:solidFill>
              <a:srgbClr val="595959"/>
            </a:solidFill>
            <a:prstDash val="sysDash"/>
          </a:ln>
        </p:spPr>
        <p:style>
          <a:lnRef idx="1">
            <a:schemeClr val="accent1"/>
          </a:lnRef>
          <a:fillRef idx="0">
            <a:schemeClr val="accent1"/>
          </a:fillRef>
          <a:effectRef idx="0">
            <a:schemeClr val="accent1"/>
          </a:effectRef>
          <a:fontRef idx="minor">
            <a:schemeClr val="tx1"/>
          </a:fontRef>
        </p:style>
      </p:cxnSp>
      <p:pic>
        <p:nvPicPr>
          <p:cNvPr id="369" name="Graphic 368" descr="Scissors">
            <a:extLst>
              <a:ext uri="{FF2B5EF4-FFF2-40B4-BE49-F238E27FC236}">
                <a16:creationId xmlns:a16="http://schemas.microsoft.com/office/drawing/2014/main" id="{0ED6117E-928B-42DE-A66E-9BF07C2F486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637673" y="2171061"/>
            <a:ext cx="494590" cy="494590"/>
          </a:xfrm>
          <a:prstGeom prst="rect">
            <a:avLst/>
          </a:prstGeom>
        </p:spPr>
      </p:pic>
      <p:pic>
        <p:nvPicPr>
          <p:cNvPr id="370" name="Graphic 369" descr="Scissors">
            <a:extLst>
              <a:ext uri="{FF2B5EF4-FFF2-40B4-BE49-F238E27FC236}">
                <a16:creationId xmlns:a16="http://schemas.microsoft.com/office/drawing/2014/main" id="{1A628B8F-FC3E-4701-9F03-36992921C80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850664" y="1607496"/>
            <a:ext cx="494590" cy="494590"/>
          </a:xfrm>
          <a:prstGeom prst="rect">
            <a:avLst/>
          </a:prstGeom>
        </p:spPr>
      </p:pic>
      <p:pic>
        <p:nvPicPr>
          <p:cNvPr id="371" name="Graphic 370" descr="Scissors">
            <a:extLst>
              <a:ext uri="{FF2B5EF4-FFF2-40B4-BE49-F238E27FC236}">
                <a16:creationId xmlns:a16="http://schemas.microsoft.com/office/drawing/2014/main" id="{8A11863B-178A-4B43-9F7D-00BD0822D11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690998" y="3415925"/>
            <a:ext cx="494590" cy="494590"/>
          </a:xfrm>
          <a:prstGeom prst="rect">
            <a:avLst/>
          </a:prstGeom>
        </p:spPr>
      </p:pic>
      <p:pic>
        <p:nvPicPr>
          <p:cNvPr id="372" name="Graphic 371" descr="Scissors">
            <a:extLst>
              <a:ext uri="{FF2B5EF4-FFF2-40B4-BE49-F238E27FC236}">
                <a16:creationId xmlns:a16="http://schemas.microsoft.com/office/drawing/2014/main" id="{71032630-59D8-488F-85D0-7D037BAE3A5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009789" y="2813615"/>
            <a:ext cx="494590" cy="494590"/>
          </a:xfrm>
          <a:prstGeom prst="rect">
            <a:avLst/>
          </a:prstGeom>
        </p:spPr>
      </p:pic>
      <p:grpSp>
        <p:nvGrpSpPr>
          <p:cNvPr id="373" name="グループ化 130">
            <a:extLst>
              <a:ext uri="{FF2B5EF4-FFF2-40B4-BE49-F238E27FC236}">
                <a16:creationId xmlns:a16="http://schemas.microsoft.com/office/drawing/2014/main" id="{9470BD80-6825-4A4A-888B-2DAA94A62AD4}"/>
              </a:ext>
            </a:extLst>
          </p:cNvPr>
          <p:cNvGrpSpPr/>
          <p:nvPr/>
        </p:nvGrpSpPr>
        <p:grpSpPr>
          <a:xfrm rot="190712" flipV="1">
            <a:off x="7961686" y="3484428"/>
            <a:ext cx="246364" cy="47255"/>
            <a:chOff x="930442" y="3466256"/>
            <a:chExt cx="3962400" cy="38891"/>
          </a:xfrm>
        </p:grpSpPr>
        <p:cxnSp>
          <p:nvCxnSpPr>
            <p:cNvPr id="374" name="直線コネクタ 131">
              <a:extLst>
                <a:ext uri="{FF2B5EF4-FFF2-40B4-BE49-F238E27FC236}">
                  <a16:creationId xmlns:a16="http://schemas.microsoft.com/office/drawing/2014/main" id="{46A2588E-E958-4DED-B4D7-FEE53ABC77F4}"/>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5" name="直線コネクタ 132">
              <a:extLst>
                <a:ext uri="{FF2B5EF4-FFF2-40B4-BE49-F238E27FC236}">
                  <a16:creationId xmlns:a16="http://schemas.microsoft.com/office/drawing/2014/main" id="{DEDCC09B-CFE6-4ADA-916C-2AA451645CF6}"/>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376" name="直線コネクタ 133">
              <a:extLst>
                <a:ext uri="{FF2B5EF4-FFF2-40B4-BE49-F238E27FC236}">
                  <a16:creationId xmlns:a16="http://schemas.microsoft.com/office/drawing/2014/main" id="{A6705B0C-F4F0-41AE-AD26-C23D222CB027}"/>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sp>
        <p:nvSpPr>
          <p:cNvPr id="377" name="円/楕円 20">
            <a:extLst>
              <a:ext uri="{FF2B5EF4-FFF2-40B4-BE49-F238E27FC236}">
                <a16:creationId xmlns:a16="http://schemas.microsoft.com/office/drawing/2014/main" id="{7CD6F9A2-6B14-4A21-9D97-617829E94BC7}"/>
              </a:ext>
            </a:extLst>
          </p:cNvPr>
          <p:cNvSpPr/>
          <p:nvPr/>
        </p:nvSpPr>
        <p:spPr>
          <a:xfrm rot="8974212" flipH="1" flipV="1">
            <a:off x="8172109" y="3438191"/>
            <a:ext cx="131521" cy="131521"/>
          </a:xfrm>
          <a:prstGeom prst="ellipse">
            <a:avLst/>
          </a:prstGeom>
          <a:solidFill>
            <a:srgbClr val="FF3300"/>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378" name="Ink 377">
                <a:extLst>
                  <a:ext uri="{FF2B5EF4-FFF2-40B4-BE49-F238E27FC236}">
                    <a16:creationId xmlns:a16="http://schemas.microsoft.com/office/drawing/2014/main" id="{7D8EFBE3-83BB-4CE2-89BF-2D35E0E98E3B}"/>
                  </a:ext>
                </a:extLst>
              </p14:cNvPr>
              <p14:cNvContentPartPr/>
              <p14:nvPr/>
            </p14:nvContentPartPr>
            <p14:xfrm>
              <a:off x="3952811" y="2916233"/>
              <a:ext cx="152280" cy="271800"/>
            </p14:xfrm>
          </p:contentPart>
        </mc:Choice>
        <mc:Fallback xmlns="">
          <p:pic>
            <p:nvPicPr>
              <p:cNvPr id="378" name="Ink 377">
                <a:extLst>
                  <a:ext uri="{FF2B5EF4-FFF2-40B4-BE49-F238E27FC236}">
                    <a16:creationId xmlns:a16="http://schemas.microsoft.com/office/drawing/2014/main" id="{7D8EFBE3-83BB-4CE2-89BF-2D35E0E98E3B}"/>
                  </a:ext>
                </a:extLst>
              </p:cNvPr>
              <p:cNvPicPr/>
              <p:nvPr/>
            </p:nvPicPr>
            <p:blipFill>
              <a:blip r:embed="rId18"/>
              <a:stretch>
                <a:fillRect/>
              </a:stretch>
            </p:blipFill>
            <p:spPr>
              <a:xfrm>
                <a:off x="3916811" y="2700233"/>
                <a:ext cx="223920" cy="7034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379" name="Ink 378">
                <a:extLst>
                  <a:ext uri="{FF2B5EF4-FFF2-40B4-BE49-F238E27FC236}">
                    <a16:creationId xmlns:a16="http://schemas.microsoft.com/office/drawing/2014/main" id="{71CE73C7-6D3B-49CF-9F3D-98A5FA7641FC}"/>
                  </a:ext>
                </a:extLst>
              </p14:cNvPr>
              <p14:cNvContentPartPr/>
              <p14:nvPr/>
            </p14:nvContentPartPr>
            <p14:xfrm>
              <a:off x="3937673" y="2939633"/>
              <a:ext cx="249120" cy="225000"/>
            </p14:xfrm>
          </p:contentPart>
        </mc:Choice>
        <mc:Fallback xmlns="">
          <p:pic>
            <p:nvPicPr>
              <p:cNvPr id="379" name="Ink 378">
                <a:extLst>
                  <a:ext uri="{FF2B5EF4-FFF2-40B4-BE49-F238E27FC236}">
                    <a16:creationId xmlns:a16="http://schemas.microsoft.com/office/drawing/2014/main" id="{71CE73C7-6D3B-49CF-9F3D-98A5FA7641FC}"/>
                  </a:ext>
                </a:extLst>
              </p:cNvPr>
              <p:cNvPicPr/>
              <p:nvPr/>
            </p:nvPicPr>
            <p:blipFill>
              <a:blip r:embed="rId20"/>
              <a:stretch>
                <a:fillRect/>
              </a:stretch>
            </p:blipFill>
            <p:spPr>
              <a:xfrm>
                <a:off x="3901673" y="2723978"/>
                <a:ext cx="320760" cy="65595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1">
            <p14:nvContentPartPr>
              <p14:cNvPr id="380" name="Ink 379">
                <a:extLst>
                  <a:ext uri="{FF2B5EF4-FFF2-40B4-BE49-F238E27FC236}">
                    <a16:creationId xmlns:a16="http://schemas.microsoft.com/office/drawing/2014/main" id="{D02E58B5-2805-4E01-9A6D-5032C907FCF8}"/>
                  </a:ext>
                </a:extLst>
              </p14:cNvPr>
              <p14:cNvContentPartPr/>
              <p14:nvPr/>
            </p14:nvContentPartPr>
            <p14:xfrm>
              <a:off x="4238104" y="2637082"/>
              <a:ext cx="152280" cy="271800"/>
            </p14:xfrm>
          </p:contentPart>
        </mc:Choice>
        <mc:Fallback xmlns="">
          <p:pic>
            <p:nvPicPr>
              <p:cNvPr id="380" name="Ink 379">
                <a:extLst>
                  <a:ext uri="{FF2B5EF4-FFF2-40B4-BE49-F238E27FC236}">
                    <a16:creationId xmlns:a16="http://schemas.microsoft.com/office/drawing/2014/main" id="{D02E58B5-2805-4E01-9A6D-5032C907FCF8}"/>
                  </a:ext>
                </a:extLst>
              </p:cNvPr>
              <p:cNvPicPr/>
              <p:nvPr/>
            </p:nvPicPr>
            <p:blipFill>
              <a:blip r:embed="rId22"/>
              <a:stretch>
                <a:fillRect/>
              </a:stretch>
            </p:blipFill>
            <p:spPr>
              <a:xfrm>
                <a:off x="4202104" y="2421082"/>
                <a:ext cx="223920" cy="7034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3">
            <p14:nvContentPartPr>
              <p14:cNvPr id="381" name="Ink 380">
                <a:extLst>
                  <a:ext uri="{FF2B5EF4-FFF2-40B4-BE49-F238E27FC236}">
                    <a16:creationId xmlns:a16="http://schemas.microsoft.com/office/drawing/2014/main" id="{B57CA54F-EC0A-45F4-A46C-274E26C705F2}"/>
                  </a:ext>
                </a:extLst>
              </p14:cNvPr>
              <p14:cNvContentPartPr/>
              <p14:nvPr/>
            </p14:nvContentPartPr>
            <p14:xfrm>
              <a:off x="4222966" y="2660482"/>
              <a:ext cx="249120" cy="225000"/>
            </p14:xfrm>
          </p:contentPart>
        </mc:Choice>
        <mc:Fallback xmlns="">
          <p:pic>
            <p:nvPicPr>
              <p:cNvPr id="381" name="Ink 380">
                <a:extLst>
                  <a:ext uri="{FF2B5EF4-FFF2-40B4-BE49-F238E27FC236}">
                    <a16:creationId xmlns:a16="http://schemas.microsoft.com/office/drawing/2014/main" id="{B57CA54F-EC0A-45F4-A46C-274E26C705F2}"/>
                  </a:ext>
                </a:extLst>
              </p:cNvPr>
              <p:cNvPicPr/>
              <p:nvPr/>
            </p:nvPicPr>
            <p:blipFill>
              <a:blip r:embed="rId24"/>
              <a:stretch>
                <a:fillRect/>
              </a:stretch>
            </p:blipFill>
            <p:spPr>
              <a:xfrm>
                <a:off x="4186966" y="2444827"/>
                <a:ext cx="320760" cy="655950"/>
              </a:xfrm>
              <a:prstGeom prst="rect">
                <a:avLst/>
              </a:prstGeom>
            </p:spPr>
          </p:pic>
        </mc:Fallback>
      </mc:AlternateContent>
      <p:sp>
        <p:nvSpPr>
          <p:cNvPr id="382" name="円/楕円 20">
            <a:extLst>
              <a:ext uri="{FF2B5EF4-FFF2-40B4-BE49-F238E27FC236}">
                <a16:creationId xmlns:a16="http://schemas.microsoft.com/office/drawing/2014/main" id="{526C9726-176D-42B1-8669-9F0C91738E24}"/>
              </a:ext>
            </a:extLst>
          </p:cNvPr>
          <p:cNvSpPr/>
          <p:nvPr/>
        </p:nvSpPr>
        <p:spPr>
          <a:xfrm rot="8974212" flipH="1" flipV="1">
            <a:off x="6427447" y="2913413"/>
            <a:ext cx="131521" cy="131521"/>
          </a:xfrm>
          <a:prstGeom prst="ellipse">
            <a:avLst/>
          </a:prstGeom>
          <a:solidFill>
            <a:srgbClr val="FF3300"/>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83" name="円/楕円 20">
            <a:extLst>
              <a:ext uri="{FF2B5EF4-FFF2-40B4-BE49-F238E27FC236}">
                <a16:creationId xmlns:a16="http://schemas.microsoft.com/office/drawing/2014/main" id="{C0012516-B3DE-4B97-B4F6-B34981133888}"/>
              </a:ext>
            </a:extLst>
          </p:cNvPr>
          <p:cNvSpPr/>
          <p:nvPr/>
        </p:nvSpPr>
        <p:spPr>
          <a:xfrm rot="8974212" flipH="1" flipV="1">
            <a:off x="6762310" y="2960391"/>
            <a:ext cx="131521" cy="131521"/>
          </a:xfrm>
          <a:prstGeom prst="ellipse">
            <a:avLst/>
          </a:prstGeom>
          <a:pattFill prst="wdDnDiag">
            <a:fgClr>
              <a:schemeClr val="accent6"/>
            </a:fgClr>
            <a:bgClr>
              <a:schemeClr val="bg1"/>
            </a:bgClr>
          </a:patt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84" name="円/楕円 20">
            <a:extLst>
              <a:ext uri="{FF2B5EF4-FFF2-40B4-BE49-F238E27FC236}">
                <a16:creationId xmlns:a16="http://schemas.microsoft.com/office/drawing/2014/main" id="{204FC50D-7B36-43D5-9B29-68FA8AEDBE86}"/>
              </a:ext>
            </a:extLst>
          </p:cNvPr>
          <p:cNvSpPr/>
          <p:nvPr/>
        </p:nvSpPr>
        <p:spPr>
          <a:xfrm rot="8974212" flipH="1" flipV="1">
            <a:off x="7901661" y="3430997"/>
            <a:ext cx="131521" cy="131521"/>
          </a:xfrm>
          <a:prstGeom prst="ellipse">
            <a:avLst/>
          </a:prstGeom>
          <a:pattFill prst="dkVert">
            <a:fgClr>
              <a:srgbClr val="C00000"/>
            </a:fgClr>
            <a:bgClr>
              <a:schemeClr val="bg1"/>
            </a:bgClr>
          </a:pattFill>
          <a:ln>
            <a:solidFill>
              <a:srgbClr val="C00000"/>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85" name="円/楕円 20">
            <a:extLst>
              <a:ext uri="{FF2B5EF4-FFF2-40B4-BE49-F238E27FC236}">
                <a16:creationId xmlns:a16="http://schemas.microsoft.com/office/drawing/2014/main" id="{7C00B4BE-AA82-4D0F-85DF-DD9B15BB3BD6}"/>
              </a:ext>
            </a:extLst>
          </p:cNvPr>
          <p:cNvSpPr/>
          <p:nvPr/>
        </p:nvSpPr>
        <p:spPr>
          <a:xfrm rot="8974212" flipH="1" flipV="1">
            <a:off x="6782669" y="3369384"/>
            <a:ext cx="131521" cy="131521"/>
          </a:xfrm>
          <a:prstGeom prst="ellipse">
            <a:avLst/>
          </a:prstGeom>
          <a:pattFill prst="wdDnDiag">
            <a:fgClr>
              <a:srgbClr val="FFC000"/>
            </a:fgClr>
            <a:bgClr>
              <a:schemeClr val="bg1"/>
            </a:bgClr>
          </a:patt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86" name="円/楕円 20">
            <a:extLst>
              <a:ext uri="{FF2B5EF4-FFF2-40B4-BE49-F238E27FC236}">
                <a16:creationId xmlns:a16="http://schemas.microsoft.com/office/drawing/2014/main" id="{60F6D6F6-935A-4087-A0DF-70D3C51A7F5F}"/>
              </a:ext>
            </a:extLst>
          </p:cNvPr>
          <p:cNvSpPr/>
          <p:nvPr/>
        </p:nvSpPr>
        <p:spPr>
          <a:xfrm rot="8974212" flipH="1" flipV="1">
            <a:off x="8161024" y="2393590"/>
            <a:ext cx="131521" cy="131521"/>
          </a:xfrm>
          <a:prstGeom prst="ellipse">
            <a:avLst/>
          </a:prstGeom>
          <a:pattFill prst="dkVert">
            <a:fgClr>
              <a:srgbClr val="C00000"/>
            </a:fgClr>
            <a:bgClr>
              <a:schemeClr val="bg1"/>
            </a:bgClr>
          </a:pattFill>
          <a:ln>
            <a:solidFill>
              <a:srgbClr val="C00000"/>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87" name="円/楕円 20">
            <a:extLst>
              <a:ext uri="{FF2B5EF4-FFF2-40B4-BE49-F238E27FC236}">
                <a16:creationId xmlns:a16="http://schemas.microsoft.com/office/drawing/2014/main" id="{02A23E8A-E624-445E-BE3A-F3D171CF1AD7}"/>
              </a:ext>
            </a:extLst>
          </p:cNvPr>
          <p:cNvSpPr/>
          <p:nvPr/>
        </p:nvSpPr>
        <p:spPr>
          <a:xfrm rot="8974212" flipH="1" flipV="1">
            <a:off x="4907620" y="2592470"/>
            <a:ext cx="131521" cy="131521"/>
          </a:xfrm>
          <a:prstGeom prst="ellipse">
            <a:avLst/>
          </a:prstGeom>
          <a:solidFill>
            <a:schemeClr val="accent4"/>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88" name="円/楕円 20">
            <a:extLst>
              <a:ext uri="{FF2B5EF4-FFF2-40B4-BE49-F238E27FC236}">
                <a16:creationId xmlns:a16="http://schemas.microsoft.com/office/drawing/2014/main" id="{90FCA7F3-2FDA-4E05-A3ED-90273AD03EDA}"/>
              </a:ext>
            </a:extLst>
          </p:cNvPr>
          <p:cNvSpPr/>
          <p:nvPr/>
        </p:nvSpPr>
        <p:spPr>
          <a:xfrm rot="8974212" flipH="1" flipV="1">
            <a:off x="7897792" y="2651616"/>
            <a:ext cx="131521" cy="131521"/>
          </a:xfrm>
          <a:prstGeom prst="ellipse">
            <a:avLst/>
          </a:prstGeom>
          <a:solidFill>
            <a:schemeClr val="accent4"/>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89" name="円/楕円 20">
            <a:extLst>
              <a:ext uri="{FF2B5EF4-FFF2-40B4-BE49-F238E27FC236}">
                <a16:creationId xmlns:a16="http://schemas.microsoft.com/office/drawing/2014/main" id="{44056481-FFD2-471A-967D-89979FF2B533}"/>
              </a:ext>
            </a:extLst>
          </p:cNvPr>
          <p:cNvSpPr/>
          <p:nvPr/>
        </p:nvSpPr>
        <p:spPr>
          <a:xfrm rot="8974212" flipH="1" flipV="1">
            <a:off x="11513690" y="2672572"/>
            <a:ext cx="131521" cy="131521"/>
          </a:xfrm>
          <a:prstGeom prst="ellipse">
            <a:avLst/>
          </a:prstGeom>
          <a:solidFill>
            <a:schemeClr val="accent4"/>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90" name="楕円 195">
            <a:extLst>
              <a:ext uri="{FF2B5EF4-FFF2-40B4-BE49-F238E27FC236}">
                <a16:creationId xmlns:a16="http://schemas.microsoft.com/office/drawing/2014/main" id="{45E23D13-E247-4873-B670-05FB01D4D56C}"/>
              </a:ext>
            </a:extLst>
          </p:cNvPr>
          <p:cNvSpPr/>
          <p:nvPr/>
        </p:nvSpPr>
        <p:spPr>
          <a:xfrm rot="182145">
            <a:off x="6263775" y="3270602"/>
            <a:ext cx="873505" cy="283640"/>
          </a:xfrm>
          <a:prstGeom prst="ellipse">
            <a:avLst/>
          </a:prstGeom>
          <a:noFill/>
          <a:ln w="38100">
            <a:solidFill>
              <a:srgbClr val="59595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sp>
        <p:nvSpPr>
          <p:cNvPr id="391" name="楕円 195">
            <a:extLst>
              <a:ext uri="{FF2B5EF4-FFF2-40B4-BE49-F238E27FC236}">
                <a16:creationId xmlns:a16="http://schemas.microsoft.com/office/drawing/2014/main" id="{2E55EBD8-2AEC-4157-A7F0-0B068E44A679}"/>
              </a:ext>
            </a:extLst>
          </p:cNvPr>
          <p:cNvSpPr/>
          <p:nvPr/>
        </p:nvSpPr>
        <p:spPr>
          <a:xfrm rot="453072">
            <a:off x="6290134" y="2852782"/>
            <a:ext cx="752862" cy="283640"/>
          </a:xfrm>
          <a:prstGeom prst="ellipse">
            <a:avLst/>
          </a:prstGeom>
          <a:noFill/>
          <a:ln w="38100">
            <a:solidFill>
              <a:srgbClr val="59595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sp>
        <p:nvSpPr>
          <p:cNvPr id="392" name="楕円 195">
            <a:extLst>
              <a:ext uri="{FF2B5EF4-FFF2-40B4-BE49-F238E27FC236}">
                <a16:creationId xmlns:a16="http://schemas.microsoft.com/office/drawing/2014/main" id="{FC564530-364B-4E72-A00E-5B7A519281A9}"/>
              </a:ext>
            </a:extLst>
          </p:cNvPr>
          <p:cNvSpPr/>
          <p:nvPr/>
        </p:nvSpPr>
        <p:spPr>
          <a:xfrm rot="453072">
            <a:off x="7701961" y="3361096"/>
            <a:ext cx="752862" cy="283640"/>
          </a:xfrm>
          <a:prstGeom prst="ellipse">
            <a:avLst/>
          </a:prstGeom>
          <a:noFill/>
          <a:ln w="38100">
            <a:solidFill>
              <a:srgbClr val="59595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sp>
        <p:nvSpPr>
          <p:cNvPr id="393" name="楕円 195">
            <a:extLst>
              <a:ext uri="{FF2B5EF4-FFF2-40B4-BE49-F238E27FC236}">
                <a16:creationId xmlns:a16="http://schemas.microsoft.com/office/drawing/2014/main" id="{80D4AEC9-E5FB-4D62-B1D7-732E888B48F6}"/>
              </a:ext>
            </a:extLst>
          </p:cNvPr>
          <p:cNvSpPr/>
          <p:nvPr/>
        </p:nvSpPr>
        <p:spPr>
          <a:xfrm rot="18210120">
            <a:off x="7840473" y="1869833"/>
            <a:ext cx="1259387" cy="409751"/>
          </a:xfrm>
          <a:prstGeom prst="ellipse">
            <a:avLst/>
          </a:prstGeom>
          <a:noFill/>
          <a:ln w="38100">
            <a:solidFill>
              <a:srgbClr val="59595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394" name="正方形/長方形 31">
                <a:extLst>
                  <a:ext uri="{FF2B5EF4-FFF2-40B4-BE49-F238E27FC236}">
                    <a16:creationId xmlns:a16="http://schemas.microsoft.com/office/drawing/2014/main" id="{0C9C5919-6BC7-454D-A2BA-51B34C41D456}"/>
                  </a:ext>
                </a:extLst>
              </p:cNvPr>
              <p:cNvSpPr/>
              <p:nvPr/>
            </p:nvSpPr>
            <p:spPr>
              <a:xfrm>
                <a:off x="281895" y="1291927"/>
                <a:ext cx="1613262" cy="400110"/>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457200"/>
                <a14:m>
                  <m:oMathPara xmlns:m="http://schemas.openxmlformats.org/officeDocument/2006/math">
                    <m:oMathParaPr>
                      <m:jc m:val="centerGroup"/>
                    </m:oMathParaPr>
                    <m:oMath xmlns:m="http://schemas.openxmlformats.org/officeDocument/2006/math">
                      <m:sSub>
                        <m:sSubPr>
                          <m:ctrlP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ctrlPr>
                        </m:sSubPr>
                        <m:e>
                          <m:r>
                            <a:rPr kumimoji="0" lang="ja-JP" altLang="en-US"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t>𝝉</m:t>
                          </m:r>
                        </m:e>
                        <m:sub>
                          <m: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t>𝒔</m:t>
                          </m:r>
                        </m:sub>
                      </m:sSub>
                      <m: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t>=</m:t>
                      </m:r>
                      <m: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t>𝟎</m:t>
                      </m:r>
                      <m: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t>.</m:t>
                      </m:r>
                      <m: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t>𝟑</m:t>
                      </m:r>
                      <m: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t> </m:t>
                      </m:r>
                      <m: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t>𝐟𝐦</m:t>
                      </m:r>
                    </m:oMath>
                  </m:oMathPara>
                </a14:m>
                <a:endParaRPr kumimoji="0" lang="ja-JP" altLang="en-US" sz="3200" b="1" dirty="0">
                  <a:solidFill>
                    <a:schemeClr val="tx1">
                      <a:lumMod val="75000"/>
                      <a:lumOff val="25000"/>
                    </a:schemeClr>
                  </a:solidFill>
                  <a:latin typeface="Calibri" panose="020F0502020204030204" pitchFamily="34" charset="0"/>
                  <a:ea typeface="Yu Gothic UI" panose="020B0500000000000000" pitchFamily="50" charset="-128"/>
                  <a:cs typeface="Calibri" panose="020F0502020204030204" pitchFamily="34" charset="0"/>
                </a:endParaRPr>
              </a:p>
            </p:txBody>
          </p:sp>
        </mc:Choice>
        <mc:Fallback xmlns="">
          <p:sp>
            <p:nvSpPr>
              <p:cNvPr id="394" name="正方形/長方形 31">
                <a:extLst>
                  <a:ext uri="{FF2B5EF4-FFF2-40B4-BE49-F238E27FC236}">
                    <a16:creationId xmlns:a16="http://schemas.microsoft.com/office/drawing/2014/main" id="{0C9C5919-6BC7-454D-A2BA-51B34C41D456}"/>
                  </a:ext>
                </a:extLst>
              </p:cNvPr>
              <p:cNvSpPr>
                <a:spLocks noRot="1" noChangeAspect="1" noMove="1" noResize="1" noEditPoints="1" noAdjustHandles="1" noChangeArrowheads="1" noChangeShapeType="1" noTextEdit="1"/>
              </p:cNvSpPr>
              <p:nvPr/>
            </p:nvSpPr>
            <p:spPr>
              <a:xfrm>
                <a:off x="281895" y="1291927"/>
                <a:ext cx="1613262" cy="400110"/>
              </a:xfrm>
              <a:prstGeom prst="rect">
                <a:avLst/>
              </a:prstGeom>
              <a:blipFill>
                <a:blip r:embed="rId2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5" name="正方形/長方形 31">
                <a:extLst>
                  <a:ext uri="{FF2B5EF4-FFF2-40B4-BE49-F238E27FC236}">
                    <a16:creationId xmlns:a16="http://schemas.microsoft.com/office/drawing/2014/main" id="{7827A22A-CC20-435A-AFBA-F8CC34DBE91B}"/>
                  </a:ext>
                </a:extLst>
              </p:cNvPr>
              <p:cNvSpPr/>
              <p:nvPr/>
            </p:nvSpPr>
            <p:spPr>
              <a:xfrm>
                <a:off x="9538328" y="1257877"/>
                <a:ext cx="1609800" cy="400110"/>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457200"/>
                <a14:m>
                  <m:oMathPara xmlns:m="http://schemas.openxmlformats.org/officeDocument/2006/math">
                    <m:oMathParaPr>
                      <m:jc m:val="centerGroup"/>
                    </m:oMathParaPr>
                    <m:oMath xmlns:m="http://schemas.openxmlformats.org/officeDocument/2006/math">
                      <m:sSub>
                        <m:sSubPr>
                          <m:ctrlP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ctrlPr>
                        </m:sSubPr>
                        <m:e>
                          <m:r>
                            <a:rPr kumimoji="0" lang="ja-JP" altLang="en-US"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t>𝝉</m:t>
                          </m:r>
                        </m:e>
                        <m:sub>
                          <m: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t>𝒔</m:t>
                          </m:r>
                        </m:sub>
                      </m:sSub>
                      <m: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t>&lt;</m:t>
                      </m:r>
                      <m: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t>𝝉</m:t>
                      </m:r>
                      <m: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t>&lt;</m:t>
                      </m:r>
                      <m:sSub>
                        <m:sSubPr>
                          <m:ctrlP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ctrlPr>
                        </m:sSubPr>
                        <m:e>
                          <m: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t>𝝉</m:t>
                          </m:r>
                        </m:e>
                        <m:sub>
                          <m:r>
                            <a:rPr kumimoji="0" lang="en-US" altLang="ja-JP" sz="2000" b="1" i="0" smtClean="0">
                              <a:solidFill>
                                <a:schemeClr val="tx1">
                                  <a:lumMod val="75000"/>
                                  <a:lumOff val="25000"/>
                                </a:schemeClr>
                              </a:solidFill>
                              <a:latin typeface="Cambria Math" panose="02040503050406030204" pitchFamily="18" charset="0"/>
                              <a:ea typeface="游ゴシック Medium" panose="020B0500000000000000" pitchFamily="50" charset="-128"/>
                            </a:rPr>
                            <m:t>𝐟𝐨</m:t>
                          </m:r>
                        </m:sub>
                      </m:sSub>
                    </m:oMath>
                  </m:oMathPara>
                </a14:m>
                <a:endParaRPr kumimoji="0" lang="ja-JP" altLang="en-US" sz="3200" b="1" dirty="0">
                  <a:solidFill>
                    <a:schemeClr val="tx1">
                      <a:lumMod val="75000"/>
                      <a:lumOff val="25000"/>
                    </a:schemeClr>
                  </a:solidFill>
                  <a:latin typeface="Calibri" panose="020F0502020204030204" pitchFamily="34" charset="0"/>
                  <a:ea typeface="Yu Gothic UI" panose="020B0500000000000000" pitchFamily="50" charset="-128"/>
                  <a:cs typeface="Calibri" panose="020F0502020204030204" pitchFamily="34" charset="0"/>
                </a:endParaRPr>
              </a:p>
            </p:txBody>
          </p:sp>
        </mc:Choice>
        <mc:Fallback xmlns="">
          <p:sp>
            <p:nvSpPr>
              <p:cNvPr id="395" name="正方形/長方形 31">
                <a:extLst>
                  <a:ext uri="{FF2B5EF4-FFF2-40B4-BE49-F238E27FC236}">
                    <a16:creationId xmlns:a16="http://schemas.microsoft.com/office/drawing/2014/main" id="{7827A22A-CC20-435A-AFBA-F8CC34DBE91B}"/>
                  </a:ext>
                </a:extLst>
              </p:cNvPr>
              <p:cNvSpPr>
                <a:spLocks noRot="1" noChangeAspect="1" noMove="1" noResize="1" noEditPoints="1" noAdjustHandles="1" noChangeArrowheads="1" noChangeShapeType="1" noTextEdit="1"/>
              </p:cNvSpPr>
              <p:nvPr/>
            </p:nvSpPr>
            <p:spPr>
              <a:xfrm>
                <a:off x="9538328" y="1257877"/>
                <a:ext cx="1609800" cy="400110"/>
              </a:xfrm>
              <a:prstGeom prst="rect">
                <a:avLst/>
              </a:prstGeom>
              <a:blipFill>
                <a:blip r:embed="rId26"/>
                <a:stretch>
                  <a:fillRect b="-151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6" name="TextBox 395">
                <a:extLst>
                  <a:ext uri="{FF2B5EF4-FFF2-40B4-BE49-F238E27FC236}">
                    <a16:creationId xmlns:a16="http://schemas.microsoft.com/office/drawing/2014/main" id="{AC73489A-7615-419F-929F-709BDCE1C202}"/>
                  </a:ext>
                </a:extLst>
              </p:cNvPr>
              <p:cNvSpPr txBox="1"/>
              <p:nvPr/>
            </p:nvSpPr>
            <p:spPr>
              <a:xfrm>
                <a:off x="5664434" y="4683647"/>
                <a:ext cx="6527566" cy="1569660"/>
              </a:xfrm>
              <a:prstGeom prst="rect">
                <a:avLst/>
              </a:prstGeom>
              <a:noFill/>
            </p:spPr>
            <p:txBody>
              <a:bodyPr wrap="square">
                <a:spAutoFit/>
              </a:bodyPr>
              <a:lstStyle/>
              <a:p>
                <a:pPr marL="457200" indent="-457200">
                  <a:buAutoNum type="arabicPeriod"/>
                </a:pPr>
                <a:r>
                  <a:rPr lang="en-US" altLang="ja-JP" sz="2400" b="1" dirty="0">
                    <a:ln>
                      <a:noFill/>
                    </a:ln>
                    <a:solidFill>
                      <a:schemeClr val="tx1">
                        <a:lumMod val="75000"/>
                        <a:lumOff val="25000"/>
                      </a:schemeClr>
                    </a:solidFill>
                    <a:latin typeface="Calibri" panose="020F0502020204030204" pitchFamily="34" charset="0"/>
                    <a:ea typeface="Yu Gothic Medium" panose="020B0500000000000000" pitchFamily="34" charset="-128"/>
                    <a:cs typeface="Calibri" panose="020F0502020204030204" pitchFamily="34" charset="0"/>
                  </a:rPr>
                  <a:t>Discard dead partons</a:t>
                </a:r>
                <a:endParaRPr lang="en-US" altLang="ja-JP" sz="2400" b="1" dirty="0">
                  <a:solidFill>
                    <a:schemeClr val="tx1">
                      <a:lumMod val="75000"/>
                      <a:lumOff val="25000"/>
                    </a:schemeClr>
                  </a:solidFill>
                  <a:latin typeface="Calibri" panose="020F0502020204030204" pitchFamily="34" charset="0"/>
                  <a:ea typeface="Yu Gothic Medium" panose="020B0500000000000000" pitchFamily="34" charset="-128"/>
                  <a:cs typeface="Calibri" panose="020F0502020204030204" pitchFamily="34" charset="0"/>
                </a:endParaRPr>
              </a:p>
              <a:p>
                <a:pPr marL="457200" indent="-457200">
                  <a:buAutoNum type="arabicPeriod"/>
                </a:pPr>
                <a:r>
                  <a:rPr lang="en-US" altLang="ja-JP" sz="2400" b="1" dirty="0">
                    <a:solidFill>
                      <a:schemeClr val="tx1">
                        <a:lumMod val="75000"/>
                        <a:lumOff val="25000"/>
                      </a:schemeClr>
                    </a:solidFill>
                    <a:latin typeface="Calibri" panose="020F0502020204030204" pitchFamily="34" charset="0"/>
                    <a:ea typeface="Yu Gothic Medium" panose="020B0500000000000000" pitchFamily="34" charset="-128"/>
                    <a:cs typeface="Calibri" panose="020F0502020204030204" pitchFamily="34" charset="0"/>
                  </a:rPr>
                  <a:t>Find hypersurface boundaries </a:t>
                </a:r>
                <a14:m>
                  <m:oMath xmlns:m="http://schemas.openxmlformats.org/officeDocument/2006/math">
                    <m:sSub>
                      <m:sSubPr>
                        <m:ctrlPr>
                          <a:rPr lang="en-US" altLang="ja-JP" sz="2400" b="1" i="1" smtClean="0">
                            <a:solidFill>
                              <a:schemeClr val="tx1">
                                <a:lumMod val="75000"/>
                                <a:lumOff val="25000"/>
                              </a:schemeClr>
                            </a:solidFill>
                            <a:latin typeface="Cambria Math" panose="02040503050406030204" pitchFamily="18" charset="0"/>
                            <a:ea typeface="Yu Gothic Medium" panose="020B0500000000000000" pitchFamily="34" charset="-128"/>
                          </a:rPr>
                        </m:ctrlPr>
                      </m:sSubPr>
                      <m:e>
                        <m:r>
                          <a:rPr lang="en-US" altLang="ja-JP" sz="2400" b="1" i="1" smtClean="0">
                            <a:solidFill>
                              <a:schemeClr val="tx1">
                                <a:lumMod val="75000"/>
                                <a:lumOff val="25000"/>
                              </a:schemeClr>
                            </a:solidFill>
                            <a:latin typeface="Cambria Math" panose="02040503050406030204" pitchFamily="18" charset="0"/>
                            <a:ea typeface="Yu Gothic Medium" panose="020B0500000000000000" pitchFamily="34" charset="-128"/>
                          </a:rPr>
                          <m:t>𝑻</m:t>
                        </m:r>
                      </m:e>
                      <m:sub>
                        <m:r>
                          <a:rPr lang="en-US" altLang="ja-JP" sz="2400" b="1" i="0" smtClean="0">
                            <a:solidFill>
                              <a:schemeClr val="tx1">
                                <a:lumMod val="75000"/>
                                <a:lumOff val="25000"/>
                              </a:schemeClr>
                            </a:solidFill>
                            <a:latin typeface="Cambria Math" panose="02040503050406030204" pitchFamily="18" charset="0"/>
                            <a:ea typeface="Yu Gothic Medium" panose="020B0500000000000000" pitchFamily="34" charset="-128"/>
                          </a:rPr>
                          <m:t>𝐬𝐰</m:t>
                        </m:r>
                      </m:sub>
                    </m:sSub>
                  </m:oMath>
                </a14:m>
                <a:endParaRPr lang="en-US" altLang="ja-JP" sz="2400" b="1" dirty="0">
                  <a:solidFill>
                    <a:schemeClr val="tx1">
                      <a:lumMod val="75000"/>
                      <a:lumOff val="25000"/>
                    </a:schemeClr>
                  </a:solidFill>
                  <a:latin typeface="Calibri" panose="020F0502020204030204" pitchFamily="34" charset="0"/>
                  <a:ea typeface="Yu Gothic Medium" panose="020B0500000000000000" pitchFamily="34" charset="-128"/>
                  <a:cs typeface="Calibri" panose="020F0502020204030204" pitchFamily="34" charset="0"/>
                </a:endParaRPr>
              </a:p>
              <a:p>
                <a:pPr marL="457200" indent="-457200">
                  <a:buAutoNum type="arabicPeriod"/>
                </a:pPr>
                <a:r>
                  <a:rPr lang="en-US" altLang="ja-JP" sz="2400" b="1" dirty="0">
                    <a:ln>
                      <a:noFill/>
                    </a:ln>
                    <a:solidFill>
                      <a:schemeClr val="tx1">
                        <a:lumMod val="75000"/>
                        <a:lumOff val="25000"/>
                      </a:schemeClr>
                    </a:solidFill>
                    <a:latin typeface="Calibri" panose="020F0502020204030204" pitchFamily="34" charset="0"/>
                    <a:ea typeface="Yu Gothic Medium" panose="020B0500000000000000" pitchFamily="34" charset="-128"/>
                    <a:cs typeface="Calibri" panose="020F0502020204030204" pitchFamily="34" charset="0"/>
                  </a:rPr>
                  <a:t>Sample partons </a:t>
                </a:r>
                <a:r>
                  <a:rPr lang="en-US" altLang="ja-JP" sz="2400" b="1" dirty="0">
                    <a:solidFill>
                      <a:schemeClr val="tx1">
                        <a:lumMod val="75000"/>
                        <a:lumOff val="25000"/>
                      </a:schemeClr>
                    </a:solidFill>
                    <a:latin typeface="Calibri" panose="020F0502020204030204" pitchFamily="34" charset="0"/>
                    <a:ea typeface="Yu Gothic Medium" panose="020B0500000000000000" pitchFamily="34" charset="-128"/>
                    <a:cs typeface="Calibri" panose="020F0502020204030204" pitchFamily="34" charset="0"/>
                  </a:rPr>
                  <a:t>&amp;</a:t>
                </a:r>
                <a:r>
                  <a:rPr lang="en-US" altLang="ja-JP" sz="2400" b="1" dirty="0">
                    <a:ln>
                      <a:noFill/>
                    </a:ln>
                    <a:solidFill>
                      <a:schemeClr val="tx1">
                        <a:lumMod val="75000"/>
                        <a:lumOff val="25000"/>
                      </a:schemeClr>
                    </a:solidFill>
                    <a:latin typeface="Calibri" panose="020F0502020204030204" pitchFamily="34" charset="0"/>
                    <a:ea typeface="Yu Gothic Medium" panose="020B0500000000000000" pitchFamily="34" charset="-128"/>
                    <a:cs typeface="Calibri" panose="020F0502020204030204" pitchFamily="34" charset="0"/>
                  </a:rPr>
                  <a:t> boost with </a:t>
                </a:r>
                <a14:m>
                  <m:oMath xmlns:m="http://schemas.openxmlformats.org/officeDocument/2006/math">
                    <m:sSub>
                      <m:sSubPr>
                        <m:ctrlPr>
                          <a:rPr lang="en-US" altLang="ja-JP" sz="2400" b="1" i="1" smtClean="0">
                            <a:ln>
                              <a:noFill/>
                            </a:ln>
                            <a:solidFill>
                              <a:schemeClr val="tx1">
                                <a:lumMod val="75000"/>
                                <a:lumOff val="25000"/>
                              </a:schemeClr>
                            </a:solidFill>
                            <a:latin typeface="Cambria Math" panose="02040503050406030204" pitchFamily="18" charset="0"/>
                            <a:ea typeface="Yu Gothic Medium" panose="020B0500000000000000" pitchFamily="34" charset="-128"/>
                          </a:rPr>
                        </m:ctrlPr>
                      </m:sSubPr>
                      <m:e>
                        <m:r>
                          <a:rPr lang="en-US" altLang="ja-JP" sz="2400" b="1" i="1" smtClean="0">
                            <a:ln>
                              <a:noFill/>
                            </a:ln>
                            <a:solidFill>
                              <a:schemeClr val="tx1">
                                <a:lumMod val="75000"/>
                                <a:lumOff val="25000"/>
                              </a:schemeClr>
                            </a:solidFill>
                            <a:latin typeface="Cambria Math" panose="02040503050406030204" pitchFamily="18" charset="0"/>
                            <a:ea typeface="Yu Gothic Medium" panose="020B0500000000000000" pitchFamily="34" charset="-128"/>
                          </a:rPr>
                          <m:t>𝒗</m:t>
                        </m:r>
                      </m:e>
                      <m:sub>
                        <m:r>
                          <a:rPr lang="en-US" altLang="ja-JP" sz="2400" b="1" i="0" smtClean="0">
                            <a:ln>
                              <a:noFill/>
                            </a:ln>
                            <a:solidFill>
                              <a:schemeClr val="tx1">
                                <a:lumMod val="75000"/>
                                <a:lumOff val="25000"/>
                              </a:schemeClr>
                            </a:solidFill>
                            <a:latin typeface="Cambria Math" panose="02040503050406030204" pitchFamily="18" charset="0"/>
                            <a:ea typeface="Yu Gothic Medium" panose="020B0500000000000000" pitchFamily="34" charset="-128"/>
                          </a:rPr>
                          <m:t>𝐟𝐥𝐮𝐢𝐝</m:t>
                        </m:r>
                      </m:sub>
                    </m:sSub>
                  </m:oMath>
                </a14:m>
                <a:r>
                  <a:rPr lang="en-US" altLang="ja-JP" sz="2400" b="1" dirty="0">
                    <a:solidFill>
                      <a:schemeClr val="tx1">
                        <a:lumMod val="75000"/>
                        <a:lumOff val="25000"/>
                      </a:schemeClr>
                    </a:solidFill>
                    <a:latin typeface="Calibri" panose="020F0502020204030204" pitchFamily="34" charset="0"/>
                    <a:ea typeface="Yu Gothic Medium" panose="020B0500000000000000" pitchFamily="34" charset="-128"/>
                    <a:cs typeface="Calibri" panose="020F0502020204030204" pitchFamily="34" charset="0"/>
                  </a:rPr>
                  <a:t> at the boundary (recreation of color singlet )</a:t>
                </a:r>
              </a:p>
            </p:txBody>
          </p:sp>
        </mc:Choice>
        <mc:Fallback xmlns="">
          <p:sp>
            <p:nvSpPr>
              <p:cNvPr id="396" name="TextBox 395">
                <a:extLst>
                  <a:ext uri="{FF2B5EF4-FFF2-40B4-BE49-F238E27FC236}">
                    <a16:creationId xmlns:a16="http://schemas.microsoft.com/office/drawing/2014/main" id="{AC73489A-7615-419F-929F-709BDCE1C202}"/>
                  </a:ext>
                </a:extLst>
              </p:cNvPr>
              <p:cNvSpPr txBox="1">
                <a:spLocks noRot="1" noChangeAspect="1" noMove="1" noResize="1" noEditPoints="1" noAdjustHandles="1" noChangeArrowheads="1" noChangeShapeType="1" noTextEdit="1"/>
              </p:cNvSpPr>
              <p:nvPr/>
            </p:nvSpPr>
            <p:spPr>
              <a:xfrm>
                <a:off x="5664434" y="4683647"/>
                <a:ext cx="6527566" cy="1569660"/>
              </a:xfrm>
              <a:prstGeom prst="rect">
                <a:avLst/>
              </a:prstGeom>
              <a:blipFill>
                <a:blip r:embed="rId27"/>
                <a:stretch>
                  <a:fillRect l="-1494" t="-3488" b="-7752"/>
                </a:stretch>
              </a:blipFill>
            </p:spPr>
            <p:txBody>
              <a:bodyPr/>
              <a:lstStyle/>
              <a:p>
                <a:r>
                  <a:rPr lang="ja-JP" altLang="en-US">
                    <a:noFill/>
                  </a:rPr>
                  <a:t> </a:t>
                </a:r>
              </a:p>
            </p:txBody>
          </p:sp>
        </mc:Fallback>
      </mc:AlternateContent>
      <p:sp>
        <p:nvSpPr>
          <p:cNvPr id="397" name="TextBox 396">
            <a:extLst>
              <a:ext uri="{FF2B5EF4-FFF2-40B4-BE49-F238E27FC236}">
                <a16:creationId xmlns:a16="http://schemas.microsoft.com/office/drawing/2014/main" id="{BE9F3710-EDE1-4DA3-96EE-101DB04AAFBC}"/>
              </a:ext>
            </a:extLst>
          </p:cNvPr>
          <p:cNvSpPr txBox="1"/>
          <p:nvPr/>
        </p:nvSpPr>
        <p:spPr>
          <a:xfrm>
            <a:off x="185794" y="5278958"/>
            <a:ext cx="5351442" cy="830997"/>
          </a:xfrm>
          <a:prstGeom prst="rect">
            <a:avLst/>
          </a:prstGeom>
          <a:noFill/>
        </p:spPr>
        <p:txBody>
          <a:bodyPr wrap="square">
            <a:spAutoFit/>
          </a:bodyPr>
          <a:lstStyle/>
          <a:p>
            <a:r>
              <a:rPr lang="ja-JP" altLang="en-US" sz="2400" b="1" dirty="0">
                <a:solidFill>
                  <a:schemeClr val="tx1">
                    <a:lumMod val="75000"/>
                    <a:lumOff val="25000"/>
                  </a:schemeClr>
                </a:solidFill>
                <a:latin typeface="Calibri" panose="020F0502020204030204" pitchFamily="34" charset="0"/>
                <a:ea typeface="Yu Gothic Medium" panose="020B0500000000000000" pitchFamily="34" charset="-128"/>
                <a:cs typeface="Calibri" panose="020F0502020204030204" pitchFamily="34" charset="0"/>
              </a:rPr>
              <a:t>・</a:t>
            </a:r>
            <a:r>
              <a:rPr lang="en-US" altLang="ja-JP" sz="2400" b="1" dirty="0">
                <a:solidFill>
                  <a:schemeClr val="tx1">
                    <a:lumMod val="75000"/>
                    <a:lumOff val="25000"/>
                  </a:schemeClr>
                </a:solidFill>
                <a:latin typeface="Calibri" panose="020F0502020204030204" pitchFamily="34" charset="0"/>
                <a:ea typeface="Yu Gothic Medium" panose="020B0500000000000000" pitchFamily="34" charset="-128"/>
                <a:cs typeface="Calibri" panose="020F0502020204030204" pitchFamily="34" charset="0"/>
              </a:rPr>
              <a:t>Spatial overlap of strings and medium</a:t>
            </a:r>
          </a:p>
          <a:p>
            <a:r>
              <a:rPr lang="ja-JP" altLang="en-US" sz="2400" b="1" dirty="0">
                <a:solidFill>
                  <a:schemeClr val="tx1">
                    <a:lumMod val="75000"/>
                    <a:lumOff val="25000"/>
                  </a:schemeClr>
                </a:solidFill>
                <a:latin typeface="Calibri" panose="020F0502020204030204" pitchFamily="34" charset="0"/>
                <a:ea typeface="Yu Gothic Medium" panose="020B0500000000000000" pitchFamily="34" charset="-128"/>
                <a:cs typeface="Calibri" panose="020F0502020204030204" pitchFamily="34" charset="0"/>
              </a:rPr>
              <a:t>・</a:t>
            </a:r>
            <a:r>
              <a:rPr lang="en-US" altLang="ja-JP" sz="2400" b="1" dirty="0">
                <a:solidFill>
                  <a:schemeClr val="tx1">
                    <a:lumMod val="75000"/>
                    <a:lumOff val="25000"/>
                  </a:schemeClr>
                </a:solidFill>
                <a:latin typeface="Calibri" panose="020F0502020204030204" pitchFamily="34" charset="0"/>
                <a:ea typeface="Yu Gothic Medium" panose="020B0500000000000000" pitchFamily="34" charset="-128"/>
                <a:cs typeface="Calibri" panose="020F0502020204030204" pitchFamily="34" charset="0"/>
              </a:rPr>
              <a:t>Completely fluidized partons</a:t>
            </a:r>
            <a:endParaRPr lang="en-US" altLang="ja-JP" sz="2400" b="1" dirty="0">
              <a:ln>
                <a:noFill/>
              </a:ln>
              <a:solidFill>
                <a:schemeClr val="tx1">
                  <a:lumMod val="75000"/>
                  <a:lumOff val="25000"/>
                </a:schemeClr>
              </a:solidFill>
              <a:latin typeface="Calibri" panose="020F0502020204030204" pitchFamily="34" charset="0"/>
              <a:ea typeface="Yu Gothic Medium" panose="020B0500000000000000" pitchFamily="34" charset="-128"/>
              <a:cs typeface="Calibri" panose="020F0502020204030204" pitchFamily="34" charset="0"/>
            </a:endParaRPr>
          </a:p>
        </p:txBody>
      </p:sp>
      <mc:AlternateContent xmlns:mc="http://schemas.openxmlformats.org/markup-compatibility/2006" xmlns:p14="http://schemas.microsoft.com/office/powerpoint/2010/main" xmlns:aink="http://schemas.microsoft.com/office/drawing/2016/ink">
        <mc:Choice Requires="p14 aink">
          <p:contentPart p14:bwMode="auto" r:id="rId28">
            <p14:nvContentPartPr>
              <p14:cNvPr id="398" name="Ink 397">
                <a:extLst>
                  <a:ext uri="{FF2B5EF4-FFF2-40B4-BE49-F238E27FC236}">
                    <a16:creationId xmlns:a16="http://schemas.microsoft.com/office/drawing/2014/main" id="{1A7073D3-93D0-4804-BC7F-119B63B12CA2}"/>
                  </a:ext>
                </a:extLst>
              </p14:cNvPr>
              <p14:cNvContentPartPr/>
              <p14:nvPr/>
            </p14:nvContentPartPr>
            <p14:xfrm>
              <a:off x="197574" y="6109595"/>
              <a:ext cx="5333354" cy="360"/>
            </p14:xfrm>
          </p:contentPart>
        </mc:Choice>
        <mc:Fallback xmlns="">
          <p:pic>
            <p:nvPicPr>
              <p:cNvPr id="398" name="Ink 397">
                <a:extLst>
                  <a:ext uri="{FF2B5EF4-FFF2-40B4-BE49-F238E27FC236}">
                    <a16:creationId xmlns:a16="http://schemas.microsoft.com/office/drawing/2014/main" id="{1A7073D3-93D0-4804-BC7F-119B63B12CA2}"/>
                  </a:ext>
                </a:extLst>
              </p:cNvPr>
              <p:cNvPicPr/>
              <p:nvPr/>
            </p:nvPicPr>
            <p:blipFill>
              <a:blip r:embed="rId29"/>
              <a:stretch>
                <a:fillRect/>
              </a:stretch>
            </p:blipFill>
            <p:spPr>
              <a:xfrm>
                <a:off x="134575" y="5731595"/>
                <a:ext cx="5458993"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0">
            <p14:nvContentPartPr>
              <p14:cNvPr id="399" name="Ink 398">
                <a:extLst>
                  <a:ext uri="{FF2B5EF4-FFF2-40B4-BE49-F238E27FC236}">
                    <a16:creationId xmlns:a16="http://schemas.microsoft.com/office/drawing/2014/main" id="{E26DA079-18B2-4A50-9D96-1D3EFFC5F83C}"/>
                  </a:ext>
                </a:extLst>
              </p14:cNvPr>
              <p14:cNvContentPartPr/>
              <p14:nvPr/>
            </p14:nvContentPartPr>
            <p14:xfrm>
              <a:off x="203882" y="4798225"/>
              <a:ext cx="5333354" cy="360"/>
            </p14:xfrm>
          </p:contentPart>
        </mc:Choice>
        <mc:Fallback xmlns="">
          <p:pic>
            <p:nvPicPr>
              <p:cNvPr id="399" name="Ink 398">
                <a:extLst>
                  <a:ext uri="{FF2B5EF4-FFF2-40B4-BE49-F238E27FC236}">
                    <a16:creationId xmlns:a16="http://schemas.microsoft.com/office/drawing/2014/main" id="{E26DA079-18B2-4A50-9D96-1D3EFFC5F83C}"/>
                  </a:ext>
                </a:extLst>
              </p:cNvPr>
              <p:cNvPicPr/>
              <p:nvPr/>
            </p:nvPicPr>
            <p:blipFill>
              <a:blip r:embed="rId31"/>
              <a:stretch>
                <a:fillRect/>
              </a:stretch>
            </p:blipFill>
            <p:spPr>
              <a:xfrm>
                <a:off x="140883" y="4420225"/>
                <a:ext cx="5458993"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2">
            <p14:nvContentPartPr>
              <p14:cNvPr id="400" name="Ink 399">
                <a:extLst>
                  <a:ext uri="{FF2B5EF4-FFF2-40B4-BE49-F238E27FC236}">
                    <a16:creationId xmlns:a16="http://schemas.microsoft.com/office/drawing/2014/main" id="{E5FD26DE-D151-414C-9211-15680EDE49DA}"/>
                  </a:ext>
                </a:extLst>
              </p14:cNvPr>
              <p14:cNvContentPartPr/>
              <p14:nvPr/>
            </p14:nvContentPartPr>
            <p14:xfrm>
              <a:off x="197813" y="4767181"/>
              <a:ext cx="360" cy="1340974"/>
            </p14:xfrm>
          </p:contentPart>
        </mc:Choice>
        <mc:Fallback xmlns="">
          <p:pic>
            <p:nvPicPr>
              <p:cNvPr id="400" name="Ink 399">
                <a:extLst>
                  <a:ext uri="{FF2B5EF4-FFF2-40B4-BE49-F238E27FC236}">
                    <a16:creationId xmlns:a16="http://schemas.microsoft.com/office/drawing/2014/main" id="{E5FD26DE-D151-414C-9211-15680EDE49DA}"/>
                  </a:ext>
                </a:extLst>
              </p:cNvPr>
              <p:cNvPicPr/>
              <p:nvPr/>
            </p:nvPicPr>
            <p:blipFill>
              <a:blip r:embed="rId33"/>
              <a:stretch>
                <a:fillRect/>
              </a:stretch>
            </p:blipFill>
            <p:spPr>
              <a:xfrm>
                <a:off x="134813" y="4389188"/>
                <a:ext cx="126000" cy="2096599"/>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4">
            <p14:nvContentPartPr>
              <p14:cNvPr id="401" name="Ink 400">
                <a:extLst>
                  <a:ext uri="{FF2B5EF4-FFF2-40B4-BE49-F238E27FC236}">
                    <a16:creationId xmlns:a16="http://schemas.microsoft.com/office/drawing/2014/main" id="{2937148F-2E72-4741-AC0F-0A15436E142F}"/>
                  </a:ext>
                </a:extLst>
              </p14:cNvPr>
              <p14:cNvContentPartPr/>
              <p14:nvPr/>
            </p14:nvContentPartPr>
            <p14:xfrm>
              <a:off x="5491734" y="4766821"/>
              <a:ext cx="360" cy="1340974"/>
            </p14:xfrm>
          </p:contentPart>
        </mc:Choice>
        <mc:Fallback xmlns="">
          <p:pic>
            <p:nvPicPr>
              <p:cNvPr id="401" name="Ink 400">
                <a:extLst>
                  <a:ext uri="{FF2B5EF4-FFF2-40B4-BE49-F238E27FC236}">
                    <a16:creationId xmlns:a16="http://schemas.microsoft.com/office/drawing/2014/main" id="{2937148F-2E72-4741-AC0F-0A15436E142F}"/>
                  </a:ext>
                </a:extLst>
              </p:cNvPr>
              <p:cNvPicPr/>
              <p:nvPr/>
            </p:nvPicPr>
            <p:blipFill>
              <a:blip r:embed="rId35"/>
              <a:stretch>
                <a:fillRect/>
              </a:stretch>
            </p:blipFill>
            <p:spPr>
              <a:xfrm>
                <a:off x="5428734" y="4388828"/>
                <a:ext cx="126000" cy="2096599"/>
              </a:xfrm>
              <a:prstGeom prst="rect">
                <a:avLst/>
              </a:prstGeom>
            </p:spPr>
          </p:pic>
        </mc:Fallback>
      </mc:AlternateContent>
      <p:sp>
        <p:nvSpPr>
          <p:cNvPr id="402" name="Left Brace 401">
            <a:extLst>
              <a:ext uri="{FF2B5EF4-FFF2-40B4-BE49-F238E27FC236}">
                <a16:creationId xmlns:a16="http://schemas.microsoft.com/office/drawing/2014/main" id="{85B9E99F-31E6-4497-84FB-3021C5BE01B0}"/>
              </a:ext>
            </a:extLst>
          </p:cNvPr>
          <p:cNvSpPr/>
          <p:nvPr/>
        </p:nvSpPr>
        <p:spPr>
          <a:xfrm rot="16200000">
            <a:off x="4453891" y="-72058"/>
            <a:ext cx="643045" cy="8133496"/>
          </a:xfrm>
          <a:prstGeom prst="leftBrace">
            <a:avLst>
              <a:gd name="adj1" fmla="val 40444"/>
              <a:gd name="adj2" fmla="val 50000"/>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03" name="TextBox 402">
            <a:extLst>
              <a:ext uri="{FF2B5EF4-FFF2-40B4-BE49-F238E27FC236}">
                <a16:creationId xmlns:a16="http://schemas.microsoft.com/office/drawing/2014/main" id="{76433B24-C01A-4DEE-910F-634E083B5719}"/>
              </a:ext>
            </a:extLst>
          </p:cNvPr>
          <p:cNvSpPr txBox="1"/>
          <p:nvPr/>
        </p:nvSpPr>
        <p:spPr>
          <a:xfrm>
            <a:off x="3637673" y="4153444"/>
            <a:ext cx="2416133" cy="523220"/>
          </a:xfrm>
          <a:prstGeom prst="rect">
            <a:avLst/>
          </a:prstGeom>
          <a:solidFill>
            <a:schemeClr val="accent6"/>
          </a:solidFill>
        </p:spPr>
        <p:txBody>
          <a:bodyPr wrap="square" rtlCol="0">
            <a:spAutoFit/>
          </a:bodyPr>
          <a:lstStyle/>
          <a:p>
            <a:pPr algn="ctr"/>
            <a:r>
              <a:rPr lang="en-US" sz="2800" b="1" dirty="0">
                <a:solidFill>
                  <a:schemeClr val="tx1">
                    <a:lumMod val="65000"/>
                    <a:lumOff val="35000"/>
                  </a:schemeClr>
                </a:solidFill>
                <a:latin typeface="Calibri" panose="020F0502020204030204" pitchFamily="34" charset="0"/>
                <a:cs typeface="Calibri" panose="020F0502020204030204" pitchFamily="34" charset="0"/>
              </a:rPr>
              <a:t>String cutting</a:t>
            </a:r>
          </a:p>
        </p:txBody>
      </p:sp>
      <p:sp>
        <p:nvSpPr>
          <p:cNvPr id="404" name="TextBox 403">
            <a:extLst>
              <a:ext uri="{FF2B5EF4-FFF2-40B4-BE49-F238E27FC236}">
                <a16:creationId xmlns:a16="http://schemas.microsoft.com/office/drawing/2014/main" id="{FE9EA3A4-66C9-4BFB-8F22-57CE2579FA54}"/>
              </a:ext>
            </a:extLst>
          </p:cNvPr>
          <p:cNvSpPr txBox="1"/>
          <p:nvPr/>
        </p:nvSpPr>
        <p:spPr>
          <a:xfrm>
            <a:off x="9499762" y="4030296"/>
            <a:ext cx="2416133" cy="523220"/>
          </a:xfrm>
          <a:prstGeom prst="rect">
            <a:avLst/>
          </a:prstGeom>
          <a:solidFill>
            <a:schemeClr val="accent6"/>
          </a:solidFill>
        </p:spPr>
        <p:txBody>
          <a:bodyPr wrap="square" rtlCol="0">
            <a:spAutoFit/>
          </a:bodyPr>
          <a:lstStyle/>
          <a:p>
            <a:pPr algn="ctr"/>
            <a:r>
              <a:rPr lang="en-US" sz="2800" b="1" dirty="0">
                <a:solidFill>
                  <a:schemeClr val="tx1">
                    <a:lumMod val="65000"/>
                    <a:lumOff val="35000"/>
                  </a:schemeClr>
                </a:solidFill>
                <a:latin typeface="Calibri" panose="020F0502020204030204" pitchFamily="34" charset="0"/>
                <a:cs typeface="Calibri" panose="020F0502020204030204" pitchFamily="34" charset="0"/>
              </a:rPr>
              <a:t>Parton-pairing</a:t>
            </a:r>
          </a:p>
        </p:txBody>
      </p:sp>
      <p:sp>
        <p:nvSpPr>
          <p:cNvPr id="405" name="Freeform: Shape 404">
            <a:extLst>
              <a:ext uri="{FF2B5EF4-FFF2-40B4-BE49-F238E27FC236}">
                <a16:creationId xmlns:a16="http://schemas.microsoft.com/office/drawing/2014/main" id="{4CA5A7B8-6894-4838-9022-12FE46A0ECD0}"/>
              </a:ext>
            </a:extLst>
          </p:cNvPr>
          <p:cNvSpPr/>
          <p:nvPr/>
        </p:nvSpPr>
        <p:spPr>
          <a:xfrm rot="20471330">
            <a:off x="8817050" y="1343247"/>
            <a:ext cx="705719" cy="2674731"/>
          </a:xfrm>
          <a:custGeom>
            <a:avLst/>
            <a:gdLst>
              <a:gd name="connsiteX0" fmla="*/ 1016769 w 1261047"/>
              <a:gd name="connsiteY0" fmla="*/ 0 h 3951885"/>
              <a:gd name="connsiteX1" fmla="*/ 1195674 w 1261047"/>
              <a:gd name="connsiteY1" fmla="*/ 1557131 h 3951885"/>
              <a:gd name="connsiteX2" fmla="*/ 42735 w 1261047"/>
              <a:gd name="connsiteY2" fmla="*/ 2564296 h 3951885"/>
              <a:gd name="connsiteX3" fmla="*/ 248143 w 1261047"/>
              <a:gd name="connsiteY3" fmla="*/ 3849757 h 3951885"/>
              <a:gd name="connsiteX4" fmla="*/ 254769 w 1261047"/>
              <a:gd name="connsiteY4" fmla="*/ 3869635 h 3951885"/>
              <a:gd name="connsiteX5" fmla="*/ 254769 w 1261047"/>
              <a:gd name="connsiteY5" fmla="*/ 3869635 h 3951885"/>
              <a:gd name="connsiteX6" fmla="*/ 254769 w 1261047"/>
              <a:gd name="connsiteY6" fmla="*/ 3869635 h 3951885"/>
              <a:gd name="connsiteX7" fmla="*/ 254769 w 1261047"/>
              <a:gd name="connsiteY7" fmla="*/ 3869635 h 3951885"/>
              <a:gd name="connsiteX8" fmla="*/ 254769 w 1261047"/>
              <a:gd name="connsiteY8" fmla="*/ 3869635 h 3951885"/>
              <a:gd name="connsiteX9" fmla="*/ 254769 w 1261047"/>
              <a:gd name="connsiteY9" fmla="*/ 3869635 h 3951885"/>
              <a:gd name="connsiteX10" fmla="*/ 254769 w 1261047"/>
              <a:gd name="connsiteY10" fmla="*/ 3869635 h 395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1047" h="3951885">
                <a:moveTo>
                  <a:pt x="1016769" y="0"/>
                </a:moveTo>
                <a:cubicBezTo>
                  <a:pt x="1187391" y="564874"/>
                  <a:pt x="1358013" y="1129748"/>
                  <a:pt x="1195674" y="1557131"/>
                </a:cubicBezTo>
                <a:cubicBezTo>
                  <a:pt x="1033335" y="1984514"/>
                  <a:pt x="200657" y="2182192"/>
                  <a:pt x="42735" y="2564296"/>
                </a:cubicBezTo>
                <a:cubicBezTo>
                  <a:pt x="-115187" y="2946400"/>
                  <a:pt x="212804" y="3632201"/>
                  <a:pt x="248143" y="3849757"/>
                </a:cubicBezTo>
                <a:cubicBezTo>
                  <a:pt x="283482" y="4067313"/>
                  <a:pt x="254769" y="3869635"/>
                  <a:pt x="254769" y="3869635"/>
                </a:cubicBezTo>
                <a:lnTo>
                  <a:pt x="254769" y="3869635"/>
                </a:lnTo>
                <a:lnTo>
                  <a:pt x="254769" y="3869635"/>
                </a:lnTo>
                <a:lnTo>
                  <a:pt x="254769" y="3869635"/>
                </a:lnTo>
                <a:lnTo>
                  <a:pt x="254769" y="3869635"/>
                </a:lnTo>
                <a:lnTo>
                  <a:pt x="254769" y="3869635"/>
                </a:lnTo>
                <a:lnTo>
                  <a:pt x="254769" y="3869635"/>
                </a:lnTo>
              </a:path>
            </a:pathLst>
          </a:custGeom>
          <a:noFill/>
          <a:ln w="57150">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06" name="Freeform: Shape 405">
            <a:extLst>
              <a:ext uri="{FF2B5EF4-FFF2-40B4-BE49-F238E27FC236}">
                <a16:creationId xmlns:a16="http://schemas.microsoft.com/office/drawing/2014/main" id="{DC129B6A-86C0-4880-BFFB-BD33AD186E5E}"/>
              </a:ext>
            </a:extLst>
          </p:cNvPr>
          <p:cNvSpPr/>
          <p:nvPr/>
        </p:nvSpPr>
        <p:spPr>
          <a:xfrm rot="20471330">
            <a:off x="9041191" y="1334938"/>
            <a:ext cx="705719" cy="2674731"/>
          </a:xfrm>
          <a:custGeom>
            <a:avLst/>
            <a:gdLst>
              <a:gd name="connsiteX0" fmla="*/ 1016769 w 1261047"/>
              <a:gd name="connsiteY0" fmla="*/ 0 h 3951885"/>
              <a:gd name="connsiteX1" fmla="*/ 1195674 w 1261047"/>
              <a:gd name="connsiteY1" fmla="*/ 1557131 h 3951885"/>
              <a:gd name="connsiteX2" fmla="*/ 42735 w 1261047"/>
              <a:gd name="connsiteY2" fmla="*/ 2564296 h 3951885"/>
              <a:gd name="connsiteX3" fmla="*/ 248143 w 1261047"/>
              <a:gd name="connsiteY3" fmla="*/ 3849757 h 3951885"/>
              <a:gd name="connsiteX4" fmla="*/ 254769 w 1261047"/>
              <a:gd name="connsiteY4" fmla="*/ 3869635 h 3951885"/>
              <a:gd name="connsiteX5" fmla="*/ 254769 w 1261047"/>
              <a:gd name="connsiteY5" fmla="*/ 3869635 h 3951885"/>
              <a:gd name="connsiteX6" fmla="*/ 254769 w 1261047"/>
              <a:gd name="connsiteY6" fmla="*/ 3869635 h 3951885"/>
              <a:gd name="connsiteX7" fmla="*/ 254769 w 1261047"/>
              <a:gd name="connsiteY7" fmla="*/ 3869635 h 3951885"/>
              <a:gd name="connsiteX8" fmla="*/ 254769 w 1261047"/>
              <a:gd name="connsiteY8" fmla="*/ 3869635 h 3951885"/>
              <a:gd name="connsiteX9" fmla="*/ 254769 w 1261047"/>
              <a:gd name="connsiteY9" fmla="*/ 3869635 h 3951885"/>
              <a:gd name="connsiteX10" fmla="*/ 254769 w 1261047"/>
              <a:gd name="connsiteY10" fmla="*/ 3869635 h 395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1047" h="3951885">
                <a:moveTo>
                  <a:pt x="1016769" y="0"/>
                </a:moveTo>
                <a:cubicBezTo>
                  <a:pt x="1187391" y="564874"/>
                  <a:pt x="1358013" y="1129748"/>
                  <a:pt x="1195674" y="1557131"/>
                </a:cubicBezTo>
                <a:cubicBezTo>
                  <a:pt x="1033335" y="1984514"/>
                  <a:pt x="200657" y="2182192"/>
                  <a:pt x="42735" y="2564296"/>
                </a:cubicBezTo>
                <a:cubicBezTo>
                  <a:pt x="-115187" y="2946400"/>
                  <a:pt x="212804" y="3632201"/>
                  <a:pt x="248143" y="3849757"/>
                </a:cubicBezTo>
                <a:cubicBezTo>
                  <a:pt x="283482" y="4067313"/>
                  <a:pt x="254769" y="3869635"/>
                  <a:pt x="254769" y="3869635"/>
                </a:cubicBezTo>
                <a:lnTo>
                  <a:pt x="254769" y="3869635"/>
                </a:lnTo>
                <a:lnTo>
                  <a:pt x="254769" y="3869635"/>
                </a:lnTo>
                <a:lnTo>
                  <a:pt x="254769" y="3869635"/>
                </a:lnTo>
                <a:lnTo>
                  <a:pt x="254769" y="3869635"/>
                </a:lnTo>
                <a:lnTo>
                  <a:pt x="254769" y="3869635"/>
                </a:lnTo>
                <a:lnTo>
                  <a:pt x="254769" y="3869635"/>
                </a:lnTo>
              </a:path>
            </a:pathLst>
          </a:custGeom>
          <a:noFill/>
          <a:ln w="57150">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9ACBCE3B-60D0-BD9B-CD12-3917F85A1E5E}"/>
              </a:ext>
            </a:extLst>
          </p:cNvPr>
          <p:cNvSpPr>
            <a:spLocks noGrp="1"/>
          </p:cNvSpPr>
          <p:nvPr>
            <p:ph type="sldNum" sz="quarter" idx="12"/>
          </p:nvPr>
        </p:nvSpPr>
        <p:spPr/>
        <p:txBody>
          <a:bodyPr/>
          <a:lstStyle/>
          <a:p>
            <a:fld id="{35AB285C-654F-4A5B-870C-7C676C8AE05A}" type="slidenum">
              <a:rPr lang="ja-JP" altLang="en-US" smtClean="0"/>
              <a:pPr/>
              <a:t>15</a:t>
            </a:fld>
            <a:endParaRPr lang="ja-JP" altLang="en-US" dirty="0"/>
          </a:p>
        </p:txBody>
      </p:sp>
    </p:spTree>
    <p:extLst>
      <p:ext uri="{BB962C8B-B14F-4D97-AF65-F5344CB8AC3E}">
        <p14:creationId xmlns:p14="http://schemas.microsoft.com/office/powerpoint/2010/main" val="545686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1B683-9BD4-4093-9746-7E770BCFFD23}"/>
              </a:ext>
            </a:extLst>
          </p:cNvPr>
          <p:cNvSpPr>
            <a:spLocks noGrp="1"/>
          </p:cNvSpPr>
          <p:nvPr>
            <p:ph type="title"/>
          </p:nvPr>
        </p:nvSpPr>
        <p:spPr>
          <a:xfrm>
            <a:off x="375557" y="286748"/>
            <a:ext cx="11440886" cy="863311"/>
          </a:xfrm>
        </p:spPr>
        <p:txBody>
          <a:bodyPr>
            <a:normAutofit fontScale="90000"/>
          </a:bodyPr>
          <a:lstStyle/>
          <a:p>
            <a:r>
              <a:rPr lang="en-US" altLang="ja-JP" sz="4400" b="1" dirty="0">
                <a:latin typeface="Calibri" panose="020F0502020204030204" pitchFamily="34" charset="0"/>
                <a:cs typeface="Calibri" panose="020F0502020204030204" pitchFamily="34" charset="0"/>
              </a:rPr>
              <a:t>Corona components from string modification (cont’d)</a:t>
            </a:r>
            <a:endParaRPr kumimoji="1" lang="ja-JP" altLang="en-US" dirty="0"/>
          </a:p>
        </p:txBody>
      </p:sp>
      <p:sp>
        <p:nvSpPr>
          <p:cNvPr id="3" name="Date Placeholder 2">
            <a:extLst>
              <a:ext uri="{FF2B5EF4-FFF2-40B4-BE49-F238E27FC236}">
                <a16:creationId xmlns:a16="http://schemas.microsoft.com/office/drawing/2014/main" id="{8A1119EB-3B68-4E3C-973F-968D8C8B2523}"/>
              </a:ext>
            </a:extLst>
          </p:cNvPr>
          <p:cNvSpPr>
            <a:spLocks noGrp="1"/>
          </p:cNvSpPr>
          <p:nvPr>
            <p:ph type="dt" sz="half" idx="10"/>
          </p:nvPr>
        </p:nvSpPr>
        <p:spPr/>
        <p:txBody>
          <a:bodyPr/>
          <a:lstStyle/>
          <a:p>
            <a:r>
              <a:rPr lang="en-US" altLang="ja-JP"/>
              <a:t>2022/09/14,   Yuuka Kanakubo, Sophia Univ.</a:t>
            </a:r>
            <a:endParaRPr lang="ja-JP" altLang="en-US" dirty="0"/>
          </a:p>
        </p:txBody>
      </p:sp>
      <p:sp>
        <p:nvSpPr>
          <p:cNvPr id="4" name="Footer Placeholder 3">
            <a:extLst>
              <a:ext uri="{FF2B5EF4-FFF2-40B4-BE49-F238E27FC236}">
                <a16:creationId xmlns:a16="http://schemas.microsoft.com/office/drawing/2014/main" id="{F881D8AA-A9CC-47EE-98B9-DFE561637036}"/>
              </a:ext>
            </a:extLst>
          </p:cNvPr>
          <p:cNvSpPr>
            <a:spLocks noGrp="1"/>
          </p:cNvSpPr>
          <p:nvPr>
            <p:ph type="ftr" sz="quarter" idx="11"/>
          </p:nvPr>
        </p:nvSpPr>
        <p:spPr/>
        <p:txBody>
          <a:bodyPr/>
          <a:lstStyle/>
          <a:p>
            <a:r>
              <a:rPr lang="en-US" altLang="zh-CN"/>
              <a:t>Lund University, Sweden</a:t>
            </a:r>
            <a:endParaRPr lang="ja-JP" altLang="en-US" dirty="0"/>
          </a:p>
        </p:txBody>
      </p:sp>
      <p:sp>
        <p:nvSpPr>
          <p:cNvPr id="6" name="Rectangle 5">
            <a:extLst>
              <a:ext uri="{FF2B5EF4-FFF2-40B4-BE49-F238E27FC236}">
                <a16:creationId xmlns:a16="http://schemas.microsoft.com/office/drawing/2014/main" id="{E312B131-8624-4FF9-89E5-B72675E6C28E}"/>
              </a:ext>
            </a:extLst>
          </p:cNvPr>
          <p:cNvSpPr/>
          <p:nvPr/>
        </p:nvSpPr>
        <p:spPr>
          <a:xfrm>
            <a:off x="137725" y="1193284"/>
            <a:ext cx="11868745" cy="3093524"/>
          </a:xfrm>
          <a:prstGeom prst="rect">
            <a:avLst/>
          </a:prstGeom>
          <a:solidFill>
            <a:schemeClr val="bg2">
              <a:lumMod val="5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7" name="グループ化 49">
            <a:extLst>
              <a:ext uri="{FF2B5EF4-FFF2-40B4-BE49-F238E27FC236}">
                <a16:creationId xmlns:a16="http://schemas.microsoft.com/office/drawing/2014/main" id="{5E0D320D-7F00-436D-81C6-E35C480AD135}"/>
              </a:ext>
            </a:extLst>
          </p:cNvPr>
          <p:cNvGrpSpPr/>
          <p:nvPr/>
        </p:nvGrpSpPr>
        <p:grpSpPr>
          <a:xfrm>
            <a:off x="9527972" y="1730698"/>
            <a:ext cx="2478585" cy="2474871"/>
            <a:chOff x="6653672" y="2109072"/>
            <a:chExt cx="2462978" cy="2211867"/>
          </a:xfrm>
        </p:grpSpPr>
        <p:sp>
          <p:nvSpPr>
            <p:cNvPr id="8" name="爆発 2 155">
              <a:extLst>
                <a:ext uri="{FF2B5EF4-FFF2-40B4-BE49-F238E27FC236}">
                  <a16:creationId xmlns:a16="http://schemas.microsoft.com/office/drawing/2014/main" id="{EA58DFF0-E15B-4D30-9056-B2083B309496}"/>
                </a:ext>
              </a:extLst>
            </p:cNvPr>
            <p:cNvSpPr/>
            <p:nvPr/>
          </p:nvSpPr>
          <p:spPr>
            <a:xfrm rot="18239659">
              <a:off x="7445727" y="2930860"/>
              <a:ext cx="379580" cy="399909"/>
            </a:xfrm>
            <a:prstGeom prst="irregularSeal2">
              <a:avLst/>
            </a:prstGeom>
            <a:solidFill>
              <a:sysClr val="windowText" lastClr="000000"/>
            </a:solidFill>
            <a:ln w="19050" cap="rnd" cmpd="sng" algn="ctr">
              <a:solidFill>
                <a:srgbClr val="212121">
                  <a:lumMod val="2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9" name="爆発 2 155">
              <a:extLst>
                <a:ext uri="{FF2B5EF4-FFF2-40B4-BE49-F238E27FC236}">
                  <a16:creationId xmlns:a16="http://schemas.microsoft.com/office/drawing/2014/main" id="{3F018BFF-1973-472B-9775-BF67854A9A7E}"/>
                </a:ext>
              </a:extLst>
            </p:cNvPr>
            <p:cNvSpPr/>
            <p:nvPr/>
          </p:nvSpPr>
          <p:spPr>
            <a:xfrm rot="18239659">
              <a:off x="7446755" y="2931554"/>
              <a:ext cx="379580" cy="399909"/>
            </a:xfrm>
            <a:prstGeom prst="irregularSeal2">
              <a:avLst/>
            </a:prstGeom>
            <a:solidFill>
              <a:sysClr val="windowText" lastClr="000000"/>
            </a:solidFill>
            <a:ln w="19050" cap="rnd" cmpd="sng" algn="ctr">
              <a:solidFill>
                <a:srgbClr val="212121">
                  <a:lumMod val="2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cxnSp>
          <p:nvCxnSpPr>
            <p:cNvPr id="10" name="直線矢印コネクタ 53">
              <a:extLst>
                <a:ext uri="{FF2B5EF4-FFF2-40B4-BE49-F238E27FC236}">
                  <a16:creationId xmlns:a16="http://schemas.microsoft.com/office/drawing/2014/main" id="{78A6196D-E5D5-48BC-B323-215462974905}"/>
                </a:ext>
              </a:extLst>
            </p:cNvPr>
            <p:cNvCxnSpPr>
              <a:cxnSpLocks/>
            </p:cNvCxnSpPr>
            <p:nvPr/>
          </p:nvCxnSpPr>
          <p:spPr>
            <a:xfrm rot="18239659" flipV="1">
              <a:off x="6684707" y="3704966"/>
              <a:ext cx="1221223" cy="10723"/>
            </a:xfrm>
            <a:prstGeom prst="straightConnector1">
              <a:avLst/>
            </a:prstGeom>
            <a:noFill/>
            <a:ln w="19050" cap="rnd" cmpd="sng" algn="ctr">
              <a:noFill/>
              <a:prstDash val="solid"/>
              <a:headEnd type="none" w="lg" len="lg"/>
              <a:tailEnd type="triangle" w="lg" len="lg"/>
            </a:ln>
            <a:effectLst/>
          </p:spPr>
        </p:cxnSp>
        <p:sp>
          <p:nvSpPr>
            <p:cNvPr id="11" name="楕円 13">
              <a:extLst>
                <a:ext uri="{FF2B5EF4-FFF2-40B4-BE49-F238E27FC236}">
                  <a16:creationId xmlns:a16="http://schemas.microsoft.com/office/drawing/2014/main" id="{D34608CA-D409-467E-9619-C23B4238C1D4}"/>
                </a:ext>
              </a:extLst>
            </p:cNvPr>
            <p:cNvSpPr/>
            <p:nvPr/>
          </p:nvSpPr>
          <p:spPr>
            <a:xfrm rot="18239659">
              <a:off x="7252013" y="2115486"/>
              <a:ext cx="911168"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2" name="楕円 61">
              <a:extLst>
                <a:ext uri="{FF2B5EF4-FFF2-40B4-BE49-F238E27FC236}">
                  <a16:creationId xmlns:a16="http://schemas.microsoft.com/office/drawing/2014/main" id="{7FCC3AB1-A6C5-477C-BCE6-042FDFB118F0}"/>
                </a:ext>
              </a:extLst>
            </p:cNvPr>
            <p:cNvSpPr/>
            <p:nvPr/>
          </p:nvSpPr>
          <p:spPr>
            <a:xfrm rot="18239659">
              <a:off x="8205481" y="2794098"/>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 name="楕円 60">
              <a:extLst>
                <a:ext uri="{FF2B5EF4-FFF2-40B4-BE49-F238E27FC236}">
                  <a16:creationId xmlns:a16="http://schemas.microsoft.com/office/drawing/2014/main" id="{874E1A7F-D5EA-48E4-A9DE-4AC07A17ACF2}"/>
                </a:ext>
              </a:extLst>
            </p:cNvPr>
            <p:cNvSpPr/>
            <p:nvPr/>
          </p:nvSpPr>
          <p:spPr>
            <a:xfrm rot="18239659">
              <a:off x="6860809" y="3044877"/>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4" name="楕円 57">
              <a:extLst>
                <a:ext uri="{FF2B5EF4-FFF2-40B4-BE49-F238E27FC236}">
                  <a16:creationId xmlns:a16="http://schemas.microsoft.com/office/drawing/2014/main" id="{4713FA4B-8D15-488B-AC65-8DBB02B2BAF6}"/>
                </a:ext>
              </a:extLst>
            </p:cNvPr>
            <p:cNvSpPr/>
            <p:nvPr/>
          </p:nvSpPr>
          <p:spPr>
            <a:xfrm rot="18239659">
              <a:off x="7821082" y="2505108"/>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 name="楕円 56">
              <a:extLst>
                <a:ext uri="{FF2B5EF4-FFF2-40B4-BE49-F238E27FC236}">
                  <a16:creationId xmlns:a16="http://schemas.microsoft.com/office/drawing/2014/main" id="{279E8D6E-5CBE-453F-BBD4-00D215ACAC21}"/>
                </a:ext>
              </a:extLst>
            </p:cNvPr>
            <p:cNvSpPr/>
            <p:nvPr/>
          </p:nvSpPr>
          <p:spPr>
            <a:xfrm rot="18239659">
              <a:off x="7543792" y="2667292"/>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 name="楕円 57">
              <a:extLst>
                <a:ext uri="{FF2B5EF4-FFF2-40B4-BE49-F238E27FC236}">
                  <a16:creationId xmlns:a16="http://schemas.microsoft.com/office/drawing/2014/main" id="{6AF58141-CFDD-444D-A089-B4B3F226FF02}"/>
                </a:ext>
              </a:extLst>
            </p:cNvPr>
            <p:cNvSpPr/>
            <p:nvPr/>
          </p:nvSpPr>
          <p:spPr>
            <a:xfrm rot="18239659">
              <a:off x="7404124" y="2710172"/>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 name="楕円 58">
              <a:extLst>
                <a:ext uri="{FF2B5EF4-FFF2-40B4-BE49-F238E27FC236}">
                  <a16:creationId xmlns:a16="http://schemas.microsoft.com/office/drawing/2014/main" id="{A7C78356-6C3A-4258-B19A-EBE8DB8E5980}"/>
                </a:ext>
              </a:extLst>
            </p:cNvPr>
            <p:cNvSpPr/>
            <p:nvPr/>
          </p:nvSpPr>
          <p:spPr>
            <a:xfrm rot="18239659">
              <a:off x="7568457" y="2801515"/>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8" name="楕円 54">
              <a:extLst>
                <a:ext uri="{FF2B5EF4-FFF2-40B4-BE49-F238E27FC236}">
                  <a16:creationId xmlns:a16="http://schemas.microsoft.com/office/drawing/2014/main" id="{C81C315D-4F9C-4D61-8F5F-5A61B7B49F6A}"/>
                </a:ext>
              </a:extLst>
            </p:cNvPr>
            <p:cNvSpPr/>
            <p:nvPr/>
          </p:nvSpPr>
          <p:spPr>
            <a:xfrm rot="18239659">
              <a:off x="7599146" y="2481630"/>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 name="楕円 53">
              <a:extLst>
                <a:ext uri="{FF2B5EF4-FFF2-40B4-BE49-F238E27FC236}">
                  <a16:creationId xmlns:a16="http://schemas.microsoft.com/office/drawing/2014/main" id="{9824C452-DD37-4988-BFC2-156DCD4702FD}"/>
                </a:ext>
              </a:extLst>
            </p:cNvPr>
            <p:cNvSpPr/>
            <p:nvPr/>
          </p:nvSpPr>
          <p:spPr>
            <a:xfrm rot="18239659">
              <a:off x="7622103" y="2109073"/>
              <a:ext cx="911169" cy="911168"/>
            </a:xfrm>
            <a:prstGeom prst="ellipse">
              <a:avLst/>
            </a:prstGeom>
            <a:gradFill flip="none" rotWithShape="1">
              <a:gsLst>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 name="楕円 55">
              <a:extLst>
                <a:ext uri="{FF2B5EF4-FFF2-40B4-BE49-F238E27FC236}">
                  <a16:creationId xmlns:a16="http://schemas.microsoft.com/office/drawing/2014/main" id="{5E74BBC5-3EF7-4EAF-8078-DBEC6E7454EE}"/>
                </a:ext>
              </a:extLst>
            </p:cNvPr>
            <p:cNvSpPr/>
            <p:nvPr/>
          </p:nvSpPr>
          <p:spPr>
            <a:xfrm rot="18239659">
              <a:off x="7340151" y="2491553"/>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1" name="楕円 14">
              <a:extLst>
                <a:ext uri="{FF2B5EF4-FFF2-40B4-BE49-F238E27FC236}">
                  <a16:creationId xmlns:a16="http://schemas.microsoft.com/office/drawing/2014/main" id="{79470B48-24A2-4F84-ACD0-BB85751E006E}"/>
                </a:ext>
              </a:extLst>
            </p:cNvPr>
            <p:cNvSpPr/>
            <p:nvPr/>
          </p:nvSpPr>
          <p:spPr>
            <a:xfrm rot="21162396">
              <a:off x="7631106" y="2273478"/>
              <a:ext cx="265643"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2" name="楕円 66">
              <a:extLst>
                <a:ext uri="{FF2B5EF4-FFF2-40B4-BE49-F238E27FC236}">
                  <a16:creationId xmlns:a16="http://schemas.microsoft.com/office/drawing/2014/main" id="{BBF1D472-109C-4131-9516-4649A3F0F71B}"/>
                </a:ext>
              </a:extLst>
            </p:cNvPr>
            <p:cNvSpPr/>
            <p:nvPr/>
          </p:nvSpPr>
          <p:spPr>
            <a:xfrm rot="16318090">
              <a:off x="7723384" y="2843830"/>
              <a:ext cx="498220" cy="655056"/>
            </a:xfrm>
            <a:prstGeom prst="ellipse">
              <a:avLst/>
            </a:prstGeom>
            <a:gradFill flip="none" rotWithShape="1">
              <a:gsLst>
                <a:gs pos="50000">
                  <a:srgbClr val="F7615A">
                    <a:alpha val="60000"/>
                  </a:srgbClr>
                </a:gs>
                <a:gs pos="89000">
                  <a:srgbClr val="EE7164">
                    <a:alpha val="10000"/>
                  </a:srgbClr>
                </a:gs>
                <a:gs pos="23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3" name="楕円 66">
              <a:extLst>
                <a:ext uri="{FF2B5EF4-FFF2-40B4-BE49-F238E27FC236}">
                  <a16:creationId xmlns:a16="http://schemas.microsoft.com/office/drawing/2014/main" id="{81155861-B13B-4E7F-A811-1ED7B4329B49}"/>
                </a:ext>
              </a:extLst>
            </p:cNvPr>
            <p:cNvSpPr/>
            <p:nvPr/>
          </p:nvSpPr>
          <p:spPr>
            <a:xfrm rot="21162396">
              <a:off x="8029248" y="2927446"/>
              <a:ext cx="302935" cy="566575"/>
            </a:xfrm>
            <a:prstGeom prst="ellipse">
              <a:avLst/>
            </a:prstGeom>
            <a:gradFill flip="none" rotWithShape="1">
              <a:gsLst>
                <a:gs pos="100000">
                  <a:srgbClr val="F28F84">
                    <a:alpha val="10000"/>
                  </a:srgbClr>
                </a:gs>
                <a:gs pos="45000">
                  <a:srgbClr val="EE7164">
                    <a:alpha val="80000"/>
                  </a:srgbClr>
                </a:gs>
                <a:gs pos="21000">
                  <a:srgbClr val="FF5050">
                    <a:alpha val="9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4" name="楕円 67">
              <a:extLst>
                <a:ext uri="{FF2B5EF4-FFF2-40B4-BE49-F238E27FC236}">
                  <a16:creationId xmlns:a16="http://schemas.microsoft.com/office/drawing/2014/main" id="{78533A80-3819-43B1-B74F-4FD5C97AAB9B}"/>
                </a:ext>
              </a:extLst>
            </p:cNvPr>
            <p:cNvSpPr/>
            <p:nvPr/>
          </p:nvSpPr>
          <p:spPr>
            <a:xfrm rot="5111350">
              <a:off x="8322739" y="2848349"/>
              <a:ext cx="262992" cy="567406"/>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5" name="楕円 68">
              <a:extLst>
                <a:ext uri="{FF2B5EF4-FFF2-40B4-BE49-F238E27FC236}">
                  <a16:creationId xmlns:a16="http://schemas.microsoft.com/office/drawing/2014/main" id="{07CC3E3E-55D2-43F5-A67D-8AE229B7059D}"/>
                </a:ext>
              </a:extLst>
            </p:cNvPr>
            <p:cNvSpPr/>
            <p:nvPr/>
          </p:nvSpPr>
          <p:spPr>
            <a:xfrm rot="21162396">
              <a:off x="8176262" y="2703719"/>
              <a:ext cx="302935" cy="566575"/>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6" name="楕円 67">
              <a:extLst>
                <a:ext uri="{FF2B5EF4-FFF2-40B4-BE49-F238E27FC236}">
                  <a16:creationId xmlns:a16="http://schemas.microsoft.com/office/drawing/2014/main" id="{2AAAA4E3-A4AD-4DFC-98D7-8C4458B437E5}"/>
                </a:ext>
              </a:extLst>
            </p:cNvPr>
            <p:cNvSpPr/>
            <p:nvPr/>
          </p:nvSpPr>
          <p:spPr>
            <a:xfrm rot="15820177">
              <a:off x="7636622" y="2487792"/>
              <a:ext cx="356834" cy="565526"/>
            </a:xfrm>
            <a:prstGeom prst="ellipse">
              <a:avLst/>
            </a:prstGeom>
            <a:gradFill flip="none" rotWithShape="1">
              <a:gsLst>
                <a:gs pos="50000">
                  <a:srgbClr val="F7615A">
                    <a:alpha val="60000"/>
                  </a:srgbClr>
                </a:gs>
                <a:gs pos="91000">
                  <a:srgbClr val="EE7164">
                    <a:alpha val="3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7" name="楕円 68">
              <a:extLst>
                <a:ext uri="{FF2B5EF4-FFF2-40B4-BE49-F238E27FC236}">
                  <a16:creationId xmlns:a16="http://schemas.microsoft.com/office/drawing/2014/main" id="{AB04624D-58A6-423A-8A75-CA544F2B47B9}"/>
                </a:ext>
              </a:extLst>
            </p:cNvPr>
            <p:cNvSpPr/>
            <p:nvPr/>
          </p:nvSpPr>
          <p:spPr>
            <a:xfrm rot="17035299">
              <a:off x="7638631" y="2469896"/>
              <a:ext cx="234296" cy="382286"/>
            </a:xfrm>
            <a:prstGeom prst="ellipse">
              <a:avLst/>
            </a:prstGeom>
            <a:gradFill flip="none" rotWithShape="1">
              <a:gsLst>
                <a:gs pos="38000">
                  <a:srgbClr val="F7615A">
                    <a:alpha val="60000"/>
                  </a:srgbClr>
                </a:gs>
                <a:gs pos="89000">
                  <a:srgbClr val="EE7164">
                    <a:alpha val="10000"/>
                  </a:srgbClr>
                </a:gs>
                <a:gs pos="20000">
                  <a:srgbClr val="FF5050">
                    <a:alpha val="57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8" name="楕円 69">
              <a:extLst>
                <a:ext uri="{FF2B5EF4-FFF2-40B4-BE49-F238E27FC236}">
                  <a16:creationId xmlns:a16="http://schemas.microsoft.com/office/drawing/2014/main" id="{5ACA3018-0B5C-499A-B6AE-1E0153D90622}"/>
                </a:ext>
              </a:extLst>
            </p:cNvPr>
            <p:cNvSpPr/>
            <p:nvPr/>
          </p:nvSpPr>
          <p:spPr>
            <a:xfrm rot="17035299">
              <a:off x="7792367" y="3092059"/>
              <a:ext cx="234296" cy="382286"/>
            </a:xfrm>
            <a:prstGeom prst="ellipse">
              <a:avLst/>
            </a:prstGeom>
            <a:gradFill flip="none" rotWithShape="1">
              <a:gsLst>
                <a:gs pos="38000">
                  <a:srgbClr val="F7615A">
                    <a:alpha val="60000"/>
                  </a:srgbClr>
                </a:gs>
                <a:gs pos="89000">
                  <a:srgbClr val="EE7164">
                    <a:alpha val="10000"/>
                  </a:srgbClr>
                </a:gs>
                <a:gs pos="15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9" name="楕円 70">
              <a:extLst>
                <a:ext uri="{FF2B5EF4-FFF2-40B4-BE49-F238E27FC236}">
                  <a16:creationId xmlns:a16="http://schemas.microsoft.com/office/drawing/2014/main" id="{4DF95579-AA74-46E0-AC78-447B9B86ED34}"/>
                </a:ext>
              </a:extLst>
            </p:cNvPr>
            <p:cNvSpPr/>
            <p:nvPr/>
          </p:nvSpPr>
          <p:spPr>
            <a:xfrm rot="17035299">
              <a:off x="7708952" y="3007555"/>
              <a:ext cx="234296" cy="382286"/>
            </a:xfrm>
            <a:prstGeom prst="ellipse">
              <a:avLst/>
            </a:prstGeom>
            <a:gradFill flip="none" rotWithShape="1">
              <a:gsLst>
                <a:gs pos="38000">
                  <a:srgbClr val="F7615A">
                    <a:alpha val="72000"/>
                  </a:srgbClr>
                </a:gs>
                <a:gs pos="89000">
                  <a:srgbClr val="EE7164">
                    <a:alpha val="10000"/>
                  </a:srgbClr>
                </a:gs>
                <a:gs pos="15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0" name="楕円 71">
              <a:extLst>
                <a:ext uri="{FF2B5EF4-FFF2-40B4-BE49-F238E27FC236}">
                  <a16:creationId xmlns:a16="http://schemas.microsoft.com/office/drawing/2014/main" id="{031AF87B-8452-4EFC-90A8-01DF06245BC8}"/>
                </a:ext>
              </a:extLst>
            </p:cNvPr>
            <p:cNvSpPr/>
            <p:nvPr/>
          </p:nvSpPr>
          <p:spPr>
            <a:xfrm rot="17035299">
              <a:off x="8324169" y="2628160"/>
              <a:ext cx="222903" cy="406651"/>
            </a:xfrm>
            <a:prstGeom prst="ellipse">
              <a:avLst/>
            </a:prstGeom>
            <a:gradFill flip="none" rotWithShape="1">
              <a:gsLst>
                <a:gs pos="38000">
                  <a:srgbClr val="F7615A">
                    <a:alpha val="72000"/>
                  </a:srgbClr>
                </a:gs>
                <a:gs pos="89000">
                  <a:srgbClr val="EE7164">
                    <a:alpha val="10000"/>
                  </a:srgbClr>
                </a:gs>
                <a:gs pos="15000">
                  <a:srgbClr val="FF5050">
                    <a:alpha val="71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1" name="楕円 72">
              <a:extLst>
                <a:ext uri="{FF2B5EF4-FFF2-40B4-BE49-F238E27FC236}">
                  <a16:creationId xmlns:a16="http://schemas.microsoft.com/office/drawing/2014/main" id="{0355C93E-73E8-4496-B532-73E738D7B80B}"/>
                </a:ext>
              </a:extLst>
            </p:cNvPr>
            <p:cNvSpPr/>
            <p:nvPr/>
          </p:nvSpPr>
          <p:spPr>
            <a:xfrm rot="17035299">
              <a:off x="7926558" y="2835763"/>
              <a:ext cx="428944" cy="382286"/>
            </a:xfrm>
            <a:prstGeom prst="ellipse">
              <a:avLst/>
            </a:prstGeom>
            <a:gradFill flip="none" rotWithShape="1">
              <a:gsLst>
                <a:gs pos="47000">
                  <a:srgbClr val="F7615A">
                    <a:alpha val="65000"/>
                  </a:srgbClr>
                </a:gs>
                <a:gs pos="87000">
                  <a:srgbClr val="EE7164">
                    <a:alpha val="0"/>
                  </a:srgbClr>
                </a:gs>
                <a:gs pos="15000">
                  <a:srgbClr val="FF5050">
                    <a:alpha val="8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2" name="楕円 73">
              <a:extLst>
                <a:ext uri="{FF2B5EF4-FFF2-40B4-BE49-F238E27FC236}">
                  <a16:creationId xmlns:a16="http://schemas.microsoft.com/office/drawing/2014/main" id="{71417A21-30A5-46CB-9557-5AEC2AFBF992}"/>
                </a:ext>
              </a:extLst>
            </p:cNvPr>
            <p:cNvSpPr/>
            <p:nvPr/>
          </p:nvSpPr>
          <p:spPr>
            <a:xfrm rot="17035299">
              <a:off x="7685509" y="2751682"/>
              <a:ext cx="415633" cy="491526"/>
            </a:xfrm>
            <a:prstGeom prst="ellipse">
              <a:avLst/>
            </a:prstGeom>
            <a:gradFill flip="none" rotWithShape="1">
              <a:gsLst>
                <a:gs pos="43000">
                  <a:srgbClr val="F7615A">
                    <a:alpha val="88000"/>
                  </a:srgbClr>
                </a:gs>
                <a:gs pos="89000">
                  <a:srgbClr val="EE7164">
                    <a:alpha val="10000"/>
                  </a:srgbClr>
                </a:gs>
                <a:gs pos="26500">
                  <a:srgbClr val="FB5955">
                    <a:alpha val="81000"/>
                  </a:srgbClr>
                </a:gs>
                <a:gs pos="11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3" name="楕円 74">
              <a:extLst>
                <a:ext uri="{FF2B5EF4-FFF2-40B4-BE49-F238E27FC236}">
                  <a16:creationId xmlns:a16="http://schemas.microsoft.com/office/drawing/2014/main" id="{37994959-9871-46FF-93AF-394FC47D03F6}"/>
                </a:ext>
              </a:extLst>
            </p:cNvPr>
            <p:cNvSpPr/>
            <p:nvPr/>
          </p:nvSpPr>
          <p:spPr>
            <a:xfrm rot="12524241">
              <a:off x="8202467" y="3037925"/>
              <a:ext cx="322093" cy="418928"/>
            </a:xfrm>
            <a:prstGeom prst="ellipse">
              <a:avLst/>
            </a:prstGeom>
            <a:gradFill flip="none" rotWithShape="1">
              <a:gsLst>
                <a:gs pos="38000">
                  <a:srgbClr val="F7615A">
                    <a:alpha val="72000"/>
                  </a:srgbClr>
                </a:gs>
                <a:gs pos="89000">
                  <a:srgbClr val="EE7164">
                    <a:alpha val="10000"/>
                  </a:srgbClr>
                </a:gs>
                <a:gs pos="15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4" name="楕円 75">
              <a:extLst>
                <a:ext uri="{FF2B5EF4-FFF2-40B4-BE49-F238E27FC236}">
                  <a16:creationId xmlns:a16="http://schemas.microsoft.com/office/drawing/2014/main" id="{EC60E28C-A3FC-4263-B9CA-105F8B5D9C08}"/>
                </a:ext>
              </a:extLst>
            </p:cNvPr>
            <p:cNvSpPr/>
            <p:nvPr/>
          </p:nvSpPr>
          <p:spPr>
            <a:xfrm rot="20742027">
              <a:off x="7815902" y="2783549"/>
              <a:ext cx="385370" cy="612142"/>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5" name="楕円 76">
              <a:extLst>
                <a:ext uri="{FF2B5EF4-FFF2-40B4-BE49-F238E27FC236}">
                  <a16:creationId xmlns:a16="http://schemas.microsoft.com/office/drawing/2014/main" id="{1164B2C5-7541-4776-B513-91C5F1292259}"/>
                </a:ext>
              </a:extLst>
            </p:cNvPr>
            <p:cNvSpPr/>
            <p:nvPr/>
          </p:nvSpPr>
          <p:spPr>
            <a:xfrm rot="15665239">
              <a:off x="7651337" y="2716856"/>
              <a:ext cx="385370" cy="612142"/>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6" name="楕円 77">
              <a:extLst>
                <a:ext uri="{FF2B5EF4-FFF2-40B4-BE49-F238E27FC236}">
                  <a16:creationId xmlns:a16="http://schemas.microsoft.com/office/drawing/2014/main" id="{EC238D4B-3AA0-49AF-AF1A-FC8CB82690CF}"/>
                </a:ext>
              </a:extLst>
            </p:cNvPr>
            <p:cNvSpPr/>
            <p:nvPr/>
          </p:nvSpPr>
          <p:spPr>
            <a:xfrm rot="20742027">
              <a:off x="7779247" y="2984120"/>
              <a:ext cx="257138" cy="432954"/>
            </a:xfrm>
            <a:prstGeom prst="ellipse">
              <a:avLst/>
            </a:prstGeom>
            <a:gradFill flip="none" rotWithShape="1">
              <a:gsLst>
                <a:gs pos="58000">
                  <a:srgbClr val="F7615A">
                    <a:alpha val="60000"/>
                  </a:srgbClr>
                </a:gs>
                <a:gs pos="89000">
                  <a:srgbClr val="EE7164">
                    <a:alpha val="10000"/>
                  </a:srgbClr>
                </a:gs>
                <a:gs pos="32000">
                  <a:srgbClr val="FF4228">
                    <a:alpha val="70000"/>
                  </a:srgbClr>
                </a:gs>
                <a:gs pos="17000">
                  <a:srgbClr val="FF3300">
                    <a:alpha val="94000"/>
                  </a:srgbClr>
                </a:gs>
                <a:gs pos="45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7" name="楕円 80">
              <a:extLst>
                <a:ext uri="{FF2B5EF4-FFF2-40B4-BE49-F238E27FC236}">
                  <a16:creationId xmlns:a16="http://schemas.microsoft.com/office/drawing/2014/main" id="{2FC3BAA1-A5D6-4737-ADC6-9003FDAD91E1}"/>
                </a:ext>
              </a:extLst>
            </p:cNvPr>
            <p:cNvSpPr/>
            <p:nvPr/>
          </p:nvSpPr>
          <p:spPr>
            <a:xfrm rot="20742027">
              <a:off x="7708756" y="2947827"/>
              <a:ext cx="499636" cy="481199"/>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8" name="楕円 80">
              <a:extLst>
                <a:ext uri="{FF2B5EF4-FFF2-40B4-BE49-F238E27FC236}">
                  <a16:creationId xmlns:a16="http://schemas.microsoft.com/office/drawing/2014/main" id="{7353CE9D-45B0-4FB0-A3F7-25AC7621438E}"/>
                </a:ext>
              </a:extLst>
            </p:cNvPr>
            <p:cNvSpPr/>
            <p:nvPr/>
          </p:nvSpPr>
          <p:spPr>
            <a:xfrm rot="20300742">
              <a:off x="7828216" y="2868937"/>
              <a:ext cx="382175" cy="427427"/>
            </a:xfrm>
            <a:prstGeom prst="ellipse">
              <a:avLst/>
            </a:prstGeom>
            <a:gradFill flip="none" rotWithShape="1">
              <a:gsLst>
                <a:gs pos="50000">
                  <a:srgbClr val="F7615A">
                    <a:alpha val="60000"/>
                  </a:srgbClr>
                </a:gs>
                <a:gs pos="91000">
                  <a:srgbClr val="EE7164">
                    <a:alpha val="3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9" name="楕円 446">
              <a:extLst>
                <a:ext uri="{FF2B5EF4-FFF2-40B4-BE49-F238E27FC236}">
                  <a16:creationId xmlns:a16="http://schemas.microsoft.com/office/drawing/2014/main" id="{B8810A9A-6467-48AA-AE76-00AE1D9BC45F}"/>
                </a:ext>
              </a:extLst>
            </p:cNvPr>
            <p:cNvSpPr/>
            <p:nvPr/>
          </p:nvSpPr>
          <p:spPr>
            <a:xfrm rot="17465864">
              <a:off x="7743141" y="2603766"/>
              <a:ext cx="373264" cy="619115"/>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40" name="楕円 77">
              <a:extLst>
                <a:ext uri="{FF2B5EF4-FFF2-40B4-BE49-F238E27FC236}">
                  <a16:creationId xmlns:a16="http://schemas.microsoft.com/office/drawing/2014/main" id="{6D9D8491-8AD3-4FC7-9CDF-C7EEB6FB0D3E}"/>
                </a:ext>
              </a:extLst>
            </p:cNvPr>
            <p:cNvSpPr/>
            <p:nvPr/>
          </p:nvSpPr>
          <p:spPr>
            <a:xfrm rot="20742027">
              <a:off x="7758835" y="2774969"/>
              <a:ext cx="499636" cy="481199"/>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41" name="楕円 77">
              <a:extLst>
                <a:ext uri="{FF2B5EF4-FFF2-40B4-BE49-F238E27FC236}">
                  <a16:creationId xmlns:a16="http://schemas.microsoft.com/office/drawing/2014/main" id="{E5D31F69-4349-4BFF-87E2-A70C032F44F8}"/>
                </a:ext>
              </a:extLst>
            </p:cNvPr>
            <p:cNvSpPr/>
            <p:nvPr/>
          </p:nvSpPr>
          <p:spPr>
            <a:xfrm rot="20742027">
              <a:off x="7591102" y="2730980"/>
              <a:ext cx="499636" cy="481199"/>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42" name="楕円 77">
              <a:extLst>
                <a:ext uri="{FF2B5EF4-FFF2-40B4-BE49-F238E27FC236}">
                  <a16:creationId xmlns:a16="http://schemas.microsoft.com/office/drawing/2014/main" id="{2BE3CF24-DE9C-4BD2-9F6A-A0CFF3BA8D6D}"/>
                </a:ext>
              </a:extLst>
            </p:cNvPr>
            <p:cNvSpPr/>
            <p:nvPr/>
          </p:nvSpPr>
          <p:spPr>
            <a:xfrm rot="20742027">
              <a:off x="7664825" y="2695859"/>
              <a:ext cx="590133" cy="716557"/>
            </a:xfrm>
            <a:prstGeom prst="ellipse">
              <a:avLst/>
            </a:prstGeom>
            <a:gradFill flip="none" rotWithShape="1">
              <a:gsLst>
                <a:gs pos="94000">
                  <a:srgbClr val="F7615A">
                    <a:alpha val="30000"/>
                  </a:srgbClr>
                </a:gs>
                <a:gs pos="100000">
                  <a:srgbClr val="EE7164">
                    <a:alpha val="20000"/>
                  </a:srgbClr>
                </a:gs>
                <a:gs pos="75000">
                  <a:srgbClr val="FF4228">
                    <a:alpha val="60000"/>
                  </a:srgbClr>
                </a:gs>
                <a:gs pos="17000">
                  <a:srgbClr val="FF0000">
                    <a:alpha val="90000"/>
                  </a:srgbClr>
                </a:gs>
                <a:gs pos="39000">
                  <a:srgbClr val="FF0700"/>
                </a:gs>
                <a:gs pos="64000">
                  <a:srgbClr val="FF3300">
                    <a:alpha val="70000"/>
                  </a:srgbClr>
                </a:gs>
                <a:gs pos="87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43" name="楕円 79">
              <a:extLst>
                <a:ext uri="{FF2B5EF4-FFF2-40B4-BE49-F238E27FC236}">
                  <a16:creationId xmlns:a16="http://schemas.microsoft.com/office/drawing/2014/main" id="{E580C270-C268-4699-BBEF-0F788683CC5B}"/>
                </a:ext>
              </a:extLst>
            </p:cNvPr>
            <p:cNvSpPr/>
            <p:nvPr/>
          </p:nvSpPr>
          <p:spPr>
            <a:xfrm rot="17035299">
              <a:off x="7767371" y="2444859"/>
              <a:ext cx="234296" cy="382286"/>
            </a:xfrm>
            <a:prstGeom prst="ellipse">
              <a:avLst/>
            </a:prstGeom>
            <a:gradFill flip="none" rotWithShape="1">
              <a:gsLst>
                <a:gs pos="38000">
                  <a:srgbClr val="F7615A">
                    <a:alpha val="60000"/>
                  </a:srgbClr>
                </a:gs>
                <a:gs pos="89000">
                  <a:srgbClr val="EE7164">
                    <a:alpha val="10000"/>
                  </a:srgbClr>
                </a:gs>
                <a:gs pos="20000">
                  <a:srgbClr val="FF5050">
                    <a:alpha val="57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44" name="楕円 77">
              <a:extLst>
                <a:ext uri="{FF2B5EF4-FFF2-40B4-BE49-F238E27FC236}">
                  <a16:creationId xmlns:a16="http://schemas.microsoft.com/office/drawing/2014/main" id="{8BCEE5B2-F05B-480E-B20C-9BAAEBDF8F32}"/>
                </a:ext>
              </a:extLst>
            </p:cNvPr>
            <p:cNvSpPr/>
            <p:nvPr/>
          </p:nvSpPr>
          <p:spPr>
            <a:xfrm rot="15962548">
              <a:off x="8422517" y="3020026"/>
              <a:ext cx="132061" cy="273134"/>
            </a:xfrm>
            <a:prstGeom prst="ellipse">
              <a:avLst/>
            </a:prstGeom>
            <a:gradFill flip="none" rotWithShape="1">
              <a:gsLst>
                <a:gs pos="86000">
                  <a:srgbClr val="F7615A">
                    <a:alpha val="30000"/>
                  </a:srgbClr>
                </a:gs>
                <a:gs pos="93000">
                  <a:srgbClr val="EE7164">
                    <a:alpha val="20000"/>
                  </a:srgbClr>
                </a:gs>
                <a:gs pos="64000">
                  <a:srgbClr val="FF4228">
                    <a:alpha val="70000"/>
                  </a:srgbClr>
                </a:gs>
                <a:gs pos="0">
                  <a:srgbClr val="FF0000">
                    <a:alpha val="90000"/>
                  </a:srgbClr>
                </a:gs>
                <a:gs pos="19000">
                  <a:srgbClr val="FF3300">
                    <a:alpha val="94000"/>
                  </a:srgbClr>
                </a:gs>
                <a:gs pos="78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45" name="楕円 14">
              <a:extLst>
                <a:ext uri="{FF2B5EF4-FFF2-40B4-BE49-F238E27FC236}">
                  <a16:creationId xmlns:a16="http://schemas.microsoft.com/office/drawing/2014/main" id="{5FF012B1-2A0F-472A-8131-98661B90F190}"/>
                </a:ext>
              </a:extLst>
            </p:cNvPr>
            <p:cNvSpPr/>
            <p:nvPr/>
          </p:nvSpPr>
          <p:spPr>
            <a:xfrm rot="21162396">
              <a:off x="8008605" y="2367823"/>
              <a:ext cx="265643"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46" name="楕円 14">
              <a:extLst>
                <a:ext uri="{FF2B5EF4-FFF2-40B4-BE49-F238E27FC236}">
                  <a16:creationId xmlns:a16="http://schemas.microsoft.com/office/drawing/2014/main" id="{6BFB3B58-FBC5-4D2A-844B-23D9CC92CAAC}"/>
                </a:ext>
              </a:extLst>
            </p:cNvPr>
            <p:cNvSpPr/>
            <p:nvPr/>
          </p:nvSpPr>
          <p:spPr>
            <a:xfrm rot="21162396">
              <a:off x="7895856" y="2284214"/>
              <a:ext cx="265643"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47" name="楕円 14">
              <a:extLst>
                <a:ext uri="{FF2B5EF4-FFF2-40B4-BE49-F238E27FC236}">
                  <a16:creationId xmlns:a16="http://schemas.microsoft.com/office/drawing/2014/main" id="{4C58E067-533F-4AC3-BD9D-C563453D0FE2}"/>
                </a:ext>
              </a:extLst>
            </p:cNvPr>
            <p:cNvSpPr/>
            <p:nvPr/>
          </p:nvSpPr>
          <p:spPr>
            <a:xfrm rot="20477771">
              <a:off x="7332864" y="3170689"/>
              <a:ext cx="265645"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48" name="楕円 14">
              <a:extLst>
                <a:ext uri="{FF2B5EF4-FFF2-40B4-BE49-F238E27FC236}">
                  <a16:creationId xmlns:a16="http://schemas.microsoft.com/office/drawing/2014/main" id="{D34FDA4C-05B0-4823-8D90-2941904CA310}"/>
                </a:ext>
              </a:extLst>
            </p:cNvPr>
            <p:cNvSpPr/>
            <p:nvPr/>
          </p:nvSpPr>
          <p:spPr>
            <a:xfrm rot="16606781">
              <a:off x="8167463" y="3205212"/>
              <a:ext cx="265645"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49" name="グループ化 92">
              <a:extLst>
                <a:ext uri="{FF2B5EF4-FFF2-40B4-BE49-F238E27FC236}">
                  <a16:creationId xmlns:a16="http://schemas.microsoft.com/office/drawing/2014/main" id="{E73052F5-7DCC-439F-BEBF-C21EAFDA6547}"/>
                </a:ext>
              </a:extLst>
            </p:cNvPr>
            <p:cNvGrpSpPr/>
            <p:nvPr/>
          </p:nvGrpSpPr>
          <p:grpSpPr>
            <a:xfrm rot="18239659">
              <a:off x="7073649" y="2532896"/>
              <a:ext cx="1296841" cy="1419725"/>
              <a:chOff x="6697836" y="5170921"/>
              <a:chExt cx="824209" cy="902308"/>
            </a:xfrm>
          </p:grpSpPr>
          <p:sp>
            <p:nvSpPr>
              <p:cNvPr id="56" name="楕円 77">
                <a:extLst>
                  <a:ext uri="{FF2B5EF4-FFF2-40B4-BE49-F238E27FC236}">
                    <a16:creationId xmlns:a16="http://schemas.microsoft.com/office/drawing/2014/main" id="{0F6C01D3-C411-497F-B65A-EDE7534B6DB6}"/>
                  </a:ext>
                </a:extLst>
              </p:cNvPr>
              <p:cNvSpPr/>
              <p:nvPr/>
            </p:nvSpPr>
            <p:spPr>
              <a:xfrm rot="2502368">
                <a:off x="6795359" y="5271484"/>
                <a:ext cx="375060" cy="455409"/>
              </a:xfrm>
              <a:prstGeom prst="ellipse">
                <a:avLst/>
              </a:prstGeom>
              <a:gradFill flip="none" rotWithShape="1">
                <a:gsLst>
                  <a:gs pos="94000">
                    <a:srgbClr val="F7615A">
                      <a:alpha val="30000"/>
                    </a:srgbClr>
                  </a:gs>
                  <a:gs pos="100000">
                    <a:srgbClr val="EE7164">
                      <a:alpha val="20000"/>
                    </a:srgbClr>
                  </a:gs>
                  <a:gs pos="75000">
                    <a:srgbClr val="FF4228">
                      <a:alpha val="60000"/>
                    </a:srgbClr>
                  </a:gs>
                  <a:gs pos="17000">
                    <a:srgbClr val="FF0000">
                      <a:alpha val="90000"/>
                    </a:srgbClr>
                  </a:gs>
                  <a:gs pos="39000">
                    <a:srgbClr val="FF0700"/>
                  </a:gs>
                  <a:gs pos="64000">
                    <a:srgbClr val="FF3300">
                      <a:alpha val="70000"/>
                    </a:srgbClr>
                  </a:gs>
                  <a:gs pos="87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57" name="楕円 13">
                <a:extLst>
                  <a:ext uri="{FF2B5EF4-FFF2-40B4-BE49-F238E27FC236}">
                    <a16:creationId xmlns:a16="http://schemas.microsoft.com/office/drawing/2014/main" id="{E8BF648D-58CA-41FC-AED9-CA8D47A1774C}"/>
                  </a:ext>
                </a:extLst>
              </p:cNvPr>
              <p:cNvSpPr/>
              <p:nvPr/>
            </p:nvSpPr>
            <p:spPr>
              <a:xfrm rot="13210021">
                <a:off x="6697836" y="5494135"/>
                <a:ext cx="579094" cy="579094"/>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58" name="楕円 53">
                <a:extLst>
                  <a:ext uri="{FF2B5EF4-FFF2-40B4-BE49-F238E27FC236}">
                    <a16:creationId xmlns:a16="http://schemas.microsoft.com/office/drawing/2014/main" id="{9956C51D-DE5E-4FE6-AF8F-BD796C96DD0B}"/>
                  </a:ext>
                </a:extLst>
              </p:cNvPr>
              <p:cNvSpPr/>
              <p:nvPr/>
            </p:nvSpPr>
            <p:spPr>
              <a:xfrm rot="13210021">
                <a:off x="6942950" y="5193190"/>
                <a:ext cx="579095" cy="579094"/>
              </a:xfrm>
              <a:prstGeom prst="ellipse">
                <a:avLst/>
              </a:prstGeom>
              <a:gradFill flip="none" rotWithShape="1">
                <a:gsLst>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59" name="楕円 43">
                <a:extLst>
                  <a:ext uri="{FF2B5EF4-FFF2-40B4-BE49-F238E27FC236}">
                    <a16:creationId xmlns:a16="http://schemas.microsoft.com/office/drawing/2014/main" id="{65FA54CC-E064-4D9C-81C9-7FBFD0ECF547}"/>
                  </a:ext>
                </a:extLst>
              </p:cNvPr>
              <p:cNvSpPr/>
              <p:nvPr/>
            </p:nvSpPr>
            <p:spPr>
              <a:xfrm rot="13210021">
                <a:off x="7143061" y="5319950"/>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60" name="楕円 47">
                <a:extLst>
                  <a:ext uri="{FF2B5EF4-FFF2-40B4-BE49-F238E27FC236}">
                    <a16:creationId xmlns:a16="http://schemas.microsoft.com/office/drawing/2014/main" id="{AFC4A544-6A3F-4628-BB66-9579B298F921}"/>
                  </a:ext>
                </a:extLst>
              </p:cNvPr>
              <p:cNvSpPr/>
              <p:nvPr/>
            </p:nvSpPr>
            <p:spPr>
              <a:xfrm rot="13210021">
                <a:off x="7111650" y="5319949"/>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61" name="楕円 49">
                <a:extLst>
                  <a:ext uri="{FF2B5EF4-FFF2-40B4-BE49-F238E27FC236}">
                    <a16:creationId xmlns:a16="http://schemas.microsoft.com/office/drawing/2014/main" id="{942C1C62-779E-40FA-BFF3-1E3561BB7171}"/>
                  </a:ext>
                </a:extLst>
              </p:cNvPr>
              <p:cNvSpPr/>
              <p:nvPr/>
            </p:nvSpPr>
            <p:spPr>
              <a:xfrm rot="13210021">
                <a:off x="7185119" y="5285233"/>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62" name="楕円 174">
                <a:extLst>
                  <a:ext uri="{FF2B5EF4-FFF2-40B4-BE49-F238E27FC236}">
                    <a16:creationId xmlns:a16="http://schemas.microsoft.com/office/drawing/2014/main" id="{6CD0D92A-A823-422C-9BC7-1BBECCDEBE27}"/>
                  </a:ext>
                </a:extLst>
              </p:cNvPr>
              <p:cNvSpPr/>
              <p:nvPr/>
            </p:nvSpPr>
            <p:spPr>
              <a:xfrm rot="15712389">
                <a:off x="6968609" y="5173315"/>
                <a:ext cx="394592" cy="389804"/>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63" name="楕円 77">
                <a:extLst>
                  <a:ext uri="{FF2B5EF4-FFF2-40B4-BE49-F238E27FC236}">
                    <a16:creationId xmlns:a16="http://schemas.microsoft.com/office/drawing/2014/main" id="{28A09085-C37D-45B7-9E1B-173D951E14F6}"/>
                  </a:ext>
                </a:extLst>
              </p:cNvPr>
              <p:cNvSpPr/>
              <p:nvPr/>
            </p:nvSpPr>
            <p:spPr>
              <a:xfrm rot="15712389">
                <a:off x="6880372" y="5471983"/>
                <a:ext cx="317544" cy="305827"/>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64" name="楕円 48" hidden="1">
                <a:extLst>
                  <a:ext uri="{FF2B5EF4-FFF2-40B4-BE49-F238E27FC236}">
                    <a16:creationId xmlns:a16="http://schemas.microsoft.com/office/drawing/2014/main" id="{4FE79BE0-D7BE-45F1-9D77-894E77B2A6B1}"/>
                  </a:ext>
                </a:extLst>
              </p:cNvPr>
              <p:cNvSpPr/>
              <p:nvPr/>
            </p:nvSpPr>
            <p:spPr>
              <a:xfrm rot="13210021">
                <a:off x="6985477" y="54631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65" name="楕円 77">
                <a:extLst>
                  <a:ext uri="{FF2B5EF4-FFF2-40B4-BE49-F238E27FC236}">
                    <a16:creationId xmlns:a16="http://schemas.microsoft.com/office/drawing/2014/main" id="{18B815D2-2655-40F2-AFEC-C42DEDB18F55}"/>
                  </a:ext>
                </a:extLst>
              </p:cNvPr>
              <p:cNvSpPr/>
              <p:nvPr/>
            </p:nvSpPr>
            <p:spPr>
              <a:xfrm rot="10932910">
                <a:off x="7125712" y="5422544"/>
                <a:ext cx="83931" cy="173591"/>
              </a:xfrm>
              <a:prstGeom prst="ellipse">
                <a:avLst/>
              </a:prstGeom>
              <a:gradFill flip="none" rotWithShape="1">
                <a:gsLst>
                  <a:gs pos="86000">
                    <a:srgbClr val="F7615A">
                      <a:alpha val="30000"/>
                    </a:srgbClr>
                  </a:gs>
                  <a:gs pos="93000">
                    <a:srgbClr val="EE7164">
                      <a:alpha val="20000"/>
                    </a:srgbClr>
                  </a:gs>
                  <a:gs pos="64000">
                    <a:srgbClr val="FF4228">
                      <a:alpha val="70000"/>
                    </a:srgbClr>
                  </a:gs>
                  <a:gs pos="0">
                    <a:srgbClr val="FF0000">
                      <a:alpha val="90000"/>
                    </a:srgbClr>
                  </a:gs>
                  <a:gs pos="19000">
                    <a:srgbClr val="FF3300">
                      <a:alpha val="94000"/>
                    </a:srgbClr>
                  </a:gs>
                  <a:gs pos="78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66" name="楕円 14" hidden="1">
                <a:extLst>
                  <a:ext uri="{FF2B5EF4-FFF2-40B4-BE49-F238E27FC236}">
                    <a16:creationId xmlns:a16="http://schemas.microsoft.com/office/drawing/2014/main" id="{1B324D64-6A28-4B7C-8C87-B7D1CF2A6990}"/>
                  </a:ext>
                </a:extLst>
              </p:cNvPr>
              <p:cNvSpPr/>
              <p:nvPr/>
            </p:nvSpPr>
            <p:spPr>
              <a:xfrm rot="11577143">
                <a:off x="7074180" y="5321100"/>
                <a:ext cx="168831" cy="263453"/>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67" name="楕円 48" hidden="1">
                <a:extLst>
                  <a:ext uri="{FF2B5EF4-FFF2-40B4-BE49-F238E27FC236}">
                    <a16:creationId xmlns:a16="http://schemas.microsoft.com/office/drawing/2014/main" id="{28B2F9B2-0E59-4D41-AE7B-0FA22CF5AE41}"/>
                  </a:ext>
                </a:extLst>
              </p:cNvPr>
              <p:cNvSpPr/>
              <p:nvPr/>
            </p:nvSpPr>
            <p:spPr>
              <a:xfrm rot="13210021">
                <a:off x="7137877" y="56155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68" name="楕円 48" hidden="1">
                <a:extLst>
                  <a:ext uri="{FF2B5EF4-FFF2-40B4-BE49-F238E27FC236}">
                    <a16:creationId xmlns:a16="http://schemas.microsoft.com/office/drawing/2014/main" id="{B48A2CA1-CD0A-4C62-9287-810277329761}"/>
                  </a:ext>
                </a:extLst>
              </p:cNvPr>
              <p:cNvSpPr/>
              <p:nvPr/>
            </p:nvSpPr>
            <p:spPr>
              <a:xfrm rot="13210021">
                <a:off x="7290277" y="57679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69" name="parton" hidden="1">
                <a:extLst>
                  <a:ext uri="{FF2B5EF4-FFF2-40B4-BE49-F238E27FC236}">
                    <a16:creationId xmlns:a16="http://schemas.microsoft.com/office/drawing/2014/main" id="{28CC03EA-75EB-481E-BD80-643A86DACEA2}"/>
                  </a:ext>
                </a:extLst>
              </p:cNvPr>
              <p:cNvSpPr/>
              <p:nvPr/>
            </p:nvSpPr>
            <p:spPr>
              <a:xfrm rot="13210021">
                <a:off x="6964085" y="5812287"/>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70" name="楕円 46" hidden="1">
                <a:extLst>
                  <a:ext uri="{FF2B5EF4-FFF2-40B4-BE49-F238E27FC236}">
                    <a16:creationId xmlns:a16="http://schemas.microsoft.com/office/drawing/2014/main" id="{4E7DB466-B0C6-4CEA-BD70-8ADB1B6C66B1}"/>
                  </a:ext>
                </a:extLst>
              </p:cNvPr>
              <p:cNvSpPr/>
              <p:nvPr/>
            </p:nvSpPr>
            <p:spPr>
              <a:xfrm rot="13210021">
                <a:off x="7116485" y="5964687"/>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71" name="parton" hidden="1">
                <a:extLst>
                  <a:ext uri="{FF2B5EF4-FFF2-40B4-BE49-F238E27FC236}">
                    <a16:creationId xmlns:a16="http://schemas.microsoft.com/office/drawing/2014/main" id="{5F50060A-DA67-4A6C-9D37-2BC1F79BD8B9}"/>
                  </a:ext>
                </a:extLst>
              </p:cNvPr>
              <p:cNvSpPr/>
              <p:nvPr/>
            </p:nvSpPr>
            <p:spPr>
              <a:xfrm rot="13210021">
                <a:off x="7161203" y="5318072"/>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72" name="parton" hidden="1">
                <a:extLst>
                  <a:ext uri="{FF2B5EF4-FFF2-40B4-BE49-F238E27FC236}">
                    <a16:creationId xmlns:a16="http://schemas.microsoft.com/office/drawing/2014/main" id="{C7A803D7-F433-47B8-997F-4F646941AD27}"/>
                  </a:ext>
                </a:extLst>
              </p:cNvPr>
              <p:cNvSpPr/>
              <p:nvPr/>
            </p:nvSpPr>
            <p:spPr>
              <a:xfrm rot="13210021">
                <a:off x="6772772" y="5482349"/>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73" name="parton" hidden="1">
                <a:extLst>
                  <a:ext uri="{FF2B5EF4-FFF2-40B4-BE49-F238E27FC236}">
                    <a16:creationId xmlns:a16="http://schemas.microsoft.com/office/drawing/2014/main" id="{F3027A51-B650-4964-964D-54B85E2AF6A1}"/>
                  </a:ext>
                </a:extLst>
              </p:cNvPr>
              <p:cNvSpPr/>
              <p:nvPr/>
            </p:nvSpPr>
            <p:spPr>
              <a:xfrm rot="13210021">
                <a:off x="7003328" y="5573032"/>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74" name="parton" hidden="1">
                <a:extLst>
                  <a:ext uri="{FF2B5EF4-FFF2-40B4-BE49-F238E27FC236}">
                    <a16:creationId xmlns:a16="http://schemas.microsoft.com/office/drawing/2014/main" id="{7837DB80-2530-44C8-A19E-DE57251AFB9E}"/>
                  </a:ext>
                </a:extLst>
              </p:cNvPr>
              <p:cNvSpPr/>
              <p:nvPr/>
            </p:nvSpPr>
            <p:spPr>
              <a:xfrm rot="13210021">
                <a:off x="7290278" y="55399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sp>
          <p:nvSpPr>
            <p:cNvPr id="50" name="楕円 60">
              <a:extLst>
                <a:ext uri="{FF2B5EF4-FFF2-40B4-BE49-F238E27FC236}">
                  <a16:creationId xmlns:a16="http://schemas.microsoft.com/office/drawing/2014/main" id="{D4A87228-1E08-4D0F-959D-2B8492A681FF}"/>
                </a:ext>
              </a:extLst>
            </p:cNvPr>
            <p:cNvSpPr/>
            <p:nvPr/>
          </p:nvSpPr>
          <p:spPr>
            <a:xfrm rot="9849680">
              <a:off x="6653672" y="2438044"/>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51" name="楕円 77">
              <a:extLst>
                <a:ext uri="{FF2B5EF4-FFF2-40B4-BE49-F238E27FC236}">
                  <a16:creationId xmlns:a16="http://schemas.microsoft.com/office/drawing/2014/main" id="{63D6C7E2-ECFC-46BE-801D-23256AF1998D}"/>
                </a:ext>
              </a:extLst>
            </p:cNvPr>
            <p:cNvSpPr/>
            <p:nvPr/>
          </p:nvSpPr>
          <p:spPr>
            <a:xfrm rot="12352048">
              <a:off x="7153731" y="2936389"/>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52" name="楕円 77">
              <a:extLst>
                <a:ext uri="{FF2B5EF4-FFF2-40B4-BE49-F238E27FC236}">
                  <a16:creationId xmlns:a16="http://schemas.microsoft.com/office/drawing/2014/main" id="{5C62403F-2B97-48E8-9872-F5752BBBD2AF}"/>
                </a:ext>
              </a:extLst>
            </p:cNvPr>
            <p:cNvSpPr/>
            <p:nvPr/>
          </p:nvSpPr>
          <p:spPr>
            <a:xfrm rot="12352048">
              <a:off x="7483751" y="2488825"/>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53" name="楕円 77">
              <a:extLst>
                <a:ext uri="{FF2B5EF4-FFF2-40B4-BE49-F238E27FC236}">
                  <a16:creationId xmlns:a16="http://schemas.microsoft.com/office/drawing/2014/main" id="{F910C1C3-B9AD-44C3-A4CA-00ABC38E9813}"/>
                </a:ext>
              </a:extLst>
            </p:cNvPr>
            <p:cNvSpPr/>
            <p:nvPr/>
          </p:nvSpPr>
          <p:spPr>
            <a:xfrm rot="12352048">
              <a:off x="7977768" y="2768482"/>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54" name="楕円 77">
              <a:extLst>
                <a:ext uri="{FF2B5EF4-FFF2-40B4-BE49-F238E27FC236}">
                  <a16:creationId xmlns:a16="http://schemas.microsoft.com/office/drawing/2014/main" id="{42D85CCB-2246-4986-A630-039B5837E248}"/>
                </a:ext>
              </a:extLst>
            </p:cNvPr>
            <p:cNvSpPr/>
            <p:nvPr/>
          </p:nvSpPr>
          <p:spPr>
            <a:xfrm rot="12352048">
              <a:off x="7598535" y="2367775"/>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55" name="楕円 77">
              <a:extLst>
                <a:ext uri="{FF2B5EF4-FFF2-40B4-BE49-F238E27FC236}">
                  <a16:creationId xmlns:a16="http://schemas.microsoft.com/office/drawing/2014/main" id="{8D4373C2-6B20-47AC-B93A-CCF04BC5EFC2}"/>
                </a:ext>
              </a:extLst>
            </p:cNvPr>
            <p:cNvSpPr/>
            <p:nvPr/>
          </p:nvSpPr>
          <p:spPr>
            <a:xfrm rot="12352048">
              <a:off x="7697373" y="2961840"/>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grpSp>
        <p:nvGrpSpPr>
          <p:cNvPr id="75" name="グループ化 49">
            <a:extLst>
              <a:ext uri="{FF2B5EF4-FFF2-40B4-BE49-F238E27FC236}">
                <a16:creationId xmlns:a16="http://schemas.microsoft.com/office/drawing/2014/main" id="{6EF6BE6C-9343-4EE8-9BE8-FDAB3C7CEDFD}"/>
              </a:ext>
            </a:extLst>
          </p:cNvPr>
          <p:cNvGrpSpPr/>
          <p:nvPr/>
        </p:nvGrpSpPr>
        <p:grpSpPr>
          <a:xfrm>
            <a:off x="6427340" y="1703134"/>
            <a:ext cx="2478585" cy="2474871"/>
            <a:chOff x="6653672" y="2109072"/>
            <a:chExt cx="2462978" cy="2211867"/>
          </a:xfrm>
        </p:grpSpPr>
        <p:sp>
          <p:nvSpPr>
            <p:cNvPr id="76" name="爆発 2 155">
              <a:extLst>
                <a:ext uri="{FF2B5EF4-FFF2-40B4-BE49-F238E27FC236}">
                  <a16:creationId xmlns:a16="http://schemas.microsoft.com/office/drawing/2014/main" id="{2E67DB82-BFAB-447F-ADC9-B24E1D92462E}"/>
                </a:ext>
              </a:extLst>
            </p:cNvPr>
            <p:cNvSpPr/>
            <p:nvPr/>
          </p:nvSpPr>
          <p:spPr>
            <a:xfrm rot="18239659">
              <a:off x="7445727" y="2930860"/>
              <a:ext cx="379580" cy="399909"/>
            </a:xfrm>
            <a:prstGeom prst="irregularSeal2">
              <a:avLst/>
            </a:prstGeom>
            <a:solidFill>
              <a:sysClr val="windowText" lastClr="000000"/>
            </a:solidFill>
            <a:ln w="19050" cap="rnd" cmpd="sng" algn="ctr">
              <a:solidFill>
                <a:srgbClr val="212121">
                  <a:lumMod val="2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77" name="爆発 2 155">
              <a:extLst>
                <a:ext uri="{FF2B5EF4-FFF2-40B4-BE49-F238E27FC236}">
                  <a16:creationId xmlns:a16="http://schemas.microsoft.com/office/drawing/2014/main" id="{1715D13D-E7A8-48A1-A298-286FAC42325A}"/>
                </a:ext>
              </a:extLst>
            </p:cNvPr>
            <p:cNvSpPr/>
            <p:nvPr/>
          </p:nvSpPr>
          <p:spPr>
            <a:xfrm rot="18239659">
              <a:off x="7446755" y="2931554"/>
              <a:ext cx="379580" cy="399909"/>
            </a:xfrm>
            <a:prstGeom prst="irregularSeal2">
              <a:avLst/>
            </a:prstGeom>
            <a:solidFill>
              <a:sysClr val="windowText" lastClr="000000"/>
            </a:solidFill>
            <a:ln w="19050" cap="rnd" cmpd="sng" algn="ctr">
              <a:solidFill>
                <a:srgbClr val="212121">
                  <a:lumMod val="2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cxnSp>
          <p:nvCxnSpPr>
            <p:cNvPr id="78" name="直線矢印コネクタ 53">
              <a:extLst>
                <a:ext uri="{FF2B5EF4-FFF2-40B4-BE49-F238E27FC236}">
                  <a16:creationId xmlns:a16="http://schemas.microsoft.com/office/drawing/2014/main" id="{A5BE9C71-AB77-4ACC-8F68-7D23ACDCAE4C}"/>
                </a:ext>
              </a:extLst>
            </p:cNvPr>
            <p:cNvCxnSpPr>
              <a:cxnSpLocks/>
            </p:cNvCxnSpPr>
            <p:nvPr/>
          </p:nvCxnSpPr>
          <p:spPr>
            <a:xfrm rot="18239659" flipV="1">
              <a:off x="6684707" y="3704966"/>
              <a:ext cx="1221223" cy="10723"/>
            </a:xfrm>
            <a:prstGeom prst="straightConnector1">
              <a:avLst/>
            </a:prstGeom>
            <a:noFill/>
            <a:ln w="19050" cap="rnd" cmpd="sng" algn="ctr">
              <a:noFill/>
              <a:prstDash val="solid"/>
              <a:headEnd type="none" w="lg" len="lg"/>
              <a:tailEnd type="triangle" w="lg" len="lg"/>
            </a:ln>
            <a:effectLst/>
          </p:spPr>
        </p:cxnSp>
        <p:sp>
          <p:nvSpPr>
            <p:cNvPr id="79" name="楕円 13">
              <a:extLst>
                <a:ext uri="{FF2B5EF4-FFF2-40B4-BE49-F238E27FC236}">
                  <a16:creationId xmlns:a16="http://schemas.microsoft.com/office/drawing/2014/main" id="{1C50CA93-04BE-42DD-A61E-AEBADCF2D86D}"/>
                </a:ext>
              </a:extLst>
            </p:cNvPr>
            <p:cNvSpPr/>
            <p:nvPr/>
          </p:nvSpPr>
          <p:spPr>
            <a:xfrm rot="18239659">
              <a:off x="7252013" y="2115486"/>
              <a:ext cx="911168"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80" name="楕円 61">
              <a:extLst>
                <a:ext uri="{FF2B5EF4-FFF2-40B4-BE49-F238E27FC236}">
                  <a16:creationId xmlns:a16="http://schemas.microsoft.com/office/drawing/2014/main" id="{EF16B8ED-3638-4537-A6A0-F37822B09256}"/>
                </a:ext>
              </a:extLst>
            </p:cNvPr>
            <p:cNvSpPr/>
            <p:nvPr/>
          </p:nvSpPr>
          <p:spPr>
            <a:xfrm rot="18239659">
              <a:off x="8205481" y="2794098"/>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81" name="楕円 60">
              <a:extLst>
                <a:ext uri="{FF2B5EF4-FFF2-40B4-BE49-F238E27FC236}">
                  <a16:creationId xmlns:a16="http://schemas.microsoft.com/office/drawing/2014/main" id="{8A2D6DFD-DCF9-43B9-BD05-DDA93DDFB7BB}"/>
                </a:ext>
              </a:extLst>
            </p:cNvPr>
            <p:cNvSpPr/>
            <p:nvPr/>
          </p:nvSpPr>
          <p:spPr>
            <a:xfrm rot="18239659">
              <a:off x="6860809" y="3044877"/>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82" name="楕円 57">
              <a:extLst>
                <a:ext uri="{FF2B5EF4-FFF2-40B4-BE49-F238E27FC236}">
                  <a16:creationId xmlns:a16="http://schemas.microsoft.com/office/drawing/2014/main" id="{F81FE8EC-381E-4E01-AB36-F06251592B2F}"/>
                </a:ext>
              </a:extLst>
            </p:cNvPr>
            <p:cNvSpPr/>
            <p:nvPr/>
          </p:nvSpPr>
          <p:spPr>
            <a:xfrm rot="18239659">
              <a:off x="7821082" y="2505108"/>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83" name="楕円 56">
              <a:extLst>
                <a:ext uri="{FF2B5EF4-FFF2-40B4-BE49-F238E27FC236}">
                  <a16:creationId xmlns:a16="http://schemas.microsoft.com/office/drawing/2014/main" id="{E801681C-E2B2-41D7-83D9-CC4BA68B6902}"/>
                </a:ext>
              </a:extLst>
            </p:cNvPr>
            <p:cNvSpPr/>
            <p:nvPr/>
          </p:nvSpPr>
          <p:spPr>
            <a:xfrm rot="18239659">
              <a:off x="7543792" y="2667292"/>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84" name="楕円 57">
              <a:extLst>
                <a:ext uri="{FF2B5EF4-FFF2-40B4-BE49-F238E27FC236}">
                  <a16:creationId xmlns:a16="http://schemas.microsoft.com/office/drawing/2014/main" id="{AB561136-9C3C-45E6-99CE-2636E54FC09C}"/>
                </a:ext>
              </a:extLst>
            </p:cNvPr>
            <p:cNvSpPr/>
            <p:nvPr/>
          </p:nvSpPr>
          <p:spPr>
            <a:xfrm rot="18239659">
              <a:off x="7404124" y="2710172"/>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85" name="楕円 58">
              <a:extLst>
                <a:ext uri="{FF2B5EF4-FFF2-40B4-BE49-F238E27FC236}">
                  <a16:creationId xmlns:a16="http://schemas.microsoft.com/office/drawing/2014/main" id="{3657F1CC-D3A9-4868-B161-7AF3C65ADDB9}"/>
                </a:ext>
              </a:extLst>
            </p:cNvPr>
            <p:cNvSpPr/>
            <p:nvPr/>
          </p:nvSpPr>
          <p:spPr>
            <a:xfrm rot="18239659">
              <a:off x="7568457" y="2801515"/>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86" name="楕円 54">
              <a:extLst>
                <a:ext uri="{FF2B5EF4-FFF2-40B4-BE49-F238E27FC236}">
                  <a16:creationId xmlns:a16="http://schemas.microsoft.com/office/drawing/2014/main" id="{83065690-569F-4EF5-9F2F-16A4503383AF}"/>
                </a:ext>
              </a:extLst>
            </p:cNvPr>
            <p:cNvSpPr/>
            <p:nvPr/>
          </p:nvSpPr>
          <p:spPr>
            <a:xfrm rot="18239659">
              <a:off x="7599146" y="2481630"/>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87" name="楕円 53">
              <a:extLst>
                <a:ext uri="{FF2B5EF4-FFF2-40B4-BE49-F238E27FC236}">
                  <a16:creationId xmlns:a16="http://schemas.microsoft.com/office/drawing/2014/main" id="{6C26AD15-05A0-4577-B56F-723A84C7FB42}"/>
                </a:ext>
              </a:extLst>
            </p:cNvPr>
            <p:cNvSpPr/>
            <p:nvPr/>
          </p:nvSpPr>
          <p:spPr>
            <a:xfrm rot="18239659">
              <a:off x="7622103" y="2109073"/>
              <a:ext cx="911169" cy="911168"/>
            </a:xfrm>
            <a:prstGeom prst="ellipse">
              <a:avLst/>
            </a:prstGeom>
            <a:gradFill flip="none" rotWithShape="1">
              <a:gsLst>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88" name="楕円 55">
              <a:extLst>
                <a:ext uri="{FF2B5EF4-FFF2-40B4-BE49-F238E27FC236}">
                  <a16:creationId xmlns:a16="http://schemas.microsoft.com/office/drawing/2014/main" id="{81B500BC-2403-4353-9AA5-BD9CEC61BD2A}"/>
                </a:ext>
              </a:extLst>
            </p:cNvPr>
            <p:cNvSpPr/>
            <p:nvPr/>
          </p:nvSpPr>
          <p:spPr>
            <a:xfrm rot="18239659">
              <a:off x="7340151" y="2491553"/>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89" name="楕円 14">
              <a:extLst>
                <a:ext uri="{FF2B5EF4-FFF2-40B4-BE49-F238E27FC236}">
                  <a16:creationId xmlns:a16="http://schemas.microsoft.com/office/drawing/2014/main" id="{6DB6C9E8-0103-4142-A7C1-BAE2602B0E94}"/>
                </a:ext>
              </a:extLst>
            </p:cNvPr>
            <p:cNvSpPr/>
            <p:nvPr/>
          </p:nvSpPr>
          <p:spPr>
            <a:xfrm rot="21162396">
              <a:off x="7631106" y="2273478"/>
              <a:ext cx="265643"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90" name="楕円 66">
              <a:extLst>
                <a:ext uri="{FF2B5EF4-FFF2-40B4-BE49-F238E27FC236}">
                  <a16:creationId xmlns:a16="http://schemas.microsoft.com/office/drawing/2014/main" id="{A9541913-6C19-469A-A8C5-6F2B18345915}"/>
                </a:ext>
              </a:extLst>
            </p:cNvPr>
            <p:cNvSpPr/>
            <p:nvPr/>
          </p:nvSpPr>
          <p:spPr>
            <a:xfrm rot="16318090">
              <a:off x="7723384" y="2843830"/>
              <a:ext cx="498220" cy="655056"/>
            </a:xfrm>
            <a:prstGeom prst="ellipse">
              <a:avLst/>
            </a:prstGeom>
            <a:gradFill flip="none" rotWithShape="1">
              <a:gsLst>
                <a:gs pos="50000">
                  <a:srgbClr val="F7615A">
                    <a:alpha val="60000"/>
                  </a:srgbClr>
                </a:gs>
                <a:gs pos="89000">
                  <a:srgbClr val="EE7164">
                    <a:alpha val="10000"/>
                  </a:srgbClr>
                </a:gs>
                <a:gs pos="23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91" name="楕円 66">
              <a:extLst>
                <a:ext uri="{FF2B5EF4-FFF2-40B4-BE49-F238E27FC236}">
                  <a16:creationId xmlns:a16="http://schemas.microsoft.com/office/drawing/2014/main" id="{EA9271FC-8A1B-4693-9535-6823743D536C}"/>
                </a:ext>
              </a:extLst>
            </p:cNvPr>
            <p:cNvSpPr/>
            <p:nvPr/>
          </p:nvSpPr>
          <p:spPr>
            <a:xfrm rot="21162396">
              <a:off x="8029248" y="2927446"/>
              <a:ext cx="302935" cy="566575"/>
            </a:xfrm>
            <a:prstGeom prst="ellipse">
              <a:avLst/>
            </a:prstGeom>
            <a:gradFill flip="none" rotWithShape="1">
              <a:gsLst>
                <a:gs pos="100000">
                  <a:srgbClr val="F28F84">
                    <a:alpha val="10000"/>
                  </a:srgbClr>
                </a:gs>
                <a:gs pos="45000">
                  <a:srgbClr val="EE7164">
                    <a:alpha val="80000"/>
                  </a:srgbClr>
                </a:gs>
                <a:gs pos="21000">
                  <a:srgbClr val="FF5050">
                    <a:alpha val="9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92" name="楕円 67">
              <a:extLst>
                <a:ext uri="{FF2B5EF4-FFF2-40B4-BE49-F238E27FC236}">
                  <a16:creationId xmlns:a16="http://schemas.microsoft.com/office/drawing/2014/main" id="{40D64FEB-FD6A-4881-A5A5-14B54A9A5513}"/>
                </a:ext>
              </a:extLst>
            </p:cNvPr>
            <p:cNvSpPr/>
            <p:nvPr/>
          </p:nvSpPr>
          <p:spPr>
            <a:xfrm rot="5111350">
              <a:off x="8322739" y="2848349"/>
              <a:ext cx="262992" cy="567406"/>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93" name="楕円 68">
              <a:extLst>
                <a:ext uri="{FF2B5EF4-FFF2-40B4-BE49-F238E27FC236}">
                  <a16:creationId xmlns:a16="http://schemas.microsoft.com/office/drawing/2014/main" id="{E2955C44-B61A-492E-9FC2-73D34A86D65A}"/>
                </a:ext>
              </a:extLst>
            </p:cNvPr>
            <p:cNvSpPr/>
            <p:nvPr/>
          </p:nvSpPr>
          <p:spPr>
            <a:xfrm rot="21162396">
              <a:off x="8176262" y="2703719"/>
              <a:ext cx="302935" cy="566575"/>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94" name="楕円 67">
              <a:extLst>
                <a:ext uri="{FF2B5EF4-FFF2-40B4-BE49-F238E27FC236}">
                  <a16:creationId xmlns:a16="http://schemas.microsoft.com/office/drawing/2014/main" id="{C24E63AF-B35D-4E7E-ADB0-0E0AB199BD97}"/>
                </a:ext>
              </a:extLst>
            </p:cNvPr>
            <p:cNvSpPr/>
            <p:nvPr/>
          </p:nvSpPr>
          <p:spPr>
            <a:xfrm rot="15820177">
              <a:off x="7636622" y="2487792"/>
              <a:ext cx="356834" cy="565526"/>
            </a:xfrm>
            <a:prstGeom prst="ellipse">
              <a:avLst/>
            </a:prstGeom>
            <a:gradFill flip="none" rotWithShape="1">
              <a:gsLst>
                <a:gs pos="50000">
                  <a:srgbClr val="F7615A">
                    <a:alpha val="60000"/>
                  </a:srgbClr>
                </a:gs>
                <a:gs pos="91000">
                  <a:srgbClr val="EE7164">
                    <a:alpha val="3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95" name="楕円 68">
              <a:extLst>
                <a:ext uri="{FF2B5EF4-FFF2-40B4-BE49-F238E27FC236}">
                  <a16:creationId xmlns:a16="http://schemas.microsoft.com/office/drawing/2014/main" id="{117E1442-7671-43B0-92A8-17C175B2F466}"/>
                </a:ext>
              </a:extLst>
            </p:cNvPr>
            <p:cNvSpPr/>
            <p:nvPr/>
          </p:nvSpPr>
          <p:spPr>
            <a:xfrm rot="17035299">
              <a:off x="7638631" y="2469896"/>
              <a:ext cx="234296" cy="382286"/>
            </a:xfrm>
            <a:prstGeom prst="ellipse">
              <a:avLst/>
            </a:prstGeom>
            <a:gradFill flip="none" rotWithShape="1">
              <a:gsLst>
                <a:gs pos="38000">
                  <a:srgbClr val="F7615A">
                    <a:alpha val="60000"/>
                  </a:srgbClr>
                </a:gs>
                <a:gs pos="89000">
                  <a:srgbClr val="EE7164">
                    <a:alpha val="10000"/>
                  </a:srgbClr>
                </a:gs>
                <a:gs pos="20000">
                  <a:srgbClr val="FF5050">
                    <a:alpha val="57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96" name="楕円 69">
              <a:extLst>
                <a:ext uri="{FF2B5EF4-FFF2-40B4-BE49-F238E27FC236}">
                  <a16:creationId xmlns:a16="http://schemas.microsoft.com/office/drawing/2014/main" id="{82AC09B7-B99E-448A-B620-9685D1B6AF41}"/>
                </a:ext>
              </a:extLst>
            </p:cNvPr>
            <p:cNvSpPr/>
            <p:nvPr/>
          </p:nvSpPr>
          <p:spPr>
            <a:xfrm rot="17035299">
              <a:off x="7792367" y="3092059"/>
              <a:ext cx="234296" cy="382286"/>
            </a:xfrm>
            <a:prstGeom prst="ellipse">
              <a:avLst/>
            </a:prstGeom>
            <a:gradFill flip="none" rotWithShape="1">
              <a:gsLst>
                <a:gs pos="38000">
                  <a:srgbClr val="F7615A">
                    <a:alpha val="60000"/>
                  </a:srgbClr>
                </a:gs>
                <a:gs pos="89000">
                  <a:srgbClr val="EE7164">
                    <a:alpha val="10000"/>
                  </a:srgbClr>
                </a:gs>
                <a:gs pos="15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97" name="楕円 70">
              <a:extLst>
                <a:ext uri="{FF2B5EF4-FFF2-40B4-BE49-F238E27FC236}">
                  <a16:creationId xmlns:a16="http://schemas.microsoft.com/office/drawing/2014/main" id="{46F89B49-262E-4A06-A357-703735A5B755}"/>
                </a:ext>
              </a:extLst>
            </p:cNvPr>
            <p:cNvSpPr/>
            <p:nvPr/>
          </p:nvSpPr>
          <p:spPr>
            <a:xfrm rot="17035299">
              <a:off x="7708952" y="3007555"/>
              <a:ext cx="234296" cy="382286"/>
            </a:xfrm>
            <a:prstGeom prst="ellipse">
              <a:avLst/>
            </a:prstGeom>
            <a:gradFill flip="none" rotWithShape="1">
              <a:gsLst>
                <a:gs pos="38000">
                  <a:srgbClr val="F7615A">
                    <a:alpha val="72000"/>
                  </a:srgbClr>
                </a:gs>
                <a:gs pos="89000">
                  <a:srgbClr val="EE7164">
                    <a:alpha val="10000"/>
                  </a:srgbClr>
                </a:gs>
                <a:gs pos="15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98" name="楕円 71">
              <a:extLst>
                <a:ext uri="{FF2B5EF4-FFF2-40B4-BE49-F238E27FC236}">
                  <a16:creationId xmlns:a16="http://schemas.microsoft.com/office/drawing/2014/main" id="{4CAB0EDF-3D1E-4592-BF75-A5A30668BC73}"/>
                </a:ext>
              </a:extLst>
            </p:cNvPr>
            <p:cNvSpPr/>
            <p:nvPr/>
          </p:nvSpPr>
          <p:spPr>
            <a:xfrm rot="17035299">
              <a:off x="8324169" y="2628160"/>
              <a:ext cx="222903" cy="406651"/>
            </a:xfrm>
            <a:prstGeom prst="ellipse">
              <a:avLst/>
            </a:prstGeom>
            <a:gradFill flip="none" rotWithShape="1">
              <a:gsLst>
                <a:gs pos="38000">
                  <a:srgbClr val="F7615A">
                    <a:alpha val="72000"/>
                  </a:srgbClr>
                </a:gs>
                <a:gs pos="89000">
                  <a:srgbClr val="EE7164">
                    <a:alpha val="10000"/>
                  </a:srgbClr>
                </a:gs>
                <a:gs pos="15000">
                  <a:srgbClr val="FF5050">
                    <a:alpha val="71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99" name="楕円 72">
              <a:extLst>
                <a:ext uri="{FF2B5EF4-FFF2-40B4-BE49-F238E27FC236}">
                  <a16:creationId xmlns:a16="http://schemas.microsoft.com/office/drawing/2014/main" id="{7ABEB57A-960A-4B9E-8831-AB9DCE1EC9F2}"/>
                </a:ext>
              </a:extLst>
            </p:cNvPr>
            <p:cNvSpPr/>
            <p:nvPr/>
          </p:nvSpPr>
          <p:spPr>
            <a:xfrm rot="17035299">
              <a:off x="7926558" y="2835763"/>
              <a:ext cx="428944" cy="382286"/>
            </a:xfrm>
            <a:prstGeom prst="ellipse">
              <a:avLst/>
            </a:prstGeom>
            <a:gradFill flip="none" rotWithShape="1">
              <a:gsLst>
                <a:gs pos="47000">
                  <a:srgbClr val="F7615A">
                    <a:alpha val="65000"/>
                  </a:srgbClr>
                </a:gs>
                <a:gs pos="87000">
                  <a:srgbClr val="EE7164">
                    <a:alpha val="0"/>
                  </a:srgbClr>
                </a:gs>
                <a:gs pos="15000">
                  <a:srgbClr val="FF5050">
                    <a:alpha val="8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00" name="楕円 73">
              <a:extLst>
                <a:ext uri="{FF2B5EF4-FFF2-40B4-BE49-F238E27FC236}">
                  <a16:creationId xmlns:a16="http://schemas.microsoft.com/office/drawing/2014/main" id="{24CC9F76-B6B1-4814-99EF-3B50970F792D}"/>
                </a:ext>
              </a:extLst>
            </p:cNvPr>
            <p:cNvSpPr/>
            <p:nvPr/>
          </p:nvSpPr>
          <p:spPr>
            <a:xfrm rot="17035299">
              <a:off x="7685509" y="2751682"/>
              <a:ext cx="415633" cy="491526"/>
            </a:xfrm>
            <a:prstGeom prst="ellipse">
              <a:avLst/>
            </a:prstGeom>
            <a:gradFill flip="none" rotWithShape="1">
              <a:gsLst>
                <a:gs pos="43000">
                  <a:srgbClr val="F7615A">
                    <a:alpha val="88000"/>
                  </a:srgbClr>
                </a:gs>
                <a:gs pos="89000">
                  <a:srgbClr val="EE7164">
                    <a:alpha val="10000"/>
                  </a:srgbClr>
                </a:gs>
                <a:gs pos="26500">
                  <a:srgbClr val="FB5955">
                    <a:alpha val="81000"/>
                  </a:srgbClr>
                </a:gs>
                <a:gs pos="11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01" name="楕円 74">
              <a:extLst>
                <a:ext uri="{FF2B5EF4-FFF2-40B4-BE49-F238E27FC236}">
                  <a16:creationId xmlns:a16="http://schemas.microsoft.com/office/drawing/2014/main" id="{F5F23710-BBD2-42A3-A3DE-86EE7E2A9DA8}"/>
                </a:ext>
              </a:extLst>
            </p:cNvPr>
            <p:cNvSpPr/>
            <p:nvPr/>
          </p:nvSpPr>
          <p:spPr>
            <a:xfrm rot="12524241">
              <a:off x="8202467" y="3037925"/>
              <a:ext cx="322093" cy="418928"/>
            </a:xfrm>
            <a:prstGeom prst="ellipse">
              <a:avLst/>
            </a:prstGeom>
            <a:gradFill flip="none" rotWithShape="1">
              <a:gsLst>
                <a:gs pos="38000">
                  <a:srgbClr val="F7615A">
                    <a:alpha val="72000"/>
                  </a:srgbClr>
                </a:gs>
                <a:gs pos="89000">
                  <a:srgbClr val="EE7164">
                    <a:alpha val="10000"/>
                  </a:srgbClr>
                </a:gs>
                <a:gs pos="15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02" name="楕円 75">
              <a:extLst>
                <a:ext uri="{FF2B5EF4-FFF2-40B4-BE49-F238E27FC236}">
                  <a16:creationId xmlns:a16="http://schemas.microsoft.com/office/drawing/2014/main" id="{AF9BFE66-3202-409A-9614-D897C182F5FA}"/>
                </a:ext>
              </a:extLst>
            </p:cNvPr>
            <p:cNvSpPr/>
            <p:nvPr/>
          </p:nvSpPr>
          <p:spPr>
            <a:xfrm rot="20742027">
              <a:off x="7815902" y="2783549"/>
              <a:ext cx="385370" cy="612142"/>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03" name="楕円 76">
              <a:extLst>
                <a:ext uri="{FF2B5EF4-FFF2-40B4-BE49-F238E27FC236}">
                  <a16:creationId xmlns:a16="http://schemas.microsoft.com/office/drawing/2014/main" id="{43BAC002-BF5A-4C7A-AC56-918E803390FE}"/>
                </a:ext>
              </a:extLst>
            </p:cNvPr>
            <p:cNvSpPr/>
            <p:nvPr/>
          </p:nvSpPr>
          <p:spPr>
            <a:xfrm rot="15665239">
              <a:off x="7651337" y="2716856"/>
              <a:ext cx="385370" cy="612142"/>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04" name="楕円 77">
              <a:extLst>
                <a:ext uri="{FF2B5EF4-FFF2-40B4-BE49-F238E27FC236}">
                  <a16:creationId xmlns:a16="http://schemas.microsoft.com/office/drawing/2014/main" id="{EB30F477-9857-425D-93D8-ED13D3A3089B}"/>
                </a:ext>
              </a:extLst>
            </p:cNvPr>
            <p:cNvSpPr/>
            <p:nvPr/>
          </p:nvSpPr>
          <p:spPr>
            <a:xfrm rot="20742027">
              <a:off x="7779247" y="2984120"/>
              <a:ext cx="257138" cy="432954"/>
            </a:xfrm>
            <a:prstGeom prst="ellipse">
              <a:avLst/>
            </a:prstGeom>
            <a:gradFill flip="none" rotWithShape="1">
              <a:gsLst>
                <a:gs pos="58000">
                  <a:srgbClr val="F7615A">
                    <a:alpha val="60000"/>
                  </a:srgbClr>
                </a:gs>
                <a:gs pos="89000">
                  <a:srgbClr val="EE7164">
                    <a:alpha val="10000"/>
                  </a:srgbClr>
                </a:gs>
                <a:gs pos="32000">
                  <a:srgbClr val="FF4228">
                    <a:alpha val="70000"/>
                  </a:srgbClr>
                </a:gs>
                <a:gs pos="17000">
                  <a:srgbClr val="FF3300">
                    <a:alpha val="94000"/>
                  </a:srgbClr>
                </a:gs>
                <a:gs pos="45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05" name="楕円 80">
              <a:extLst>
                <a:ext uri="{FF2B5EF4-FFF2-40B4-BE49-F238E27FC236}">
                  <a16:creationId xmlns:a16="http://schemas.microsoft.com/office/drawing/2014/main" id="{40607F3C-4076-4E62-BC6C-419F3AAE2AC0}"/>
                </a:ext>
              </a:extLst>
            </p:cNvPr>
            <p:cNvSpPr/>
            <p:nvPr/>
          </p:nvSpPr>
          <p:spPr>
            <a:xfrm rot="20742027">
              <a:off x="7708756" y="2947827"/>
              <a:ext cx="499636" cy="481199"/>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06" name="楕円 80">
              <a:extLst>
                <a:ext uri="{FF2B5EF4-FFF2-40B4-BE49-F238E27FC236}">
                  <a16:creationId xmlns:a16="http://schemas.microsoft.com/office/drawing/2014/main" id="{9C94CB82-B466-4E06-9FBF-E180C00DFD03}"/>
                </a:ext>
              </a:extLst>
            </p:cNvPr>
            <p:cNvSpPr/>
            <p:nvPr/>
          </p:nvSpPr>
          <p:spPr>
            <a:xfrm rot="20300742">
              <a:off x="7828216" y="2868937"/>
              <a:ext cx="382175" cy="427427"/>
            </a:xfrm>
            <a:prstGeom prst="ellipse">
              <a:avLst/>
            </a:prstGeom>
            <a:gradFill flip="none" rotWithShape="1">
              <a:gsLst>
                <a:gs pos="50000">
                  <a:srgbClr val="F7615A">
                    <a:alpha val="60000"/>
                  </a:srgbClr>
                </a:gs>
                <a:gs pos="91000">
                  <a:srgbClr val="EE7164">
                    <a:alpha val="3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07" name="楕円 446">
              <a:extLst>
                <a:ext uri="{FF2B5EF4-FFF2-40B4-BE49-F238E27FC236}">
                  <a16:creationId xmlns:a16="http://schemas.microsoft.com/office/drawing/2014/main" id="{A6178B69-9E1A-4680-9873-BB8C94849C7E}"/>
                </a:ext>
              </a:extLst>
            </p:cNvPr>
            <p:cNvSpPr/>
            <p:nvPr/>
          </p:nvSpPr>
          <p:spPr>
            <a:xfrm rot="17465864">
              <a:off x="7743141" y="2603766"/>
              <a:ext cx="373264" cy="619115"/>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08" name="楕円 77">
              <a:extLst>
                <a:ext uri="{FF2B5EF4-FFF2-40B4-BE49-F238E27FC236}">
                  <a16:creationId xmlns:a16="http://schemas.microsoft.com/office/drawing/2014/main" id="{457B06A9-8028-45C9-92B9-7DF170598E76}"/>
                </a:ext>
              </a:extLst>
            </p:cNvPr>
            <p:cNvSpPr/>
            <p:nvPr/>
          </p:nvSpPr>
          <p:spPr>
            <a:xfrm rot="20742027">
              <a:off x="7758835" y="2774969"/>
              <a:ext cx="499636" cy="481199"/>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09" name="楕円 77">
              <a:extLst>
                <a:ext uri="{FF2B5EF4-FFF2-40B4-BE49-F238E27FC236}">
                  <a16:creationId xmlns:a16="http://schemas.microsoft.com/office/drawing/2014/main" id="{76762838-9E96-499B-BFA6-399FA5D754B4}"/>
                </a:ext>
              </a:extLst>
            </p:cNvPr>
            <p:cNvSpPr/>
            <p:nvPr/>
          </p:nvSpPr>
          <p:spPr>
            <a:xfrm rot="20742027">
              <a:off x="7591102" y="2730980"/>
              <a:ext cx="499636" cy="481199"/>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10" name="楕円 77">
              <a:extLst>
                <a:ext uri="{FF2B5EF4-FFF2-40B4-BE49-F238E27FC236}">
                  <a16:creationId xmlns:a16="http://schemas.microsoft.com/office/drawing/2014/main" id="{F8046F0A-8C84-4C7F-B93F-99CAC6798355}"/>
                </a:ext>
              </a:extLst>
            </p:cNvPr>
            <p:cNvSpPr/>
            <p:nvPr/>
          </p:nvSpPr>
          <p:spPr>
            <a:xfrm rot="20742027">
              <a:off x="7664825" y="2695859"/>
              <a:ext cx="590133" cy="716557"/>
            </a:xfrm>
            <a:prstGeom prst="ellipse">
              <a:avLst/>
            </a:prstGeom>
            <a:gradFill flip="none" rotWithShape="1">
              <a:gsLst>
                <a:gs pos="94000">
                  <a:srgbClr val="F7615A">
                    <a:alpha val="30000"/>
                  </a:srgbClr>
                </a:gs>
                <a:gs pos="100000">
                  <a:srgbClr val="EE7164">
                    <a:alpha val="20000"/>
                  </a:srgbClr>
                </a:gs>
                <a:gs pos="75000">
                  <a:srgbClr val="FF4228">
                    <a:alpha val="60000"/>
                  </a:srgbClr>
                </a:gs>
                <a:gs pos="17000">
                  <a:srgbClr val="FF0000">
                    <a:alpha val="90000"/>
                  </a:srgbClr>
                </a:gs>
                <a:gs pos="39000">
                  <a:srgbClr val="FF0700"/>
                </a:gs>
                <a:gs pos="64000">
                  <a:srgbClr val="FF3300">
                    <a:alpha val="70000"/>
                  </a:srgbClr>
                </a:gs>
                <a:gs pos="87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11" name="楕円 79">
              <a:extLst>
                <a:ext uri="{FF2B5EF4-FFF2-40B4-BE49-F238E27FC236}">
                  <a16:creationId xmlns:a16="http://schemas.microsoft.com/office/drawing/2014/main" id="{CD3EE872-0E44-474F-82B1-9D788FE8A399}"/>
                </a:ext>
              </a:extLst>
            </p:cNvPr>
            <p:cNvSpPr/>
            <p:nvPr/>
          </p:nvSpPr>
          <p:spPr>
            <a:xfrm rot="17035299">
              <a:off x="7767371" y="2444859"/>
              <a:ext cx="234296" cy="382286"/>
            </a:xfrm>
            <a:prstGeom prst="ellipse">
              <a:avLst/>
            </a:prstGeom>
            <a:gradFill flip="none" rotWithShape="1">
              <a:gsLst>
                <a:gs pos="38000">
                  <a:srgbClr val="F7615A">
                    <a:alpha val="60000"/>
                  </a:srgbClr>
                </a:gs>
                <a:gs pos="89000">
                  <a:srgbClr val="EE7164">
                    <a:alpha val="10000"/>
                  </a:srgbClr>
                </a:gs>
                <a:gs pos="20000">
                  <a:srgbClr val="FF5050">
                    <a:alpha val="57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12" name="楕円 77">
              <a:extLst>
                <a:ext uri="{FF2B5EF4-FFF2-40B4-BE49-F238E27FC236}">
                  <a16:creationId xmlns:a16="http://schemas.microsoft.com/office/drawing/2014/main" id="{979F18E0-E023-4110-BE5C-802E4BB587EE}"/>
                </a:ext>
              </a:extLst>
            </p:cNvPr>
            <p:cNvSpPr/>
            <p:nvPr/>
          </p:nvSpPr>
          <p:spPr>
            <a:xfrm rot="15962548">
              <a:off x="8422517" y="3020026"/>
              <a:ext cx="132061" cy="273134"/>
            </a:xfrm>
            <a:prstGeom prst="ellipse">
              <a:avLst/>
            </a:prstGeom>
            <a:gradFill flip="none" rotWithShape="1">
              <a:gsLst>
                <a:gs pos="86000">
                  <a:srgbClr val="F7615A">
                    <a:alpha val="30000"/>
                  </a:srgbClr>
                </a:gs>
                <a:gs pos="93000">
                  <a:srgbClr val="EE7164">
                    <a:alpha val="20000"/>
                  </a:srgbClr>
                </a:gs>
                <a:gs pos="64000">
                  <a:srgbClr val="FF4228">
                    <a:alpha val="70000"/>
                  </a:srgbClr>
                </a:gs>
                <a:gs pos="0">
                  <a:srgbClr val="FF0000">
                    <a:alpha val="90000"/>
                  </a:srgbClr>
                </a:gs>
                <a:gs pos="19000">
                  <a:srgbClr val="FF3300">
                    <a:alpha val="94000"/>
                  </a:srgbClr>
                </a:gs>
                <a:gs pos="78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13" name="楕円 14">
              <a:extLst>
                <a:ext uri="{FF2B5EF4-FFF2-40B4-BE49-F238E27FC236}">
                  <a16:creationId xmlns:a16="http://schemas.microsoft.com/office/drawing/2014/main" id="{78A356C3-BEEA-45CD-A86A-E9D7F154F306}"/>
                </a:ext>
              </a:extLst>
            </p:cNvPr>
            <p:cNvSpPr/>
            <p:nvPr/>
          </p:nvSpPr>
          <p:spPr>
            <a:xfrm rot="21162396">
              <a:off x="8008605" y="2367823"/>
              <a:ext cx="265643"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14" name="楕円 14">
              <a:extLst>
                <a:ext uri="{FF2B5EF4-FFF2-40B4-BE49-F238E27FC236}">
                  <a16:creationId xmlns:a16="http://schemas.microsoft.com/office/drawing/2014/main" id="{B14F09FB-9C92-4F71-A2B3-D3E308B99104}"/>
                </a:ext>
              </a:extLst>
            </p:cNvPr>
            <p:cNvSpPr/>
            <p:nvPr/>
          </p:nvSpPr>
          <p:spPr>
            <a:xfrm rot="21162396">
              <a:off x="7895856" y="2284214"/>
              <a:ext cx="265643"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15" name="楕円 14">
              <a:extLst>
                <a:ext uri="{FF2B5EF4-FFF2-40B4-BE49-F238E27FC236}">
                  <a16:creationId xmlns:a16="http://schemas.microsoft.com/office/drawing/2014/main" id="{43CFD764-EE6A-4EF3-89F9-071BC306B54E}"/>
                </a:ext>
              </a:extLst>
            </p:cNvPr>
            <p:cNvSpPr/>
            <p:nvPr/>
          </p:nvSpPr>
          <p:spPr>
            <a:xfrm rot="20477771">
              <a:off x="7332864" y="3170689"/>
              <a:ext cx="265645"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16" name="楕円 14">
              <a:extLst>
                <a:ext uri="{FF2B5EF4-FFF2-40B4-BE49-F238E27FC236}">
                  <a16:creationId xmlns:a16="http://schemas.microsoft.com/office/drawing/2014/main" id="{ECA92084-5654-429C-B725-6AA51708F94C}"/>
                </a:ext>
              </a:extLst>
            </p:cNvPr>
            <p:cNvSpPr/>
            <p:nvPr/>
          </p:nvSpPr>
          <p:spPr>
            <a:xfrm rot="16606781">
              <a:off x="8167463" y="3205212"/>
              <a:ext cx="265645"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117" name="グループ化 92">
              <a:extLst>
                <a:ext uri="{FF2B5EF4-FFF2-40B4-BE49-F238E27FC236}">
                  <a16:creationId xmlns:a16="http://schemas.microsoft.com/office/drawing/2014/main" id="{2D37A031-E99D-4157-96BF-FEAA3C604701}"/>
                </a:ext>
              </a:extLst>
            </p:cNvPr>
            <p:cNvGrpSpPr/>
            <p:nvPr/>
          </p:nvGrpSpPr>
          <p:grpSpPr>
            <a:xfrm rot="18239659">
              <a:off x="7073649" y="2532896"/>
              <a:ext cx="1296841" cy="1419725"/>
              <a:chOff x="6697836" y="5170921"/>
              <a:chExt cx="824209" cy="902308"/>
            </a:xfrm>
          </p:grpSpPr>
          <p:sp>
            <p:nvSpPr>
              <p:cNvPr id="124" name="楕円 77">
                <a:extLst>
                  <a:ext uri="{FF2B5EF4-FFF2-40B4-BE49-F238E27FC236}">
                    <a16:creationId xmlns:a16="http://schemas.microsoft.com/office/drawing/2014/main" id="{D13065EB-86A1-42EA-A71C-0B251AC56B4C}"/>
                  </a:ext>
                </a:extLst>
              </p:cNvPr>
              <p:cNvSpPr/>
              <p:nvPr/>
            </p:nvSpPr>
            <p:spPr>
              <a:xfrm rot="2502368">
                <a:off x="6795359" y="5271484"/>
                <a:ext cx="375060" cy="455409"/>
              </a:xfrm>
              <a:prstGeom prst="ellipse">
                <a:avLst/>
              </a:prstGeom>
              <a:gradFill flip="none" rotWithShape="1">
                <a:gsLst>
                  <a:gs pos="94000">
                    <a:srgbClr val="F7615A">
                      <a:alpha val="30000"/>
                    </a:srgbClr>
                  </a:gs>
                  <a:gs pos="100000">
                    <a:srgbClr val="EE7164">
                      <a:alpha val="20000"/>
                    </a:srgbClr>
                  </a:gs>
                  <a:gs pos="75000">
                    <a:srgbClr val="FF4228">
                      <a:alpha val="60000"/>
                    </a:srgbClr>
                  </a:gs>
                  <a:gs pos="17000">
                    <a:srgbClr val="FF0000">
                      <a:alpha val="90000"/>
                    </a:srgbClr>
                  </a:gs>
                  <a:gs pos="39000">
                    <a:srgbClr val="FF0700"/>
                  </a:gs>
                  <a:gs pos="64000">
                    <a:srgbClr val="FF3300">
                      <a:alpha val="70000"/>
                    </a:srgbClr>
                  </a:gs>
                  <a:gs pos="87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25" name="楕円 13">
                <a:extLst>
                  <a:ext uri="{FF2B5EF4-FFF2-40B4-BE49-F238E27FC236}">
                    <a16:creationId xmlns:a16="http://schemas.microsoft.com/office/drawing/2014/main" id="{C5678B80-8FB8-43F3-B210-37963853CD54}"/>
                  </a:ext>
                </a:extLst>
              </p:cNvPr>
              <p:cNvSpPr/>
              <p:nvPr/>
            </p:nvSpPr>
            <p:spPr>
              <a:xfrm rot="13210021">
                <a:off x="6697836" y="5494135"/>
                <a:ext cx="579094" cy="579094"/>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26" name="楕円 53">
                <a:extLst>
                  <a:ext uri="{FF2B5EF4-FFF2-40B4-BE49-F238E27FC236}">
                    <a16:creationId xmlns:a16="http://schemas.microsoft.com/office/drawing/2014/main" id="{A8E40BB9-4314-4882-9718-2C3CDA2F4F43}"/>
                  </a:ext>
                </a:extLst>
              </p:cNvPr>
              <p:cNvSpPr/>
              <p:nvPr/>
            </p:nvSpPr>
            <p:spPr>
              <a:xfrm rot="13210021">
                <a:off x="6942950" y="5193190"/>
                <a:ext cx="579095" cy="579094"/>
              </a:xfrm>
              <a:prstGeom prst="ellipse">
                <a:avLst/>
              </a:prstGeom>
              <a:gradFill flip="none" rotWithShape="1">
                <a:gsLst>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27" name="楕円 43">
                <a:extLst>
                  <a:ext uri="{FF2B5EF4-FFF2-40B4-BE49-F238E27FC236}">
                    <a16:creationId xmlns:a16="http://schemas.microsoft.com/office/drawing/2014/main" id="{E01E2D0D-8765-4E0D-843D-1985CFE668A1}"/>
                  </a:ext>
                </a:extLst>
              </p:cNvPr>
              <p:cNvSpPr/>
              <p:nvPr/>
            </p:nvSpPr>
            <p:spPr>
              <a:xfrm rot="13210021">
                <a:off x="7143061" y="5319950"/>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28" name="楕円 47">
                <a:extLst>
                  <a:ext uri="{FF2B5EF4-FFF2-40B4-BE49-F238E27FC236}">
                    <a16:creationId xmlns:a16="http://schemas.microsoft.com/office/drawing/2014/main" id="{6236F8E7-04CC-4DC3-B7EA-249D6C15DBA4}"/>
                  </a:ext>
                </a:extLst>
              </p:cNvPr>
              <p:cNvSpPr/>
              <p:nvPr/>
            </p:nvSpPr>
            <p:spPr>
              <a:xfrm rot="13210021">
                <a:off x="7111650" y="5319949"/>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29" name="楕円 49">
                <a:extLst>
                  <a:ext uri="{FF2B5EF4-FFF2-40B4-BE49-F238E27FC236}">
                    <a16:creationId xmlns:a16="http://schemas.microsoft.com/office/drawing/2014/main" id="{9CB9FCE7-D2FC-4818-A123-A0B67E23610B}"/>
                  </a:ext>
                </a:extLst>
              </p:cNvPr>
              <p:cNvSpPr/>
              <p:nvPr/>
            </p:nvSpPr>
            <p:spPr>
              <a:xfrm rot="13210021">
                <a:off x="7185119" y="5285233"/>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0" name="楕円 174">
                <a:extLst>
                  <a:ext uri="{FF2B5EF4-FFF2-40B4-BE49-F238E27FC236}">
                    <a16:creationId xmlns:a16="http://schemas.microsoft.com/office/drawing/2014/main" id="{4CC5CCA9-8468-4C98-925B-9166ED0BE6B0}"/>
                  </a:ext>
                </a:extLst>
              </p:cNvPr>
              <p:cNvSpPr/>
              <p:nvPr/>
            </p:nvSpPr>
            <p:spPr>
              <a:xfrm rot="15712389">
                <a:off x="6968609" y="5173315"/>
                <a:ext cx="394592" cy="389804"/>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1" name="楕円 77">
                <a:extLst>
                  <a:ext uri="{FF2B5EF4-FFF2-40B4-BE49-F238E27FC236}">
                    <a16:creationId xmlns:a16="http://schemas.microsoft.com/office/drawing/2014/main" id="{0658FF04-3807-4825-9D77-6F5111C0221F}"/>
                  </a:ext>
                </a:extLst>
              </p:cNvPr>
              <p:cNvSpPr/>
              <p:nvPr/>
            </p:nvSpPr>
            <p:spPr>
              <a:xfrm rot="15712389">
                <a:off x="6880372" y="5471983"/>
                <a:ext cx="317544" cy="305827"/>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2" name="楕円 48" hidden="1">
                <a:extLst>
                  <a:ext uri="{FF2B5EF4-FFF2-40B4-BE49-F238E27FC236}">
                    <a16:creationId xmlns:a16="http://schemas.microsoft.com/office/drawing/2014/main" id="{433DB5F5-B20A-4E0D-8463-05D96F3A41CB}"/>
                  </a:ext>
                </a:extLst>
              </p:cNvPr>
              <p:cNvSpPr/>
              <p:nvPr/>
            </p:nvSpPr>
            <p:spPr>
              <a:xfrm rot="13210021">
                <a:off x="6985477" y="54631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3" name="楕円 77">
                <a:extLst>
                  <a:ext uri="{FF2B5EF4-FFF2-40B4-BE49-F238E27FC236}">
                    <a16:creationId xmlns:a16="http://schemas.microsoft.com/office/drawing/2014/main" id="{651A136B-1EDF-4D20-BB67-D994B40187C1}"/>
                  </a:ext>
                </a:extLst>
              </p:cNvPr>
              <p:cNvSpPr/>
              <p:nvPr/>
            </p:nvSpPr>
            <p:spPr>
              <a:xfrm rot="10932910">
                <a:off x="7125712" y="5422544"/>
                <a:ext cx="83931" cy="173591"/>
              </a:xfrm>
              <a:prstGeom prst="ellipse">
                <a:avLst/>
              </a:prstGeom>
              <a:gradFill flip="none" rotWithShape="1">
                <a:gsLst>
                  <a:gs pos="86000">
                    <a:srgbClr val="F7615A">
                      <a:alpha val="30000"/>
                    </a:srgbClr>
                  </a:gs>
                  <a:gs pos="93000">
                    <a:srgbClr val="EE7164">
                      <a:alpha val="20000"/>
                    </a:srgbClr>
                  </a:gs>
                  <a:gs pos="64000">
                    <a:srgbClr val="FF4228">
                      <a:alpha val="70000"/>
                    </a:srgbClr>
                  </a:gs>
                  <a:gs pos="0">
                    <a:srgbClr val="FF0000">
                      <a:alpha val="90000"/>
                    </a:srgbClr>
                  </a:gs>
                  <a:gs pos="19000">
                    <a:srgbClr val="FF3300">
                      <a:alpha val="94000"/>
                    </a:srgbClr>
                  </a:gs>
                  <a:gs pos="78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4" name="楕円 14" hidden="1">
                <a:extLst>
                  <a:ext uri="{FF2B5EF4-FFF2-40B4-BE49-F238E27FC236}">
                    <a16:creationId xmlns:a16="http://schemas.microsoft.com/office/drawing/2014/main" id="{B1A63813-8776-4308-920F-87F737D6020B}"/>
                  </a:ext>
                </a:extLst>
              </p:cNvPr>
              <p:cNvSpPr/>
              <p:nvPr/>
            </p:nvSpPr>
            <p:spPr>
              <a:xfrm rot="11577143">
                <a:off x="7074180" y="5321100"/>
                <a:ext cx="168831" cy="263453"/>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5" name="楕円 48" hidden="1">
                <a:extLst>
                  <a:ext uri="{FF2B5EF4-FFF2-40B4-BE49-F238E27FC236}">
                    <a16:creationId xmlns:a16="http://schemas.microsoft.com/office/drawing/2014/main" id="{42B68195-15B0-4FDC-9620-DD3E3DAB6AD6}"/>
                  </a:ext>
                </a:extLst>
              </p:cNvPr>
              <p:cNvSpPr/>
              <p:nvPr/>
            </p:nvSpPr>
            <p:spPr>
              <a:xfrm rot="13210021">
                <a:off x="7137877" y="56155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6" name="楕円 48" hidden="1">
                <a:extLst>
                  <a:ext uri="{FF2B5EF4-FFF2-40B4-BE49-F238E27FC236}">
                    <a16:creationId xmlns:a16="http://schemas.microsoft.com/office/drawing/2014/main" id="{D475459C-0410-4535-A51F-DAD6223C0182}"/>
                  </a:ext>
                </a:extLst>
              </p:cNvPr>
              <p:cNvSpPr/>
              <p:nvPr/>
            </p:nvSpPr>
            <p:spPr>
              <a:xfrm rot="13210021">
                <a:off x="7290277" y="57679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7" name="parton" hidden="1">
                <a:extLst>
                  <a:ext uri="{FF2B5EF4-FFF2-40B4-BE49-F238E27FC236}">
                    <a16:creationId xmlns:a16="http://schemas.microsoft.com/office/drawing/2014/main" id="{A94268B9-E909-48A9-B0F3-368D4AD060EF}"/>
                  </a:ext>
                </a:extLst>
              </p:cNvPr>
              <p:cNvSpPr/>
              <p:nvPr/>
            </p:nvSpPr>
            <p:spPr>
              <a:xfrm rot="13210021">
                <a:off x="6964085" y="5812287"/>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8" name="楕円 46" hidden="1">
                <a:extLst>
                  <a:ext uri="{FF2B5EF4-FFF2-40B4-BE49-F238E27FC236}">
                    <a16:creationId xmlns:a16="http://schemas.microsoft.com/office/drawing/2014/main" id="{296CFB8D-88CA-4960-85F1-B9E161044B0A}"/>
                  </a:ext>
                </a:extLst>
              </p:cNvPr>
              <p:cNvSpPr/>
              <p:nvPr/>
            </p:nvSpPr>
            <p:spPr>
              <a:xfrm rot="13210021">
                <a:off x="7116485" y="5964687"/>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9" name="parton" hidden="1">
                <a:extLst>
                  <a:ext uri="{FF2B5EF4-FFF2-40B4-BE49-F238E27FC236}">
                    <a16:creationId xmlns:a16="http://schemas.microsoft.com/office/drawing/2014/main" id="{35A38BFC-C14D-46A7-9796-DF26462BE900}"/>
                  </a:ext>
                </a:extLst>
              </p:cNvPr>
              <p:cNvSpPr/>
              <p:nvPr/>
            </p:nvSpPr>
            <p:spPr>
              <a:xfrm rot="13210021">
                <a:off x="7161203" y="5318072"/>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40" name="parton" hidden="1">
                <a:extLst>
                  <a:ext uri="{FF2B5EF4-FFF2-40B4-BE49-F238E27FC236}">
                    <a16:creationId xmlns:a16="http://schemas.microsoft.com/office/drawing/2014/main" id="{B529ACAB-84C1-4139-92FA-70FB769DB5E9}"/>
                  </a:ext>
                </a:extLst>
              </p:cNvPr>
              <p:cNvSpPr/>
              <p:nvPr/>
            </p:nvSpPr>
            <p:spPr>
              <a:xfrm rot="13210021">
                <a:off x="6772772" y="5482349"/>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41" name="parton" hidden="1">
                <a:extLst>
                  <a:ext uri="{FF2B5EF4-FFF2-40B4-BE49-F238E27FC236}">
                    <a16:creationId xmlns:a16="http://schemas.microsoft.com/office/drawing/2014/main" id="{487DED32-EECA-4F20-B23A-4739C8C88AD4}"/>
                  </a:ext>
                </a:extLst>
              </p:cNvPr>
              <p:cNvSpPr/>
              <p:nvPr/>
            </p:nvSpPr>
            <p:spPr>
              <a:xfrm rot="13210021">
                <a:off x="7003328" y="5573032"/>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42" name="parton" hidden="1">
                <a:extLst>
                  <a:ext uri="{FF2B5EF4-FFF2-40B4-BE49-F238E27FC236}">
                    <a16:creationId xmlns:a16="http://schemas.microsoft.com/office/drawing/2014/main" id="{F309FD7D-0CAF-4258-8D91-C89B6E8734E9}"/>
                  </a:ext>
                </a:extLst>
              </p:cNvPr>
              <p:cNvSpPr/>
              <p:nvPr/>
            </p:nvSpPr>
            <p:spPr>
              <a:xfrm rot="13210021">
                <a:off x="7290278" y="55399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sp>
          <p:nvSpPr>
            <p:cNvPr id="118" name="楕円 60">
              <a:extLst>
                <a:ext uri="{FF2B5EF4-FFF2-40B4-BE49-F238E27FC236}">
                  <a16:creationId xmlns:a16="http://schemas.microsoft.com/office/drawing/2014/main" id="{C0DECB73-0349-4256-9662-FF265B402DA6}"/>
                </a:ext>
              </a:extLst>
            </p:cNvPr>
            <p:cNvSpPr/>
            <p:nvPr/>
          </p:nvSpPr>
          <p:spPr>
            <a:xfrm rot="9849680">
              <a:off x="6653672" y="2438044"/>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19" name="楕円 77">
              <a:extLst>
                <a:ext uri="{FF2B5EF4-FFF2-40B4-BE49-F238E27FC236}">
                  <a16:creationId xmlns:a16="http://schemas.microsoft.com/office/drawing/2014/main" id="{DCA9BD1F-5097-405B-B2B4-37BF7F31DEEE}"/>
                </a:ext>
              </a:extLst>
            </p:cNvPr>
            <p:cNvSpPr/>
            <p:nvPr/>
          </p:nvSpPr>
          <p:spPr>
            <a:xfrm rot="12352048">
              <a:off x="7153731" y="2936389"/>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20" name="楕円 77">
              <a:extLst>
                <a:ext uri="{FF2B5EF4-FFF2-40B4-BE49-F238E27FC236}">
                  <a16:creationId xmlns:a16="http://schemas.microsoft.com/office/drawing/2014/main" id="{99C1542E-8A68-44B8-9EAA-260BBE2964D6}"/>
                </a:ext>
              </a:extLst>
            </p:cNvPr>
            <p:cNvSpPr/>
            <p:nvPr/>
          </p:nvSpPr>
          <p:spPr>
            <a:xfrm rot="12352048">
              <a:off x="7483751" y="2488825"/>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21" name="楕円 77">
              <a:extLst>
                <a:ext uri="{FF2B5EF4-FFF2-40B4-BE49-F238E27FC236}">
                  <a16:creationId xmlns:a16="http://schemas.microsoft.com/office/drawing/2014/main" id="{76B92C06-A8AC-4271-A1C1-D6D3B0E7F9CF}"/>
                </a:ext>
              </a:extLst>
            </p:cNvPr>
            <p:cNvSpPr/>
            <p:nvPr/>
          </p:nvSpPr>
          <p:spPr>
            <a:xfrm rot="12352048">
              <a:off x="7977768" y="2768482"/>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22" name="楕円 77">
              <a:extLst>
                <a:ext uri="{FF2B5EF4-FFF2-40B4-BE49-F238E27FC236}">
                  <a16:creationId xmlns:a16="http://schemas.microsoft.com/office/drawing/2014/main" id="{FA264F9A-EF9B-4C6B-889A-41405E3D6270}"/>
                </a:ext>
              </a:extLst>
            </p:cNvPr>
            <p:cNvSpPr/>
            <p:nvPr/>
          </p:nvSpPr>
          <p:spPr>
            <a:xfrm rot="12352048">
              <a:off x="7598535" y="2367775"/>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23" name="楕円 77">
              <a:extLst>
                <a:ext uri="{FF2B5EF4-FFF2-40B4-BE49-F238E27FC236}">
                  <a16:creationId xmlns:a16="http://schemas.microsoft.com/office/drawing/2014/main" id="{7E44C4EC-7422-46E1-99A7-875CBD215EB5}"/>
                </a:ext>
              </a:extLst>
            </p:cNvPr>
            <p:cNvSpPr/>
            <p:nvPr/>
          </p:nvSpPr>
          <p:spPr>
            <a:xfrm rot="12352048">
              <a:off x="7697373" y="2961840"/>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grpSp>
        <p:nvGrpSpPr>
          <p:cNvPr id="143" name="グループ化 49">
            <a:extLst>
              <a:ext uri="{FF2B5EF4-FFF2-40B4-BE49-F238E27FC236}">
                <a16:creationId xmlns:a16="http://schemas.microsoft.com/office/drawing/2014/main" id="{CBC340FD-AE11-4AB2-B8C3-71FE4E2B5C81}"/>
              </a:ext>
            </a:extLst>
          </p:cNvPr>
          <p:cNvGrpSpPr/>
          <p:nvPr/>
        </p:nvGrpSpPr>
        <p:grpSpPr>
          <a:xfrm>
            <a:off x="3419346" y="1643553"/>
            <a:ext cx="2478585" cy="2474871"/>
            <a:chOff x="6653672" y="2109072"/>
            <a:chExt cx="2462978" cy="2211867"/>
          </a:xfrm>
        </p:grpSpPr>
        <p:sp>
          <p:nvSpPr>
            <p:cNvPr id="144" name="爆発 2 155">
              <a:extLst>
                <a:ext uri="{FF2B5EF4-FFF2-40B4-BE49-F238E27FC236}">
                  <a16:creationId xmlns:a16="http://schemas.microsoft.com/office/drawing/2014/main" id="{531D68F9-ADBF-4082-A0F1-C7A20D3F54F1}"/>
                </a:ext>
              </a:extLst>
            </p:cNvPr>
            <p:cNvSpPr/>
            <p:nvPr/>
          </p:nvSpPr>
          <p:spPr>
            <a:xfrm rot="18239659">
              <a:off x="7445727" y="2930860"/>
              <a:ext cx="379580" cy="399909"/>
            </a:xfrm>
            <a:prstGeom prst="irregularSeal2">
              <a:avLst/>
            </a:prstGeom>
            <a:solidFill>
              <a:sysClr val="windowText" lastClr="000000"/>
            </a:solidFill>
            <a:ln w="19050" cap="rnd" cmpd="sng" algn="ctr">
              <a:solidFill>
                <a:srgbClr val="212121">
                  <a:lumMod val="2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45" name="爆発 2 155">
              <a:extLst>
                <a:ext uri="{FF2B5EF4-FFF2-40B4-BE49-F238E27FC236}">
                  <a16:creationId xmlns:a16="http://schemas.microsoft.com/office/drawing/2014/main" id="{2DC85733-B70E-4ABC-90D7-D128ECDFD8AB}"/>
                </a:ext>
              </a:extLst>
            </p:cNvPr>
            <p:cNvSpPr/>
            <p:nvPr/>
          </p:nvSpPr>
          <p:spPr>
            <a:xfrm rot="18239659">
              <a:off x="7446755" y="2931554"/>
              <a:ext cx="379580" cy="399909"/>
            </a:xfrm>
            <a:prstGeom prst="irregularSeal2">
              <a:avLst/>
            </a:prstGeom>
            <a:solidFill>
              <a:sysClr val="windowText" lastClr="000000"/>
            </a:solidFill>
            <a:ln w="19050" cap="rnd" cmpd="sng" algn="ctr">
              <a:solidFill>
                <a:srgbClr val="212121">
                  <a:lumMod val="2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cxnSp>
          <p:nvCxnSpPr>
            <p:cNvPr id="146" name="直線矢印コネクタ 53">
              <a:extLst>
                <a:ext uri="{FF2B5EF4-FFF2-40B4-BE49-F238E27FC236}">
                  <a16:creationId xmlns:a16="http://schemas.microsoft.com/office/drawing/2014/main" id="{3AF10271-EED8-433B-BB7C-CFDB1D3ECFFF}"/>
                </a:ext>
              </a:extLst>
            </p:cNvPr>
            <p:cNvCxnSpPr>
              <a:cxnSpLocks/>
            </p:cNvCxnSpPr>
            <p:nvPr/>
          </p:nvCxnSpPr>
          <p:spPr>
            <a:xfrm rot="18239659" flipV="1">
              <a:off x="6684707" y="3704966"/>
              <a:ext cx="1221223" cy="10723"/>
            </a:xfrm>
            <a:prstGeom prst="straightConnector1">
              <a:avLst/>
            </a:prstGeom>
            <a:noFill/>
            <a:ln w="19050" cap="rnd" cmpd="sng" algn="ctr">
              <a:noFill/>
              <a:prstDash val="solid"/>
              <a:headEnd type="none" w="lg" len="lg"/>
              <a:tailEnd type="triangle" w="lg" len="lg"/>
            </a:ln>
            <a:effectLst/>
          </p:spPr>
        </p:cxnSp>
        <p:sp>
          <p:nvSpPr>
            <p:cNvPr id="147" name="楕円 13">
              <a:extLst>
                <a:ext uri="{FF2B5EF4-FFF2-40B4-BE49-F238E27FC236}">
                  <a16:creationId xmlns:a16="http://schemas.microsoft.com/office/drawing/2014/main" id="{D7B31E77-8E11-431A-A12D-73386F1AE131}"/>
                </a:ext>
              </a:extLst>
            </p:cNvPr>
            <p:cNvSpPr/>
            <p:nvPr/>
          </p:nvSpPr>
          <p:spPr>
            <a:xfrm rot="18239659">
              <a:off x="7252013" y="2115486"/>
              <a:ext cx="911168"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48" name="楕円 61">
              <a:extLst>
                <a:ext uri="{FF2B5EF4-FFF2-40B4-BE49-F238E27FC236}">
                  <a16:creationId xmlns:a16="http://schemas.microsoft.com/office/drawing/2014/main" id="{553A3FC3-36BD-4FDD-AA37-951194219EEC}"/>
                </a:ext>
              </a:extLst>
            </p:cNvPr>
            <p:cNvSpPr/>
            <p:nvPr/>
          </p:nvSpPr>
          <p:spPr>
            <a:xfrm rot="18239659">
              <a:off x="8205481" y="2794098"/>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49" name="楕円 60">
              <a:extLst>
                <a:ext uri="{FF2B5EF4-FFF2-40B4-BE49-F238E27FC236}">
                  <a16:creationId xmlns:a16="http://schemas.microsoft.com/office/drawing/2014/main" id="{C7039663-8807-478E-8123-D513DF1829D6}"/>
                </a:ext>
              </a:extLst>
            </p:cNvPr>
            <p:cNvSpPr/>
            <p:nvPr/>
          </p:nvSpPr>
          <p:spPr>
            <a:xfrm rot="18239659">
              <a:off x="6860809" y="3044877"/>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0" name="楕円 57">
              <a:extLst>
                <a:ext uri="{FF2B5EF4-FFF2-40B4-BE49-F238E27FC236}">
                  <a16:creationId xmlns:a16="http://schemas.microsoft.com/office/drawing/2014/main" id="{A18EFE63-C9B1-4E29-B0E9-22BECFB34527}"/>
                </a:ext>
              </a:extLst>
            </p:cNvPr>
            <p:cNvSpPr/>
            <p:nvPr/>
          </p:nvSpPr>
          <p:spPr>
            <a:xfrm rot="18239659">
              <a:off x="7821082" y="2505108"/>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1" name="楕円 56">
              <a:extLst>
                <a:ext uri="{FF2B5EF4-FFF2-40B4-BE49-F238E27FC236}">
                  <a16:creationId xmlns:a16="http://schemas.microsoft.com/office/drawing/2014/main" id="{AEEB726C-5876-45AB-AC1A-034E7B7ABBFC}"/>
                </a:ext>
              </a:extLst>
            </p:cNvPr>
            <p:cNvSpPr/>
            <p:nvPr/>
          </p:nvSpPr>
          <p:spPr>
            <a:xfrm rot="18239659">
              <a:off x="7543792" y="2667292"/>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2" name="楕円 57">
              <a:extLst>
                <a:ext uri="{FF2B5EF4-FFF2-40B4-BE49-F238E27FC236}">
                  <a16:creationId xmlns:a16="http://schemas.microsoft.com/office/drawing/2014/main" id="{BD909A11-97C8-4D9F-B971-A39352A918D0}"/>
                </a:ext>
              </a:extLst>
            </p:cNvPr>
            <p:cNvSpPr/>
            <p:nvPr/>
          </p:nvSpPr>
          <p:spPr>
            <a:xfrm rot="18239659">
              <a:off x="7404124" y="2710172"/>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3" name="楕円 58">
              <a:extLst>
                <a:ext uri="{FF2B5EF4-FFF2-40B4-BE49-F238E27FC236}">
                  <a16:creationId xmlns:a16="http://schemas.microsoft.com/office/drawing/2014/main" id="{962257F4-B1AC-4F67-BC2E-DF900BDAFE2C}"/>
                </a:ext>
              </a:extLst>
            </p:cNvPr>
            <p:cNvSpPr/>
            <p:nvPr/>
          </p:nvSpPr>
          <p:spPr>
            <a:xfrm rot="18239659">
              <a:off x="7568457" y="2801515"/>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4" name="楕円 54">
              <a:extLst>
                <a:ext uri="{FF2B5EF4-FFF2-40B4-BE49-F238E27FC236}">
                  <a16:creationId xmlns:a16="http://schemas.microsoft.com/office/drawing/2014/main" id="{A6AAEE1B-177E-4A3A-B6CE-1488EE0C0053}"/>
                </a:ext>
              </a:extLst>
            </p:cNvPr>
            <p:cNvSpPr/>
            <p:nvPr/>
          </p:nvSpPr>
          <p:spPr>
            <a:xfrm rot="18239659">
              <a:off x="7599146" y="2481630"/>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5" name="楕円 53">
              <a:extLst>
                <a:ext uri="{FF2B5EF4-FFF2-40B4-BE49-F238E27FC236}">
                  <a16:creationId xmlns:a16="http://schemas.microsoft.com/office/drawing/2014/main" id="{483E98FA-4151-4A1F-8DF9-2228D58DC3EA}"/>
                </a:ext>
              </a:extLst>
            </p:cNvPr>
            <p:cNvSpPr/>
            <p:nvPr/>
          </p:nvSpPr>
          <p:spPr>
            <a:xfrm rot="18239659">
              <a:off x="7622103" y="2109073"/>
              <a:ext cx="911169" cy="911168"/>
            </a:xfrm>
            <a:prstGeom prst="ellipse">
              <a:avLst/>
            </a:prstGeom>
            <a:gradFill flip="none" rotWithShape="1">
              <a:gsLst>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6" name="楕円 55">
              <a:extLst>
                <a:ext uri="{FF2B5EF4-FFF2-40B4-BE49-F238E27FC236}">
                  <a16:creationId xmlns:a16="http://schemas.microsoft.com/office/drawing/2014/main" id="{4704817C-8F03-4122-AD57-FE31B7285256}"/>
                </a:ext>
              </a:extLst>
            </p:cNvPr>
            <p:cNvSpPr/>
            <p:nvPr/>
          </p:nvSpPr>
          <p:spPr>
            <a:xfrm rot="18239659">
              <a:off x="7340151" y="2491553"/>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7" name="楕円 14">
              <a:extLst>
                <a:ext uri="{FF2B5EF4-FFF2-40B4-BE49-F238E27FC236}">
                  <a16:creationId xmlns:a16="http://schemas.microsoft.com/office/drawing/2014/main" id="{C6B1FB2C-8235-495D-94A7-0C244D60CAE0}"/>
                </a:ext>
              </a:extLst>
            </p:cNvPr>
            <p:cNvSpPr/>
            <p:nvPr/>
          </p:nvSpPr>
          <p:spPr>
            <a:xfrm rot="21162396">
              <a:off x="7631106" y="2273478"/>
              <a:ext cx="265643"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8" name="楕円 66">
              <a:extLst>
                <a:ext uri="{FF2B5EF4-FFF2-40B4-BE49-F238E27FC236}">
                  <a16:creationId xmlns:a16="http://schemas.microsoft.com/office/drawing/2014/main" id="{B84CAC31-A417-4300-B736-3180D9A18B09}"/>
                </a:ext>
              </a:extLst>
            </p:cNvPr>
            <p:cNvSpPr/>
            <p:nvPr/>
          </p:nvSpPr>
          <p:spPr>
            <a:xfrm rot="16318090">
              <a:off x="7723384" y="2843830"/>
              <a:ext cx="498220" cy="655056"/>
            </a:xfrm>
            <a:prstGeom prst="ellipse">
              <a:avLst/>
            </a:prstGeom>
            <a:gradFill flip="none" rotWithShape="1">
              <a:gsLst>
                <a:gs pos="50000">
                  <a:srgbClr val="F7615A">
                    <a:alpha val="60000"/>
                  </a:srgbClr>
                </a:gs>
                <a:gs pos="89000">
                  <a:srgbClr val="EE7164">
                    <a:alpha val="10000"/>
                  </a:srgbClr>
                </a:gs>
                <a:gs pos="23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9" name="楕円 66">
              <a:extLst>
                <a:ext uri="{FF2B5EF4-FFF2-40B4-BE49-F238E27FC236}">
                  <a16:creationId xmlns:a16="http://schemas.microsoft.com/office/drawing/2014/main" id="{6C29B98F-A823-4915-8FB7-9A576BF6875B}"/>
                </a:ext>
              </a:extLst>
            </p:cNvPr>
            <p:cNvSpPr/>
            <p:nvPr/>
          </p:nvSpPr>
          <p:spPr>
            <a:xfrm rot="21162396">
              <a:off x="8029248" y="2927446"/>
              <a:ext cx="302935" cy="566575"/>
            </a:xfrm>
            <a:prstGeom prst="ellipse">
              <a:avLst/>
            </a:prstGeom>
            <a:gradFill flip="none" rotWithShape="1">
              <a:gsLst>
                <a:gs pos="100000">
                  <a:srgbClr val="F28F84">
                    <a:alpha val="10000"/>
                  </a:srgbClr>
                </a:gs>
                <a:gs pos="45000">
                  <a:srgbClr val="EE7164">
                    <a:alpha val="80000"/>
                  </a:srgbClr>
                </a:gs>
                <a:gs pos="21000">
                  <a:srgbClr val="FF5050">
                    <a:alpha val="9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0" name="楕円 67">
              <a:extLst>
                <a:ext uri="{FF2B5EF4-FFF2-40B4-BE49-F238E27FC236}">
                  <a16:creationId xmlns:a16="http://schemas.microsoft.com/office/drawing/2014/main" id="{E4F14E61-C2BE-47B5-BD71-78D44686FA67}"/>
                </a:ext>
              </a:extLst>
            </p:cNvPr>
            <p:cNvSpPr/>
            <p:nvPr/>
          </p:nvSpPr>
          <p:spPr>
            <a:xfrm rot="5111350">
              <a:off x="8322739" y="2848349"/>
              <a:ext cx="262992" cy="567406"/>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1" name="楕円 68">
              <a:extLst>
                <a:ext uri="{FF2B5EF4-FFF2-40B4-BE49-F238E27FC236}">
                  <a16:creationId xmlns:a16="http://schemas.microsoft.com/office/drawing/2014/main" id="{520CF130-A556-40F0-81B4-89CC0456F996}"/>
                </a:ext>
              </a:extLst>
            </p:cNvPr>
            <p:cNvSpPr/>
            <p:nvPr/>
          </p:nvSpPr>
          <p:spPr>
            <a:xfrm rot="21162396">
              <a:off x="8176262" y="2703719"/>
              <a:ext cx="302935" cy="566575"/>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2" name="楕円 67">
              <a:extLst>
                <a:ext uri="{FF2B5EF4-FFF2-40B4-BE49-F238E27FC236}">
                  <a16:creationId xmlns:a16="http://schemas.microsoft.com/office/drawing/2014/main" id="{42D2AAFF-29B6-4882-8D0D-64BCD370FA7E}"/>
                </a:ext>
              </a:extLst>
            </p:cNvPr>
            <p:cNvSpPr/>
            <p:nvPr/>
          </p:nvSpPr>
          <p:spPr>
            <a:xfrm rot="15820177">
              <a:off x="7636622" y="2487792"/>
              <a:ext cx="356834" cy="565526"/>
            </a:xfrm>
            <a:prstGeom prst="ellipse">
              <a:avLst/>
            </a:prstGeom>
            <a:gradFill flip="none" rotWithShape="1">
              <a:gsLst>
                <a:gs pos="50000">
                  <a:srgbClr val="F7615A">
                    <a:alpha val="60000"/>
                  </a:srgbClr>
                </a:gs>
                <a:gs pos="91000">
                  <a:srgbClr val="EE7164">
                    <a:alpha val="3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3" name="楕円 68">
              <a:extLst>
                <a:ext uri="{FF2B5EF4-FFF2-40B4-BE49-F238E27FC236}">
                  <a16:creationId xmlns:a16="http://schemas.microsoft.com/office/drawing/2014/main" id="{C55F2B7C-33A1-4DE2-8E4D-433A37346C23}"/>
                </a:ext>
              </a:extLst>
            </p:cNvPr>
            <p:cNvSpPr/>
            <p:nvPr/>
          </p:nvSpPr>
          <p:spPr>
            <a:xfrm rot="17035299">
              <a:off x="7638631" y="2469896"/>
              <a:ext cx="234296" cy="382286"/>
            </a:xfrm>
            <a:prstGeom prst="ellipse">
              <a:avLst/>
            </a:prstGeom>
            <a:gradFill flip="none" rotWithShape="1">
              <a:gsLst>
                <a:gs pos="38000">
                  <a:srgbClr val="F7615A">
                    <a:alpha val="60000"/>
                  </a:srgbClr>
                </a:gs>
                <a:gs pos="89000">
                  <a:srgbClr val="EE7164">
                    <a:alpha val="10000"/>
                  </a:srgbClr>
                </a:gs>
                <a:gs pos="20000">
                  <a:srgbClr val="FF5050">
                    <a:alpha val="57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4" name="楕円 69">
              <a:extLst>
                <a:ext uri="{FF2B5EF4-FFF2-40B4-BE49-F238E27FC236}">
                  <a16:creationId xmlns:a16="http://schemas.microsoft.com/office/drawing/2014/main" id="{62DEA190-862B-4F4C-82F9-137417E4F8B1}"/>
                </a:ext>
              </a:extLst>
            </p:cNvPr>
            <p:cNvSpPr/>
            <p:nvPr/>
          </p:nvSpPr>
          <p:spPr>
            <a:xfrm rot="17035299">
              <a:off x="7792367" y="3092059"/>
              <a:ext cx="234296" cy="382286"/>
            </a:xfrm>
            <a:prstGeom prst="ellipse">
              <a:avLst/>
            </a:prstGeom>
            <a:gradFill flip="none" rotWithShape="1">
              <a:gsLst>
                <a:gs pos="38000">
                  <a:srgbClr val="F7615A">
                    <a:alpha val="60000"/>
                  </a:srgbClr>
                </a:gs>
                <a:gs pos="89000">
                  <a:srgbClr val="EE7164">
                    <a:alpha val="10000"/>
                  </a:srgbClr>
                </a:gs>
                <a:gs pos="15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5" name="楕円 70">
              <a:extLst>
                <a:ext uri="{FF2B5EF4-FFF2-40B4-BE49-F238E27FC236}">
                  <a16:creationId xmlns:a16="http://schemas.microsoft.com/office/drawing/2014/main" id="{8D329D0A-1A9F-4A6D-8769-8A7A73422D46}"/>
                </a:ext>
              </a:extLst>
            </p:cNvPr>
            <p:cNvSpPr/>
            <p:nvPr/>
          </p:nvSpPr>
          <p:spPr>
            <a:xfrm rot="17035299">
              <a:off x="7708952" y="3007555"/>
              <a:ext cx="234296" cy="382286"/>
            </a:xfrm>
            <a:prstGeom prst="ellipse">
              <a:avLst/>
            </a:prstGeom>
            <a:gradFill flip="none" rotWithShape="1">
              <a:gsLst>
                <a:gs pos="38000">
                  <a:srgbClr val="F7615A">
                    <a:alpha val="72000"/>
                  </a:srgbClr>
                </a:gs>
                <a:gs pos="89000">
                  <a:srgbClr val="EE7164">
                    <a:alpha val="10000"/>
                  </a:srgbClr>
                </a:gs>
                <a:gs pos="15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6" name="楕円 71">
              <a:extLst>
                <a:ext uri="{FF2B5EF4-FFF2-40B4-BE49-F238E27FC236}">
                  <a16:creationId xmlns:a16="http://schemas.microsoft.com/office/drawing/2014/main" id="{893C710E-7F99-4BE6-BFCD-0E19A71129E4}"/>
                </a:ext>
              </a:extLst>
            </p:cNvPr>
            <p:cNvSpPr/>
            <p:nvPr/>
          </p:nvSpPr>
          <p:spPr>
            <a:xfrm rot="17035299">
              <a:off x="8324169" y="2628160"/>
              <a:ext cx="222903" cy="406651"/>
            </a:xfrm>
            <a:prstGeom prst="ellipse">
              <a:avLst/>
            </a:prstGeom>
            <a:gradFill flip="none" rotWithShape="1">
              <a:gsLst>
                <a:gs pos="38000">
                  <a:srgbClr val="F7615A">
                    <a:alpha val="72000"/>
                  </a:srgbClr>
                </a:gs>
                <a:gs pos="89000">
                  <a:srgbClr val="EE7164">
                    <a:alpha val="10000"/>
                  </a:srgbClr>
                </a:gs>
                <a:gs pos="15000">
                  <a:srgbClr val="FF5050">
                    <a:alpha val="71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7" name="楕円 72">
              <a:extLst>
                <a:ext uri="{FF2B5EF4-FFF2-40B4-BE49-F238E27FC236}">
                  <a16:creationId xmlns:a16="http://schemas.microsoft.com/office/drawing/2014/main" id="{4AC60B56-EECA-4492-AF09-73D43777FC2D}"/>
                </a:ext>
              </a:extLst>
            </p:cNvPr>
            <p:cNvSpPr/>
            <p:nvPr/>
          </p:nvSpPr>
          <p:spPr>
            <a:xfrm rot="17035299">
              <a:off x="7926558" y="2835763"/>
              <a:ext cx="428944" cy="382286"/>
            </a:xfrm>
            <a:prstGeom prst="ellipse">
              <a:avLst/>
            </a:prstGeom>
            <a:gradFill flip="none" rotWithShape="1">
              <a:gsLst>
                <a:gs pos="47000">
                  <a:srgbClr val="F7615A">
                    <a:alpha val="65000"/>
                  </a:srgbClr>
                </a:gs>
                <a:gs pos="87000">
                  <a:srgbClr val="EE7164">
                    <a:alpha val="0"/>
                  </a:srgbClr>
                </a:gs>
                <a:gs pos="15000">
                  <a:srgbClr val="FF5050">
                    <a:alpha val="8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8" name="楕円 73">
              <a:extLst>
                <a:ext uri="{FF2B5EF4-FFF2-40B4-BE49-F238E27FC236}">
                  <a16:creationId xmlns:a16="http://schemas.microsoft.com/office/drawing/2014/main" id="{937BE5AC-08B2-4603-BD44-F27ED96E0057}"/>
                </a:ext>
              </a:extLst>
            </p:cNvPr>
            <p:cNvSpPr/>
            <p:nvPr/>
          </p:nvSpPr>
          <p:spPr>
            <a:xfrm rot="17035299">
              <a:off x="7685509" y="2751682"/>
              <a:ext cx="415633" cy="491526"/>
            </a:xfrm>
            <a:prstGeom prst="ellipse">
              <a:avLst/>
            </a:prstGeom>
            <a:gradFill flip="none" rotWithShape="1">
              <a:gsLst>
                <a:gs pos="43000">
                  <a:srgbClr val="F7615A">
                    <a:alpha val="88000"/>
                  </a:srgbClr>
                </a:gs>
                <a:gs pos="89000">
                  <a:srgbClr val="EE7164">
                    <a:alpha val="10000"/>
                  </a:srgbClr>
                </a:gs>
                <a:gs pos="26500">
                  <a:srgbClr val="FB5955">
                    <a:alpha val="81000"/>
                  </a:srgbClr>
                </a:gs>
                <a:gs pos="11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9" name="楕円 74">
              <a:extLst>
                <a:ext uri="{FF2B5EF4-FFF2-40B4-BE49-F238E27FC236}">
                  <a16:creationId xmlns:a16="http://schemas.microsoft.com/office/drawing/2014/main" id="{CF299CE8-BDF9-4A96-B6DB-0EB2A8FE3D5F}"/>
                </a:ext>
              </a:extLst>
            </p:cNvPr>
            <p:cNvSpPr/>
            <p:nvPr/>
          </p:nvSpPr>
          <p:spPr>
            <a:xfrm rot="12524241">
              <a:off x="8202467" y="3037925"/>
              <a:ext cx="322093" cy="418928"/>
            </a:xfrm>
            <a:prstGeom prst="ellipse">
              <a:avLst/>
            </a:prstGeom>
            <a:gradFill flip="none" rotWithShape="1">
              <a:gsLst>
                <a:gs pos="38000">
                  <a:srgbClr val="F7615A">
                    <a:alpha val="72000"/>
                  </a:srgbClr>
                </a:gs>
                <a:gs pos="89000">
                  <a:srgbClr val="EE7164">
                    <a:alpha val="10000"/>
                  </a:srgbClr>
                </a:gs>
                <a:gs pos="15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0" name="楕円 75">
              <a:extLst>
                <a:ext uri="{FF2B5EF4-FFF2-40B4-BE49-F238E27FC236}">
                  <a16:creationId xmlns:a16="http://schemas.microsoft.com/office/drawing/2014/main" id="{C6C68584-BE8A-4F67-9865-8EBB90A40270}"/>
                </a:ext>
              </a:extLst>
            </p:cNvPr>
            <p:cNvSpPr/>
            <p:nvPr/>
          </p:nvSpPr>
          <p:spPr>
            <a:xfrm rot="20742027">
              <a:off x="7815902" y="2783549"/>
              <a:ext cx="385370" cy="612142"/>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1" name="楕円 76">
              <a:extLst>
                <a:ext uri="{FF2B5EF4-FFF2-40B4-BE49-F238E27FC236}">
                  <a16:creationId xmlns:a16="http://schemas.microsoft.com/office/drawing/2014/main" id="{66935D42-3A18-468C-A478-72349618C118}"/>
                </a:ext>
              </a:extLst>
            </p:cNvPr>
            <p:cNvSpPr/>
            <p:nvPr/>
          </p:nvSpPr>
          <p:spPr>
            <a:xfrm rot="15665239">
              <a:off x="7651337" y="2716856"/>
              <a:ext cx="385370" cy="612142"/>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2" name="楕円 77">
              <a:extLst>
                <a:ext uri="{FF2B5EF4-FFF2-40B4-BE49-F238E27FC236}">
                  <a16:creationId xmlns:a16="http://schemas.microsoft.com/office/drawing/2014/main" id="{1DBF8C81-3BF5-46F3-8BA0-8F8A8B3C3454}"/>
                </a:ext>
              </a:extLst>
            </p:cNvPr>
            <p:cNvSpPr/>
            <p:nvPr/>
          </p:nvSpPr>
          <p:spPr>
            <a:xfrm rot="20742027">
              <a:off x="7779247" y="2984120"/>
              <a:ext cx="257138" cy="432954"/>
            </a:xfrm>
            <a:prstGeom prst="ellipse">
              <a:avLst/>
            </a:prstGeom>
            <a:gradFill flip="none" rotWithShape="1">
              <a:gsLst>
                <a:gs pos="58000">
                  <a:srgbClr val="F7615A">
                    <a:alpha val="60000"/>
                  </a:srgbClr>
                </a:gs>
                <a:gs pos="89000">
                  <a:srgbClr val="EE7164">
                    <a:alpha val="10000"/>
                  </a:srgbClr>
                </a:gs>
                <a:gs pos="32000">
                  <a:srgbClr val="FF4228">
                    <a:alpha val="70000"/>
                  </a:srgbClr>
                </a:gs>
                <a:gs pos="17000">
                  <a:srgbClr val="FF3300">
                    <a:alpha val="94000"/>
                  </a:srgbClr>
                </a:gs>
                <a:gs pos="45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3" name="楕円 80">
              <a:extLst>
                <a:ext uri="{FF2B5EF4-FFF2-40B4-BE49-F238E27FC236}">
                  <a16:creationId xmlns:a16="http://schemas.microsoft.com/office/drawing/2014/main" id="{0CCE764A-2094-4CC6-A330-CCA340EA19C9}"/>
                </a:ext>
              </a:extLst>
            </p:cNvPr>
            <p:cNvSpPr/>
            <p:nvPr/>
          </p:nvSpPr>
          <p:spPr>
            <a:xfrm rot="20742027">
              <a:off x="7708756" y="2947827"/>
              <a:ext cx="499636" cy="481199"/>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4" name="楕円 80">
              <a:extLst>
                <a:ext uri="{FF2B5EF4-FFF2-40B4-BE49-F238E27FC236}">
                  <a16:creationId xmlns:a16="http://schemas.microsoft.com/office/drawing/2014/main" id="{E5276E6D-9690-4A55-996D-966FE41B795C}"/>
                </a:ext>
              </a:extLst>
            </p:cNvPr>
            <p:cNvSpPr/>
            <p:nvPr/>
          </p:nvSpPr>
          <p:spPr>
            <a:xfrm rot="20300742">
              <a:off x="7828216" y="2868937"/>
              <a:ext cx="382175" cy="427427"/>
            </a:xfrm>
            <a:prstGeom prst="ellipse">
              <a:avLst/>
            </a:prstGeom>
            <a:gradFill flip="none" rotWithShape="1">
              <a:gsLst>
                <a:gs pos="50000">
                  <a:srgbClr val="F7615A">
                    <a:alpha val="60000"/>
                  </a:srgbClr>
                </a:gs>
                <a:gs pos="91000">
                  <a:srgbClr val="EE7164">
                    <a:alpha val="3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5" name="楕円 446">
              <a:extLst>
                <a:ext uri="{FF2B5EF4-FFF2-40B4-BE49-F238E27FC236}">
                  <a16:creationId xmlns:a16="http://schemas.microsoft.com/office/drawing/2014/main" id="{CAC8E932-7C42-4EF8-A778-0A52FA16CD86}"/>
                </a:ext>
              </a:extLst>
            </p:cNvPr>
            <p:cNvSpPr/>
            <p:nvPr/>
          </p:nvSpPr>
          <p:spPr>
            <a:xfrm rot="17465864">
              <a:off x="7743141" y="2603766"/>
              <a:ext cx="373264" cy="619115"/>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6" name="楕円 77">
              <a:extLst>
                <a:ext uri="{FF2B5EF4-FFF2-40B4-BE49-F238E27FC236}">
                  <a16:creationId xmlns:a16="http://schemas.microsoft.com/office/drawing/2014/main" id="{9A8B06CD-22A5-4B05-BDEB-C78A75E81ACD}"/>
                </a:ext>
              </a:extLst>
            </p:cNvPr>
            <p:cNvSpPr/>
            <p:nvPr/>
          </p:nvSpPr>
          <p:spPr>
            <a:xfrm rot="20742027">
              <a:off x="7758835" y="2774969"/>
              <a:ext cx="499636" cy="481199"/>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7" name="楕円 77">
              <a:extLst>
                <a:ext uri="{FF2B5EF4-FFF2-40B4-BE49-F238E27FC236}">
                  <a16:creationId xmlns:a16="http://schemas.microsoft.com/office/drawing/2014/main" id="{076D3ECE-D054-486F-8493-A7408A6B39F6}"/>
                </a:ext>
              </a:extLst>
            </p:cNvPr>
            <p:cNvSpPr/>
            <p:nvPr/>
          </p:nvSpPr>
          <p:spPr>
            <a:xfrm rot="20742027">
              <a:off x="7591102" y="2730980"/>
              <a:ext cx="499636" cy="481199"/>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8" name="楕円 77">
              <a:extLst>
                <a:ext uri="{FF2B5EF4-FFF2-40B4-BE49-F238E27FC236}">
                  <a16:creationId xmlns:a16="http://schemas.microsoft.com/office/drawing/2014/main" id="{B05371CA-C994-497B-903F-EB54E3CAA549}"/>
                </a:ext>
              </a:extLst>
            </p:cNvPr>
            <p:cNvSpPr/>
            <p:nvPr/>
          </p:nvSpPr>
          <p:spPr>
            <a:xfrm rot="20742027">
              <a:off x="7664825" y="2695859"/>
              <a:ext cx="590133" cy="716557"/>
            </a:xfrm>
            <a:prstGeom prst="ellipse">
              <a:avLst/>
            </a:prstGeom>
            <a:gradFill flip="none" rotWithShape="1">
              <a:gsLst>
                <a:gs pos="94000">
                  <a:srgbClr val="F7615A">
                    <a:alpha val="30000"/>
                  </a:srgbClr>
                </a:gs>
                <a:gs pos="100000">
                  <a:srgbClr val="EE7164">
                    <a:alpha val="20000"/>
                  </a:srgbClr>
                </a:gs>
                <a:gs pos="75000">
                  <a:srgbClr val="FF4228">
                    <a:alpha val="60000"/>
                  </a:srgbClr>
                </a:gs>
                <a:gs pos="17000">
                  <a:srgbClr val="FF0000">
                    <a:alpha val="90000"/>
                  </a:srgbClr>
                </a:gs>
                <a:gs pos="39000">
                  <a:srgbClr val="FF0700"/>
                </a:gs>
                <a:gs pos="64000">
                  <a:srgbClr val="FF3300">
                    <a:alpha val="70000"/>
                  </a:srgbClr>
                </a:gs>
                <a:gs pos="87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9" name="楕円 79">
              <a:extLst>
                <a:ext uri="{FF2B5EF4-FFF2-40B4-BE49-F238E27FC236}">
                  <a16:creationId xmlns:a16="http://schemas.microsoft.com/office/drawing/2014/main" id="{A7668227-78BA-4D0B-9E37-8F7DB7518CD6}"/>
                </a:ext>
              </a:extLst>
            </p:cNvPr>
            <p:cNvSpPr/>
            <p:nvPr/>
          </p:nvSpPr>
          <p:spPr>
            <a:xfrm rot="17035299">
              <a:off x="7767371" y="2444859"/>
              <a:ext cx="234296" cy="382286"/>
            </a:xfrm>
            <a:prstGeom prst="ellipse">
              <a:avLst/>
            </a:prstGeom>
            <a:gradFill flip="none" rotWithShape="1">
              <a:gsLst>
                <a:gs pos="38000">
                  <a:srgbClr val="F7615A">
                    <a:alpha val="60000"/>
                  </a:srgbClr>
                </a:gs>
                <a:gs pos="89000">
                  <a:srgbClr val="EE7164">
                    <a:alpha val="10000"/>
                  </a:srgbClr>
                </a:gs>
                <a:gs pos="20000">
                  <a:srgbClr val="FF5050">
                    <a:alpha val="57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80" name="楕円 77">
              <a:extLst>
                <a:ext uri="{FF2B5EF4-FFF2-40B4-BE49-F238E27FC236}">
                  <a16:creationId xmlns:a16="http://schemas.microsoft.com/office/drawing/2014/main" id="{E1478BA7-9186-4428-A462-E363F76CE4EB}"/>
                </a:ext>
              </a:extLst>
            </p:cNvPr>
            <p:cNvSpPr/>
            <p:nvPr/>
          </p:nvSpPr>
          <p:spPr>
            <a:xfrm rot="15962548">
              <a:off x="8422517" y="3020026"/>
              <a:ext cx="132061" cy="273134"/>
            </a:xfrm>
            <a:prstGeom prst="ellipse">
              <a:avLst/>
            </a:prstGeom>
            <a:gradFill flip="none" rotWithShape="1">
              <a:gsLst>
                <a:gs pos="86000">
                  <a:srgbClr val="F7615A">
                    <a:alpha val="30000"/>
                  </a:srgbClr>
                </a:gs>
                <a:gs pos="93000">
                  <a:srgbClr val="EE7164">
                    <a:alpha val="20000"/>
                  </a:srgbClr>
                </a:gs>
                <a:gs pos="64000">
                  <a:srgbClr val="FF4228">
                    <a:alpha val="70000"/>
                  </a:srgbClr>
                </a:gs>
                <a:gs pos="0">
                  <a:srgbClr val="FF0000">
                    <a:alpha val="90000"/>
                  </a:srgbClr>
                </a:gs>
                <a:gs pos="19000">
                  <a:srgbClr val="FF3300">
                    <a:alpha val="94000"/>
                  </a:srgbClr>
                </a:gs>
                <a:gs pos="78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81" name="楕円 14">
              <a:extLst>
                <a:ext uri="{FF2B5EF4-FFF2-40B4-BE49-F238E27FC236}">
                  <a16:creationId xmlns:a16="http://schemas.microsoft.com/office/drawing/2014/main" id="{CC9EAD70-6141-454B-8187-DA8469F4DF7E}"/>
                </a:ext>
              </a:extLst>
            </p:cNvPr>
            <p:cNvSpPr/>
            <p:nvPr/>
          </p:nvSpPr>
          <p:spPr>
            <a:xfrm rot="21162396">
              <a:off x="8008605" y="2367823"/>
              <a:ext cx="265643"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82" name="楕円 14">
              <a:extLst>
                <a:ext uri="{FF2B5EF4-FFF2-40B4-BE49-F238E27FC236}">
                  <a16:creationId xmlns:a16="http://schemas.microsoft.com/office/drawing/2014/main" id="{0F8CD80E-96A8-4347-A373-6FECAB3F2E57}"/>
                </a:ext>
              </a:extLst>
            </p:cNvPr>
            <p:cNvSpPr/>
            <p:nvPr/>
          </p:nvSpPr>
          <p:spPr>
            <a:xfrm rot="21162396">
              <a:off x="7895856" y="2284214"/>
              <a:ext cx="265643"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83" name="楕円 14">
              <a:extLst>
                <a:ext uri="{FF2B5EF4-FFF2-40B4-BE49-F238E27FC236}">
                  <a16:creationId xmlns:a16="http://schemas.microsoft.com/office/drawing/2014/main" id="{C643EF59-3920-41CD-83DE-433DF7FA9DED}"/>
                </a:ext>
              </a:extLst>
            </p:cNvPr>
            <p:cNvSpPr/>
            <p:nvPr/>
          </p:nvSpPr>
          <p:spPr>
            <a:xfrm rot="20477771">
              <a:off x="7332864" y="3170689"/>
              <a:ext cx="265645"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84" name="楕円 14">
              <a:extLst>
                <a:ext uri="{FF2B5EF4-FFF2-40B4-BE49-F238E27FC236}">
                  <a16:creationId xmlns:a16="http://schemas.microsoft.com/office/drawing/2014/main" id="{06C4FCC5-3857-44DF-A2DF-6CF7BA6927CD}"/>
                </a:ext>
              </a:extLst>
            </p:cNvPr>
            <p:cNvSpPr/>
            <p:nvPr/>
          </p:nvSpPr>
          <p:spPr>
            <a:xfrm rot="16606781">
              <a:off x="8167463" y="3205212"/>
              <a:ext cx="265645"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185" name="グループ化 92">
              <a:extLst>
                <a:ext uri="{FF2B5EF4-FFF2-40B4-BE49-F238E27FC236}">
                  <a16:creationId xmlns:a16="http://schemas.microsoft.com/office/drawing/2014/main" id="{9B662B6B-DF31-423E-8B00-0D8B332757B1}"/>
                </a:ext>
              </a:extLst>
            </p:cNvPr>
            <p:cNvGrpSpPr/>
            <p:nvPr/>
          </p:nvGrpSpPr>
          <p:grpSpPr>
            <a:xfrm rot="18239659">
              <a:off x="7073649" y="2532896"/>
              <a:ext cx="1296841" cy="1419725"/>
              <a:chOff x="6697836" y="5170921"/>
              <a:chExt cx="824209" cy="902308"/>
            </a:xfrm>
          </p:grpSpPr>
          <p:sp>
            <p:nvSpPr>
              <p:cNvPr id="192" name="楕円 77">
                <a:extLst>
                  <a:ext uri="{FF2B5EF4-FFF2-40B4-BE49-F238E27FC236}">
                    <a16:creationId xmlns:a16="http://schemas.microsoft.com/office/drawing/2014/main" id="{D79AAEDC-377A-4CF2-944D-14CEBF1C01B6}"/>
                  </a:ext>
                </a:extLst>
              </p:cNvPr>
              <p:cNvSpPr/>
              <p:nvPr/>
            </p:nvSpPr>
            <p:spPr>
              <a:xfrm rot="2502368">
                <a:off x="6795359" y="5271484"/>
                <a:ext cx="375060" cy="455409"/>
              </a:xfrm>
              <a:prstGeom prst="ellipse">
                <a:avLst/>
              </a:prstGeom>
              <a:gradFill flip="none" rotWithShape="1">
                <a:gsLst>
                  <a:gs pos="94000">
                    <a:srgbClr val="F7615A">
                      <a:alpha val="30000"/>
                    </a:srgbClr>
                  </a:gs>
                  <a:gs pos="100000">
                    <a:srgbClr val="EE7164">
                      <a:alpha val="20000"/>
                    </a:srgbClr>
                  </a:gs>
                  <a:gs pos="75000">
                    <a:srgbClr val="FF4228">
                      <a:alpha val="60000"/>
                    </a:srgbClr>
                  </a:gs>
                  <a:gs pos="17000">
                    <a:srgbClr val="FF0000">
                      <a:alpha val="90000"/>
                    </a:srgbClr>
                  </a:gs>
                  <a:gs pos="39000">
                    <a:srgbClr val="FF0700"/>
                  </a:gs>
                  <a:gs pos="64000">
                    <a:srgbClr val="FF3300">
                      <a:alpha val="70000"/>
                    </a:srgbClr>
                  </a:gs>
                  <a:gs pos="87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3" name="楕円 13">
                <a:extLst>
                  <a:ext uri="{FF2B5EF4-FFF2-40B4-BE49-F238E27FC236}">
                    <a16:creationId xmlns:a16="http://schemas.microsoft.com/office/drawing/2014/main" id="{FC1900E0-271B-4C7A-A63E-766A5CA77BE5}"/>
                  </a:ext>
                </a:extLst>
              </p:cNvPr>
              <p:cNvSpPr/>
              <p:nvPr/>
            </p:nvSpPr>
            <p:spPr>
              <a:xfrm rot="13210021">
                <a:off x="6697836" y="5494135"/>
                <a:ext cx="579094" cy="579094"/>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4" name="楕円 53">
                <a:extLst>
                  <a:ext uri="{FF2B5EF4-FFF2-40B4-BE49-F238E27FC236}">
                    <a16:creationId xmlns:a16="http://schemas.microsoft.com/office/drawing/2014/main" id="{E46064A9-F90B-4744-AB76-A028A782B8BF}"/>
                  </a:ext>
                </a:extLst>
              </p:cNvPr>
              <p:cNvSpPr/>
              <p:nvPr/>
            </p:nvSpPr>
            <p:spPr>
              <a:xfrm rot="13210021">
                <a:off x="6942950" y="5193190"/>
                <a:ext cx="579095" cy="579094"/>
              </a:xfrm>
              <a:prstGeom prst="ellipse">
                <a:avLst/>
              </a:prstGeom>
              <a:gradFill flip="none" rotWithShape="1">
                <a:gsLst>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5" name="楕円 43">
                <a:extLst>
                  <a:ext uri="{FF2B5EF4-FFF2-40B4-BE49-F238E27FC236}">
                    <a16:creationId xmlns:a16="http://schemas.microsoft.com/office/drawing/2014/main" id="{201A0AF0-752E-4678-B3D2-71E2C07D5E01}"/>
                  </a:ext>
                </a:extLst>
              </p:cNvPr>
              <p:cNvSpPr/>
              <p:nvPr/>
            </p:nvSpPr>
            <p:spPr>
              <a:xfrm rot="13210021">
                <a:off x="7143061" y="5319950"/>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6" name="楕円 47">
                <a:extLst>
                  <a:ext uri="{FF2B5EF4-FFF2-40B4-BE49-F238E27FC236}">
                    <a16:creationId xmlns:a16="http://schemas.microsoft.com/office/drawing/2014/main" id="{89CFC244-E4A4-4D41-BE4D-EF7A3363E1DD}"/>
                  </a:ext>
                </a:extLst>
              </p:cNvPr>
              <p:cNvSpPr/>
              <p:nvPr/>
            </p:nvSpPr>
            <p:spPr>
              <a:xfrm rot="13210021">
                <a:off x="7111650" y="5319949"/>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7" name="楕円 49">
                <a:extLst>
                  <a:ext uri="{FF2B5EF4-FFF2-40B4-BE49-F238E27FC236}">
                    <a16:creationId xmlns:a16="http://schemas.microsoft.com/office/drawing/2014/main" id="{EC2367F8-F06D-4625-8549-496C3AF156BE}"/>
                  </a:ext>
                </a:extLst>
              </p:cNvPr>
              <p:cNvSpPr/>
              <p:nvPr/>
            </p:nvSpPr>
            <p:spPr>
              <a:xfrm rot="13210021">
                <a:off x="7185119" y="5285233"/>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8" name="楕円 174">
                <a:extLst>
                  <a:ext uri="{FF2B5EF4-FFF2-40B4-BE49-F238E27FC236}">
                    <a16:creationId xmlns:a16="http://schemas.microsoft.com/office/drawing/2014/main" id="{132C8D9A-1D36-4357-A9D1-6FE937EDC349}"/>
                  </a:ext>
                </a:extLst>
              </p:cNvPr>
              <p:cNvSpPr/>
              <p:nvPr/>
            </p:nvSpPr>
            <p:spPr>
              <a:xfrm rot="15712389">
                <a:off x="6968609" y="5173315"/>
                <a:ext cx="394592" cy="389804"/>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9" name="楕円 77">
                <a:extLst>
                  <a:ext uri="{FF2B5EF4-FFF2-40B4-BE49-F238E27FC236}">
                    <a16:creationId xmlns:a16="http://schemas.microsoft.com/office/drawing/2014/main" id="{D8FD211C-08E5-4A4F-99A6-B99E5FE56838}"/>
                  </a:ext>
                </a:extLst>
              </p:cNvPr>
              <p:cNvSpPr/>
              <p:nvPr/>
            </p:nvSpPr>
            <p:spPr>
              <a:xfrm rot="15712389">
                <a:off x="6880372" y="5471983"/>
                <a:ext cx="317544" cy="305827"/>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0" name="楕円 48" hidden="1">
                <a:extLst>
                  <a:ext uri="{FF2B5EF4-FFF2-40B4-BE49-F238E27FC236}">
                    <a16:creationId xmlns:a16="http://schemas.microsoft.com/office/drawing/2014/main" id="{3E2FFFEE-6A34-4E11-AD06-5FBDCC722271}"/>
                  </a:ext>
                </a:extLst>
              </p:cNvPr>
              <p:cNvSpPr/>
              <p:nvPr/>
            </p:nvSpPr>
            <p:spPr>
              <a:xfrm rot="13210021">
                <a:off x="6985477" y="54631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1" name="楕円 77">
                <a:extLst>
                  <a:ext uri="{FF2B5EF4-FFF2-40B4-BE49-F238E27FC236}">
                    <a16:creationId xmlns:a16="http://schemas.microsoft.com/office/drawing/2014/main" id="{414734AD-5308-43D0-9702-3D9BC7D106D1}"/>
                  </a:ext>
                </a:extLst>
              </p:cNvPr>
              <p:cNvSpPr/>
              <p:nvPr/>
            </p:nvSpPr>
            <p:spPr>
              <a:xfrm rot="10932910">
                <a:off x="7125712" y="5422544"/>
                <a:ext cx="83931" cy="173591"/>
              </a:xfrm>
              <a:prstGeom prst="ellipse">
                <a:avLst/>
              </a:prstGeom>
              <a:gradFill flip="none" rotWithShape="1">
                <a:gsLst>
                  <a:gs pos="86000">
                    <a:srgbClr val="F7615A">
                      <a:alpha val="30000"/>
                    </a:srgbClr>
                  </a:gs>
                  <a:gs pos="93000">
                    <a:srgbClr val="EE7164">
                      <a:alpha val="20000"/>
                    </a:srgbClr>
                  </a:gs>
                  <a:gs pos="64000">
                    <a:srgbClr val="FF4228">
                      <a:alpha val="70000"/>
                    </a:srgbClr>
                  </a:gs>
                  <a:gs pos="0">
                    <a:srgbClr val="FF0000">
                      <a:alpha val="90000"/>
                    </a:srgbClr>
                  </a:gs>
                  <a:gs pos="19000">
                    <a:srgbClr val="FF3300">
                      <a:alpha val="94000"/>
                    </a:srgbClr>
                  </a:gs>
                  <a:gs pos="78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2" name="楕円 14" hidden="1">
                <a:extLst>
                  <a:ext uri="{FF2B5EF4-FFF2-40B4-BE49-F238E27FC236}">
                    <a16:creationId xmlns:a16="http://schemas.microsoft.com/office/drawing/2014/main" id="{DBCBEF96-4578-4C23-BA88-05F9745BE943}"/>
                  </a:ext>
                </a:extLst>
              </p:cNvPr>
              <p:cNvSpPr/>
              <p:nvPr/>
            </p:nvSpPr>
            <p:spPr>
              <a:xfrm rot="11577143">
                <a:off x="7074180" y="5321100"/>
                <a:ext cx="168831" cy="263453"/>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3" name="楕円 48" hidden="1">
                <a:extLst>
                  <a:ext uri="{FF2B5EF4-FFF2-40B4-BE49-F238E27FC236}">
                    <a16:creationId xmlns:a16="http://schemas.microsoft.com/office/drawing/2014/main" id="{2ED8387D-32A1-4C5B-916A-AE808D40ADCE}"/>
                  </a:ext>
                </a:extLst>
              </p:cNvPr>
              <p:cNvSpPr/>
              <p:nvPr/>
            </p:nvSpPr>
            <p:spPr>
              <a:xfrm rot="13210021">
                <a:off x="7137877" y="56155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4" name="楕円 48" hidden="1">
                <a:extLst>
                  <a:ext uri="{FF2B5EF4-FFF2-40B4-BE49-F238E27FC236}">
                    <a16:creationId xmlns:a16="http://schemas.microsoft.com/office/drawing/2014/main" id="{C2A3CC4D-D3EF-4EB3-968A-583FCB7AD4CF}"/>
                  </a:ext>
                </a:extLst>
              </p:cNvPr>
              <p:cNvSpPr/>
              <p:nvPr/>
            </p:nvSpPr>
            <p:spPr>
              <a:xfrm rot="13210021">
                <a:off x="7290277" y="57679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5" name="parton" hidden="1">
                <a:extLst>
                  <a:ext uri="{FF2B5EF4-FFF2-40B4-BE49-F238E27FC236}">
                    <a16:creationId xmlns:a16="http://schemas.microsoft.com/office/drawing/2014/main" id="{F74B650A-753E-45D2-8DF9-B868E3D67D67}"/>
                  </a:ext>
                </a:extLst>
              </p:cNvPr>
              <p:cNvSpPr/>
              <p:nvPr/>
            </p:nvSpPr>
            <p:spPr>
              <a:xfrm rot="13210021">
                <a:off x="6964085" y="5812287"/>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6" name="楕円 46" hidden="1">
                <a:extLst>
                  <a:ext uri="{FF2B5EF4-FFF2-40B4-BE49-F238E27FC236}">
                    <a16:creationId xmlns:a16="http://schemas.microsoft.com/office/drawing/2014/main" id="{7E3B7427-DC69-49CB-848B-3131E0405FA7}"/>
                  </a:ext>
                </a:extLst>
              </p:cNvPr>
              <p:cNvSpPr/>
              <p:nvPr/>
            </p:nvSpPr>
            <p:spPr>
              <a:xfrm rot="13210021">
                <a:off x="7116485" y="5964687"/>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7" name="parton" hidden="1">
                <a:extLst>
                  <a:ext uri="{FF2B5EF4-FFF2-40B4-BE49-F238E27FC236}">
                    <a16:creationId xmlns:a16="http://schemas.microsoft.com/office/drawing/2014/main" id="{20B7754B-4DA7-4B6C-99FC-01A61BB628CB}"/>
                  </a:ext>
                </a:extLst>
              </p:cNvPr>
              <p:cNvSpPr/>
              <p:nvPr/>
            </p:nvSpPr>
            <p:spPr>
              <a:xfrm rot="13210021">
                <a:off x="7161203" y="5318072"/>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8" name="parton" hidden="1">
                <a:extLst>
                  <a:ext uri="{FF2B5EF4-FFF2-40B4-BE49-F238E27FC236}">
                    <a16:creationId xmlns:a16="http://schemas.microsoft.com/office/drawing/2014/main" id="{4F6FFDCB-B177-4C1A-8317-962F6C0A2912}"/>
                  </a:ext>
                </a:extLst>
              </p:cNvPr>
              <p:cNvSpPr/>
              <p:nvPr/>
            </p:nvSpPr>
            <p:spPr>
              <a:xfrm rot="13210021">
                <a:off x="6772772" y="5482349"/>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9" name="parton" hidden="1">
                <a:extLst>
                  <a:ext uri="{FF2B5EF4-FFF2-40B4-BE49-F238E27FC236}">
                    <a16:creationId xmlns:a16="http://schemas.microsoft.com/office/drawing/2014/main" id="{4550E3D8-F015-4C2F-ABFD-EC0DFCC23279}"/>
                  </a:ext>
                </a:extLst>
              </p:cNvPr>
              <p:cNvSpPr/>
              <p:nvPr/>
            </p:nvSpPr>
            <p:spPr>
              <a:xfrm rot="13210021">
                <a:off x="7003328" y="5573032"/>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10" name="parton" hidden="1">
                <a:extLst>
                  <a:ext uri="{FF2B5EF4-FFF2-40B4-BE49-F238E27FC236}">
                    <a16:creationId xmlns:a16="http://schemas.microsoft.com/office/drawing/2014/main" id="{7DE095C5-7D86-4A8E-988E-B64A078EDE9E}"/>
                  </a:ext>
                </a:extLst>
              </p:cNvPr>
              <p:cNvSpPr/>
              <p:nvPr/>
            </p:nvSpPr>
            <p:spPr>
              <a:xfrm rot="13210021">
                <a:off x="7290278" y="55399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sp>
          <p:nvSpPr>
            <p:cNvPr id="186" name="楕円 60">
              <a:extLst>
                <a:ext uri="{FF2B5EF4-FFF2-40B4-BE49-F238E27FC236}">
                  <a16:creationId xmlns:a16="http://schemas.microsoft.com/office/drawing/2014/main" id="{46221B0D-188D-49BC-A3A2-D73303B2707C}"/>
                </a:ext>
              </a:extLst>
            </p:cNvPr>
            <p:cNvSpPr/>
            <p:nvPr/>
          </p:nvSpPr>
          <p:spPr>
            <a:xfrm rot="9849680">
              <a:off x="6653672" y="2438044"/>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87" name="楕円 77">
              <a:extLst>
                <a:ext uri="{FF2B5EF4-FFF2-40B4-BE49-F238E27FC236}">
                  <a16:creationId xmlns:a16="http://schemas.microsoft.com/office/drawing/2014/main" id="{558FFC3C-EE23-4200-94CD-01D1B647D99D}"/>
                </a:ext>
              </a:extLst>
            </p:cNvPr>
            <p:cNvSpPr/>
            <p:nvPr/>
          </p:nvSpPr>
          <p:spPr>
            <a:xfrm rot="12352048">
              <a:off x="7153731" y="2936389"/>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88" name="楕円 77">
              <a:extLst>
                <a:ext uri="{FF2B5EF4-FFF2-40B4-BE49-F238E27FC236}">
                  <a16:creationId xmlns:a16="http://schemas.microsoft.com/office/drawing/2014/main" id="{EDE7CD75-30A1-4BBC-9872-6B3DD0FD5AB8}"/>
                </a:ext>
              </a:extLst>
            </p:cNvPr>
            <p:cNvSpPr/>
            <p:nvPr/>
          </p:nvSpPr>
          <p:spPr>
            <a:xfrm rot="12352048">
              <a:off x="7483751" y="2488825"/>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89" name="楕円 77">
              <a:extLst>
                <a:ext uri="{FF2B5EF4-FFF2-40B4-BE49-F238E27FC236}">
                  <a16:creationId xmlns:a16="http://schemas.microsoft.com/office/drawing/2014/main" id="{C352329F-3CBD-4C53-8C93-F6A7191C9115}"/>
                </a:ext>
              </a:extLst>
            </p:cNvPr>
            <p:cNvSpPr/>
            <p:nvPr/>
          </p:nvSpPr>
          <p:spPr>
            <a:xfrm rot="12352048">
              <a:off x="7977768" y="2768482"/>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0" name="楕円 77">
              <a:extLst>
                <a:ext uri="{FF2B5EF4-FFF2-40B4-BE49-F238E27FC236}">
                  <a16:creationId xmlns:a16="http://schemas.microsoft.com/office/drawing/2014/main" id="{396A1C87-04CB-4EFD-B4E3-3286D7B2FBE4}"/>
                </a:ext>
              </a:extLst>
            </p:cNvPr>
            <p:cNvSpPr/>
            <p:nvPr/>
          </p:nvSpPr>
          <p:spPr>
            <a:xfrm rot="12352048">
              <a:off x="7598535" y="2367775"/>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1" name="楕円 77">
              <a:extLst>
                <a:ext uri="{FF2B5EF4-FFF2-40B4-BE49-F238E27FC236}">
                  <a16:creationId xmlns:a16="http://schemas.microsoft.com/office/drawing/2014/main" id="{9492AA27-A6F8-4A47-85C0-D0E454CE7D7A}"/>
                </a:ext>
              </a:extLst>
            </p:cNvPr>
            <p:cNvSpPr/>
            <p:nvPr/>
          </p:nvSpPr>
          <p:spPr>
            <a:xfrm rot="12352048">
              <a:off x="7697373" y="2961840"/>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grpSp>
        <p:nvGrpSpPr>
          <p:cNvPr id="211" name="グループ化 49">
            <a:extLst>
              <a:ext uri="{FF2B5EF4-FFF2-40B4-BE49-F238E27FC236}">
                <a16:creationId xmlns:a16="http://schemas.microsoft.com/office/drawing/2014/main" id="{ED69B5DF-A291-4558-AAC1-268C28B9713E}"/>
              </a:ext>
            </a:extLst>
          </p:cNvPr>
          <p:cNvGrpSpPr/>
          <p:nvPr/>
        </p:nvGrpSpPr>
        <p:grpSpPr>
          <a:xfrm>
            <a:off x="455904" y="1716652"/>
            <a:ext cx="2478585" cy="2474871"/>
            <a:chOff x="6653672" y="2109072"/>
            <a:chExt cx="2462978" cy="2211867"/>
          </a:xfrm>
        </p:grpSpPr>
        <p:sp>
          <p:nvSpPr>
            <p:cNvPr id="212" name="爆発 2 155">
              <a:extLst>
                <a:ext uri="{FF2B5EF4-FFF2-40B4-BE49-F238E27FC236}">
                  <a16:creationId xmlns:a16="http://schemas.microsoft.com/office/drawing/2014/main" id="{13CFC1B0-5D27-4AE8-8850-45A8ECBDBD39}"/>
                </a:ext>
              </a:extLst>
            </p:cNvPr>
            <p:cNvSpPr/>
            <p:nvPr/>
          </p:nvSpPr>
          <p:spPr>
            <a:xfrm rot="18239659">
              <a:off x="7445727" y="2930860"/>
              <a:ext cx="379580" cy="399909"/>
            </a:xfrm>
            <a:prstGeom prst="irregularSeal2">
              <a:avLst/>
            </a:prstGeom>
            <a:solidFill>
              <a:sysClr val="windowText" lastClr="000000"/>
            </a:solidFill>
            <a:ln w="19050" cap="rnd" cmpd="sng" algn="ctr">
              <a:solidFill>
                <a:srgbClr val="212121">
                  <a:lumMod val="2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13" name="爆発 2 155">
              <a:extLst>
                <a:ext uri="{FF2B5EF4-FFF2-40B4-BE49-F238E27FC236}">
                  <a16:creationId xmlns:a16="http://schemas.microsoft.com/office/drawing/2014/main" id="{116056FD-89B9-487E-8F89-0D6156E42539}"/>
                </a:ext>
              </a:extLst>
            </p:cNvPr>
            <p:cNvSpPr/>
            <p:nvPr/>
          </p:nvSpPr>
          <p:spPr>
            <a:xfrm rot="18239659">
              <a:off x="7446755" y="2931554"/>
              <a:ext cx="379580" cy="399909"/>
            </a:xfrm>
            <a:prstGeom prst="irregularSeal2">
              <a:avLst/>
            </a:prstGeom>
            <a:solidFill>
              <a:sysClr val="windowText" lastClr="000000"/>
            </a:solidFill>
            <a:ln w="19050" cap="rnd" cmpd="sng" algn="ctr">
              <a:solidFill>
                <a:srgbClr val="212121">
                  <a:lumMod val="2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cxnSp>
          <p:nvCxnSpPr>
            <p:cNvPr id="214" name="直線矢印コネクタ 53">
              <a:extLst>
                <a:ext uri="{FF2B5EF4-FFF2-40B4-BE49-F238E27FC236}">
                  <a16:creationId xmlns:a16="http://schemas.microsoft.com/office/drawing/2014/main" id="{96C84DD0-C5C5-4167-9E61-2FCC7FB2B2AD}"/>
                </a:ext>
              </a:extLst>
            </p:cNvPr>
            <p:cNvCxnSpPr>
              <a:cxnSpLocks/>
            </p:cNvCxnSpPr>
            <p:nvPr/>
          </p:nvCxnSpPr>
          <p:spPr>
            <a:xfrm rot="18239659" flipV="1">
              <a:off x="6684707" y="3704966"/>
              <a:ext cx="1221223" cy="10723"/>
            </a:xfrm>
            <a:prstGeom prst="straightConnector1">
              <a:avLst/>
            </a:prstGeom>
            <a:noFill/>
            <a:ln w="19050" cap="rnd" cmpd="sng" algn="ctr">
              <a:noFill/>
              <a:prstDash val="solid"/>
              <a:headEnd type="none" w="lg" len="lg"/>
              <a:tailEnd type="triangle" w="lg" len="lg"/>
            </a:ln>
            <a:effectLst/>
          </p:spPr>
        </p:cxnSp>
        <p:sp>
          <p:nvSpPr>
            <p:cNvPr id="215" name="楕円 13">
              <a:extLst>
                <a:ext uri="{FF2B5EF4-FFF2-40B4-BE49-F238E27FC236}">
                  <a16:creationId xmlns:a16="http://schemas.microsoft.com/office/drawing/2014/main" id="{B2D4600B-277C-4C6B-A6C6-6472C27366E1}"/>
                </a:ext>
              </a:extLst>
            </p:cNvPr>
            <p:cNvSpPr/>
            <p:nvPr/>
          </p:nvSpPr>
          <p:spPr>
            <a:xfrm rot="18239659">
              <a:off x="7252013" y="2115486"/>
              <a:ext cx="911168"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16" name="楕円 61">
              <a:extLst>
                <a:ext uri="{FF2B5EF4-FFF2-40B4-BE49-F238E27FC236}">
                  <a16:creationId xmlns:a16="http://schemas.microsoft.com/office/drawing/2014/main" id="{F7A354F7-AB43-4293-8D80-A80FB6858BA6}"/>
                </a:ext>
              </a:extLst>
            </p:cNvPr>
            <p:cNvSpPr/>
            <p:nvPr/>
          </p:nvSpPr>
          <p:spPr>
            <a:xfrm rot="18239659">
              <a:off x="8205481" y="2794098"/>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17" name="楕円 60">
              <a:extLst>
                <a:ext uri="{FF2B5EF4-FFF2-40B4-BE49-F238E27FC236}">
                  <a16:creationId xmlns:a16="http://schemas.microsoft.com/office/drawing/2014/main" id="{DDD9ACA3-289A-4C40-B2DF-735FC0B1C178}"/>
                </a:ext>
              </a:extLst>
            </p:cNvPr>
            <p:cNvSpPr/>
            <p:nvPr/>
          </p:nvSpPr>
          <p:spPr>
            <a:xfrm rot="18239659">
              <a:off x="6860809" y="3044877"/>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18" name="楕円 57">
              <a:extLst>
                <a:ext uri="{FF2B5EF4-FFF2-40B4-BE49-F238E27FC236}">
                  <a16:creationId xmlns:a16="http://schemas.microsoft.com/office/drawing/2014/main" id="{0BD9292D-0ECB-4441-9500-E3EBBA3499E3}"/>
                </a:ext>
              </a:extLst>
            </p:cNvPr>
            <p:cNvSpPr/>
            <p:nvPr/>
          </p:nvSpPr>
          <p:spPr>
            <a:xfrm rot="18239659">
              <a:off x="7821082" y="2505108"/>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19" name="楕円 56">
              <a:extLst>
                <a:ext uri="{FF2B5EF4-FFF2-40B4-BE49-F238E27FC236}">
                  <a16:creationId xmlns:a16="http://schemas.microsoft.com/office/drawing/2014/main" id="{E902082A-2C43-43B7-9534-9FD3556817FA}"/>
                </a:ext>
              </a:extLst>
            </p:cNvPr>
            <p:cNvSpPr/>
            <p:nvPr/>
          </p:nvSpPr>
          <p:spPr>
            <a:xfrm rot="18239659">
              <a:off x="7543792" y="2667292"/>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20" name="楕円 57">
              <a:extLst>
                <a:ext uri="{FF2B5EF4-FFF2-40B4-BE49-F238E27FC236}">
                  <a16:creationId xmlns:a16="http://schemas.microsoft.com/office/drawing/2014/main" id="{1E371634-7894-489C-AEBC-0B74AAEC1CCA}"/>
                </a:ext>
              </a:extLst>
            </p:cNvPr>
            <p:cNvSpPr/>
            <p:nvPr/>
          </p:nvSpPr>
          <p:spPr>
            <a:xfrm rot="18239659">
              <a:off x="7404124" y="2710172"/>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21" name="楕円 58">
              <a:extLst>
                <a:ext uri="{FF2B5EF4-FFF2-40B4-BE49-F238E27FC236}">
                  <a16:creationId xmlns:a16="http://schemas.microsoft.com/office/drawing/2014/main" id="{D36D6A17-35CD-42DB-B5C9-8FD83F8691EE}"/>
                </a:ext>
              </a:extLst>
            </p:cNvPr>
            <p:cNvSpPr/>
            <p:nvPr/>
          </p:nvSpPr>
          <p:spPr>
            <a:xfrm rot="18239659">
              <a:off x="7568457" y="2801515"/>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22" name="楕円 54">
              <a:extLst>
                <a:ext uri="{FF2B5EF4-FFF2-40B4-BE49-F238E27FC236}">
                  <a16:creationId xmlns:a16="http://schemas.microsoft.com/office/drawing/2014/main" id="{9FEB5F05-891E-4467-823B-B22603D4D111}"/>
                </a:ext>
              </a:extLst>
            </p:cNvPr>
            <p:cNvSpPr/>
            <p:nvPr/>
          </p:nvSpPr>
          <p:spPr>
            <a:xfrm rot="18239659">
              <a:off x="7599146" y="2481630"/>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23" name="楕円 53">
              <a:extLst>
                <a:ext uri="{FF2B5EF4-FFF2-40B4-BE49-F238E27FC236}">
                  <a16:creationId xmlns:a16="http://schemas.microsoft.com/office/drawing/2014/main" id="{21109DD6-06F0-41C7-BB02-8AED69651BEE}"/>
                </a:ext>
              </a:extLst>
            </p:cNvPr>
            <p:cNvSpPr/>
            <p:nvPr/>
          </p:nvSpPr>
          <p:spPr>
            <a:xfrm rot="18239659">
              <a:off x="7622103" y="2109073"/>
              <a:ext cx="911169" cy="911168"/>
            </a:xfrm>
            <a:prstGeom prst="ellipse">
              <a:avLst/>
            </a:prstGeom>
            <a:gradFill flip="none" rotWithShape="1">
              <a:gsLst>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24" name="楕円 55">
              <a:extLst>
                <a:ext uri="{FF2B5EF4-FFF2-40B4-BE49-F238E27FC236}">
                  <a16:creationId xmlns:a16="http://schemas.microsoft.com/office/drawing/2014/main" id="{F78686CE-9D48-40A7-9F69-63F9512577D3}"/>
                </a:ext>
              </a:extLst>
            </p:cNvPr>
            <p:cNvSpPr/>
            <p:nvPr/>
          </p:nvSpPr>
          <p:spPr>
            <a:xfrm rot="18239659">
              <a:off x="7340151" y="2491553"/>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25" name="楕円 14">
              <a:extLst>
                <a:ext uri="{FF2B5EF4-FFF2-40B4-BE49-F238E27FC236}">
                  <a16:creationId xmlns:a16="http://schemas.microsoft.com/office/drawing/2014/main" id="{0387C0B1-3904-4AB2-94CC-C8428A4E0A4C}"/>
                </a:ext>
              </a:extLst>
            </p:cNvPr>
            <p:cNvSpPr/>
            <p:nvPr/>
          </p:nvSpPr>
          <p:spPr>
            <a:xfrm rot="21162396">
              <a:off x="7631106" y="2273478"/>
              <a:ext cx="265643"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26" name="楕円 66">
              <a:extLst>
                <a:ext uri="{FF2B5EF4-FFF2-40B4-BE49-F238E27FC236}">
                  <a16:creationId xmlns:a16="http://schemas.microsoft.com/office/drawing/2014/main" id="{5E8709D9-F1DE-4B92-877F-095B45CD6B77}"/>
                </a:ext>
              </a:extLst>
            </p:cNvPr>
            <p:cNvSpPr/>
            <p:nvPr/>
          </p:nvSpPr>
          <p:spPr>
            <a:xfrm rot="16318090">
              <a:off x="7723384" y="2843830"/>
              <a:ext cx="498220" cy="655056"/>
            </a:xfrm>
            <a:prstGeom prst="ellipse">
              <a:avLst/>
            </a:prstGeom>
            <a:gradFill flip="none" rotWithShape="1">
              <a:gsLst>
                <a:gs pos="50000">
                  <a:srgbClr val="F7615A">
                    <a:alpha val="60000"/>
                  </a:srgbClr>
                </a:gs>
                <a:gs pos="89000">
                  <a:srgbClr val="EE7164">
                    <a:alpha val="10000"/>
                  </a:srgbClr>
                </a:gs>
                <a:gs pos="23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27" name="楕円 66">
              <a:extLst>
                <a:ext uri="{FF2B5EF4-FFF2-40B4-BE49-F238E27FC236}">
                  <a16:creationId xmlns:a16="http://schemas.microsoft.com/office/drawing/2014/main" id="{4F1F5C82-EBE5-4A42-BB29-6500D9281121}"/>
                </a:ext>
              </a:extLst>
            </p:cNvPr>
            <p:cNvSpPr/>
            <p:nvPr/>
          </p:nvSpPr>
          <p:spPr>
            <a:xfrm rot="21162396">
              <a:off x="8029248" y="2927446"/>
              <a:ext cx="302935" cy="566575"/>
            </a:xfrm>
            <a:prstGeom prst="ellipse">
              <a:avLst/>
            </a:prstGeom>
            <a:gradFill flip="none" rotWithShape="1">
              <a:gsLst>
                <a:gs pos="100000">
                  <a:srgbClr val="F28F84">
                    <a:alpha val="10000"/>
                  </a:srgbClr>
                </a:gs>
                <a:gs pos="45000">
                  <a:srgbClr val="EE7164">
                    <a:alpha val="80000"/>
                  </a:srgbClr>
                </a:gs>
                <a:gs pos="21000">
                  <a:srgbClr val="FF5050">
                    <a:alpha val="9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28" name="楕円 67">
              <a:extLst>
                <a:ext uri="{FF2B5EF4-FFF2-40B4-BE49-F238E27FC236}">
                  <a16:creationId xmlns:a16="http://schemas.microsoft.com/office/drawing/2014/main" id="{2B754A25-B703-4E22-9FC1-197592337C7C}"/>
                </a:ext>
              </a:extLst>
            </p:cNvPr>
            <p:cNvSpPr/>
            <p:nvPr/>
          </p:nvSpPr>
          <p:spPr>
            <a:xfrm rot="5111350">
              <a:off x="8322739" y="2848349"/>
              <a:ext cx="262992" cy="567406"/>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29" name="楕円 68">
              <a:extLst>
                <a:ext uri="{FF2B5EF4-FFF2-40B4-BE49-F238E27FC236}">
                  <a16:creationId xmlns:a16="http://schemas.microsoft.com/office/drawing/2014/main" id="{A35476E4-2950-4BED-9023-63BA8D12F54C}"/>
                </a:ext>
              </a:extLst>
            </p:cNvPr>
            <p:cNvSpPr/>
            <p:nvPr/>
          </p:nvSpPr>
          <p:spPr>
            <a:xfrm rot="21162396">
              <a:off x="8176262" y="2703719"/>
              <a:ext cx="302935" cy="566575"/>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30" name="楕円 67">
              <a:extLst>
                <a:ext uri="{FF2B5EF4-FFF2-40B4-BE49-F238E27FC236}">
                  <a16:creationId xmlns:a16="http://schemas.microsoft.com/office/drawing/2014/main" id="{0AE6884F-D54A-4ED1-B215-93A09EEBD926}"/>
                </a:ext>
              </a:extLst>
            </p:cNvPr>
            <p:cNvSpPr/>
            <p:nvPr/>
          </p:nvSpPr>
          <p:spPr>
            <a:xfrm rot="15820177">
              <a:off x="7636622" y="2487792"/>
              <a:ext cx="356834" cy="565526"/>
            </a:xfrm>
            <a:prstGeom prst="ellipse">
              <a:avLst/>
            </a:prstGeom>
            <a:gradFill flip="none" rotWithShape="1">
              <a:gsLst>
                <a:gs pos="50000">
                  <a:srgbClr val="F7615A">
                    <a:alpha val="60000"/>
                  </a:srgbClr>
                </a:gs>
                <a:gs pos="91000">
                  <a:srgbClr val="EE7164">
                    <a:alpha val="3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31" name="楕円 68">
              <a:extLst>
                <a:ext uri="{FF2B5EF4-FFF2-40B4-BE49-F238E27FC236}">
                  <a16:creationId xmlns:a16="http://schemas.microsoft.com/office/drawing/2014/main" id="{B841D8B2-7965-40F2-9DD9-E610BB1A8945}"/>
                </a:ext>
              </a:extLst>
            </p:cNvPr>
            <p:cNvSpPr/>
            <p:nvPr/>
          </p:nvSpPr>
          <p:spPr>
            <a:xfrm rot="17035299">
              <a:off x="7638631" y="2469896"/>
              <a:ext cx="234296" cy="382286"/>
            </a:xfrm>
            <a:prstGeom prst="ellipse">
              <a:avLst/>
            </a:prstGeom>
            <a:gradFill flip="none" rotWithShape="1">
              <a:gsLst>
                <a:gs pos="38000">
                  <a:srgbClr val="F7615A">
                    <a:alpha val="60000"/>
                  </a:srgbClr>
                </a:gs>
                <a:gs pos="89000">
                  <a:srgbClr val="EE7164">
                    <a:alpha val="10000"/>
                  </a:srgbClr>
                </a:gs>
                <a:gs pos="20000">
                  <a:srgbClr val="FF5050">
                    <a:alpha val="57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32" name="楕円 69">
              <a:extLst>
                <a:ext uri="{FF2B5EF4-FFF2-40B4-BE49-F238E27FC236}">
                  <a16:creationId xmlns:a16="http://schemas.microsoft.com/office/drawing/2014/main" id="{283B46E4-DD86-4C31-981D-72018AB72F78}"/>
                </a:ext>
              </a:extLst>
            </p:cNvPr>
            <p:cNvSpPr/>
            <p:nvPr/>
          </p:nvSpPr>
          <p:spPr>
            <a:xfrm rot="17035299">
              <a:off x="7792367" y="3092059"/>
              <a:ext cx="234296" cy="382286"/>
            </a:xfrm>
            <a:prstGeom prst="ellipse">
              <a:avLst/>
            </a:prstGeom>
            <a:gradFill flip="none" rotWithShape="1">
              <a:gsLst>
                <a:gs pos="38000">
                  <a:srgbClr val="F7615A">
                    <a:alpha val="60000"/>
                  </a:srgbClr>
                </a:gs>
                <a:gs pos="89000">
                  <a:srgbClr val="EE7164">
                    <a:alpha val="10000"/>
                  </a:srgbClr>
                </a:gs>
                <a:gs pos="15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33" name="楕円 70">
              <a:extLst>
                <a:ext uri="{FF2B5EF4-FFF2-40B4-BE49-F238E27FC236}">
                  <a16:creationId xmlns:a16="http://schemas.microsoft.com/office/drawing/2014/main" id="{8CAC0171-B06B-4D2B-800D-52728AD97EAE}"/>
                </a:ext>
              </a:extLst>
            </p:cNvPr>
            <p:cNvSpPr/>
            <p:nvPr/>
          </p:nvSpPr>
          <p:spPr>
            <a:xfrm rot="17035299">
              <a:off x="7708952" y="3007555"/>
              <a:ext cx="234296" cy="382286"/>
            </a:xfrm>
            <a:prstGeom prst="ellipse">
              <a:avLst/>
            </a:prstGeom>
            <a:gradFill flip="none" rotWithShape="1">
              <a:gsLst>
                <a:gs pos="38000">
                  <a:srgbClr val="F7615A">
                    <a:alpha val="72000"/>
                  </a:srgbClr>
                </a:gs>
                <a:gs pos="89000">
                  <a:srgbClr val="EE7164">
                    <a:alpha val="10000"/>
                  </a:srgbClr>
                </a:gs>
                <a:gs pos="15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34" name="楕円 71">
              <a:extLst>
                <a:ext uri="{FF2B5EF4-FFF2-40B4-BE49-F238E27FC236}">
                  <a16:creationId xmlns:a16="http://schemas.microsoft.com/office/drawing/2014/main" id="{C725A732-1C5A-42CC-AF68-CBC64BAD4031}"/>
                </a:ext>
              </a:extLst>
            </p:cNvPr>
            <p:cNvSpPr/>
            <p:nvPr/>
          </p:nvSpPr>
          <p:spPr>
            <a:xfrm rot="17035299">
              <a:off x="8324169" y="2628160"/>
              <a:ext cx="222903" cy="406651"/>
            </a:xfrm>
            <a:prstGeom prst="ellipse">
              <a:avLst/>
            </a:prstGeom>
            <a:gradFill flip="none" rotWithShape="1">
              <a:gsLst>
                <a:gs pos="38000">
                  <a:srgbClr val="F7615A">
                    <a:alpha val="72000"/>
                  </a:srgbClr>
                </a:gs>
                <a:gs pos="89000">
                  <a:srgbClr val="EE7164">
                    <a:alpha val="10000"/>
                  </a:srgbClr>
                </a:gs>
                <a:gs pos="15000">
                  <a:srgbClr val="FF5050">
                    <a:alpha val="71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35" name="楕円 72">
              <a:extLst>
                <a:ext uri="{FF2B5EF4-FFF2-40B4-BE49-F238E27FC236}">
                  <a16:creationId xmlns:a16="http://schemas.microsoft.com/office/drawing/2014/main" id="{C929D84E-DE60-4FBD-AF24-807A2DC9B269}"/>
                </a:ext>
              </a:extLst>
            </p:cNvPr>
            <p:cNvSpPr/>
            <p:nvPr/>
          </p:nvSpPr>
          <p:spPr>
            <a:xfrm rot="17035299">
              <a:off x="7926558" y="2835763"/>
              <a:ext cx="428944" cy="382286"/>
            </a:xfrm>
            <a:prstGeom prst="ellipse">
              <a:avLst/>
            </a:prstGeom>
            <a:gradFill flip="none" rotWithShape="1">
              <a:gsLst>
                <a:gs pos="47000">
                  <a:srgbClr val="F7615A">
                    <a:alpha val="65000"/>
                  </a:srgbClr>
                </a:gs>
                <a:gs pos="87000">
                  <a:srgbClr val="EE7164">
                    <a:alpha val="0"/>
                  </a:srgbClr>
                </a:gs>
                <a:gs pos="15000">
                  <a:srgbClr val="FF5050">
                    <a:alpha val="8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36" name="楕円 73">
              <a:extLst>
                <a:ext uri="{FF2B5EF4-FFF2-40B4-BE49-F238E27FC236}">
                  <a16:creationId xmlns:a16="http://schemas.microsoft.com/office/drawing/2014/main" id="{2FDD2763-B646-4438-97E7-556B470CEBD2}"/>
                </a:ext>
              </a:extLst>
            </p:cNvPr>
            <p:cNvSpPr/>
            <p:nvPr/>
          </p:nvSpPr>
          <p:spPr>
            <a:xfrm rot="17035299">
              <a:off x="7685509" y="2751682"/>
              <a:ext cx="415633" cy="491526"/>
            </a:xfrm>
            <a:prstGeom prst="ellipse">
              <a:avLst/>
            </a:prstGeom>
            <a:gradFill flip="none" rotWithShape="1">
              <a:gsLst>
                <a:gs pos="43000">
                  <a:srgbClr val="F7615A">
                    <a:alpha val="88000"/>
                  </a:srgbClr>
                </a:gs>
                <a:gs pos="89000">
                  <a:srgbClr val="EE7164">
                    <a:alpha val="10000"/>
                  </a:srgbClr>
                </a:gs>
                <a:gs pos="26500">
                  <a:srgbClr val="FB5955">
                    <a:alpha val="81000"/>
                  </a:srgbClr>
                </a:gs>
                <a:gs pos="11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37" name="楕円 74">
              <a:extLst>
                <a:ext uri="{FF2B5EF4-FFF2-40B4-BE49-F238E27FC236}">
                  <a16:creationId xmlns:a16="http://schemas.microsoft.com/office/drawing/2014/main" id="{F4458969-983A-4C8B-9FA4-4419042454CC}"/>
                </a:ext>
              </a:extLst>
            </p:cNvPr>
            <p:cNvSpPr/>
            <p:nvPr/>
          </p:nvSpPr>
          <p:spPr>
            <a:xfrm rot="12524241">
              <a:off x="8202467" y="3037925"/>
              <a:ext cx="322093" cy="418928"/>
            </a:xfrm>
            <a:prstGeom prst="ellipse">
              <a:avLst/>
            </a:prstGeom>
            <a:gradFill flip="none" rotWithShape="1">
              <a:gsLst>
                <a:gs pos="38000">
                  <a:srgbClr val="F7615A">
                    <a:alpha val="72000"/>
                  </a:srgbClr>
                </a:gs>
                <a:gs pos="89000">
                  <a:srgbClr val="EE7164">
                    <a:alpha val="10000"/>
                  </a:srgbClr>
                </a:gs>
                <a:gs pos="15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38" name="楕円 75">
              <a:extLst>
                <a:ext uri="{FF2B5EF4-FFF2-40B4-BE49-F238E27FC236}">
                  <a16:creationId xmlns:a16="http://schemas.microsoft.com/office/drawing/2014/main" id="{A4DCBBA6-E0D7-4B50-9E0D-988721E7584B}"/>
                </a:ext>
              </a:extLst>
            </p:cNvPr>
            <p:cNvSpPr/>
            <p:nvPr/>
          </p:nvSpPr>
          <p:spPr>
            <a:xfrm rot="20742027">
              <a:off x="7815902" y="2783549"/>
              <a:ext cx="385370" cy="612142"/>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39" name="楕円 76">
              <a:extLst>
                <a:ext uri="{FF2B5EF4-FFF2-40B4-BE49-F238E27FC236}">
                  <a16:creationId xmlns:a16="http://schemas.microsoft.com/office/drawing/2014/main" id="{D9CD4300-6C57-47E7-891A-F7206C233B71}"/>
                </a:ext>
              </a:extLst>
            </p:cNvPr>
            <p:cNvSpPr/>
            <p:nvPr/>
          </p:nvSpPr>
          <p:spPr>
            <a:xfrm rot="15665239">
              <a:off x="7651337" y="2716856"/>
              <a:ext cx="385370" cy="612142"/>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40" name="楕円 77">
              <a:extLst>
                <a:ext uri="{FF2B5EF4-FFF2-40B4-BE49-F238E27FC236}">
                  <a16:creationId xmlns:a16="http://schemas.microsoft.com/office/drawing/2014/main" id="{79B8A338-7A5A-4149-B948-BF6DEFBE8B8A}"/>
                </a:ext>
              </a:extLst>
            </p:cNvPr>
            <p:cNvSpPr/>
            <p:nvPr/>
          </p:nvSpPr>
          <p:spPr>
            <a:xfrm rot="20742027">
              <a:off x="7779247" y="2984120"/>
              <a:ext cx="257138" cy="432954"/>
            </a:xfrm>
            <a:prstGeom prst="ellipse">
              <a:avLst/>
            </a:prstGeom>
            <a:gradFill flip="none" rotWithShape="1">
              <a:gsLst>
                <a:gs pos="58000">
                  <a:srgbClr val="F7615A">
                    <a:alpha val="60000"/>
                  </a:srgbClr>
                </a:gs>
                <a:gs pos="89000">
                  <a:srgbClr val="EE7164">
                    <a:alpha val="10000"/>
                  </a:srgbClr>
                </a:gs>
                <a:gs pos="32000">
                  <a:srgbClr val="FF4228">
                    <a:alpha val="70000"/>
                  </a:srgbClr>
                </a:gs>
                <a:gs pos="17000">
                  <a:srgbClr val="FF3300">
                    <a:alpha val="94000"/>
                  </a:srgbClr>
                </a:gs>
                <a:gs pos="45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41" name="楕円 80">
              <a:extLst>
                <a:ext uri="{FF2B5EF4-FFF2-40B4-BE49-F238E27FC236}">
                  <a16:creationId xmlns:a16="http://schemas.microsoft.com/office/drawing/2014/main" id="{A8638FF8-DD7E-42A9-8B1A-9B2305F143E5}"/>
                </a:ext>
              </a:extLst>
            </p:cNvPr>
            <p:cNvSpPr/>
            <p:nvPr/>
          </p:nvSpPr>
          <p:spPr>
            <a:xfrm rot="20742027">
              <a:off x="7708756" y="2947827"/>
              <a:ext cx="499636" cy="481199"/>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42" name="楕円 80">
              <a:extLst>
                <a:ext uri="{FF2B5EF4-FFF2-40B4-BE49-F238E27FC236}">
                  <a16:creationId xmlns:a16="http://schemas.microsoft.com/office/drawing/2014/main" id="{97A8ADB2-C196-4EA7-B654-33C53387F372}"/>
                </a:ext>
              </a:extLst>
            </p:cNvPr>
            <p:cNvSpPr/>
            <p:nvPr/>
          </p:nvSpPr>
          <p:spPr>
            <a:xfrm rot="20300742">
              <a:off x="7828216" y="2868937"/>
              <a:ext cx="382175" cy="427427"/>
            </a:xfrm>
            <a:prstGeom prst="ellipse">
              <a:avLst/>
            </a:prstGeom>
            <a:gradFill flip="none" rotWithShape="1">
              <a:gsLst>
                <a:gs pos="50000">
                  <a:srgbClr val="F7615A">
                    <a:alpha val="60000"/>
                  </a:srgbClr>
                </a:gs>
                <a:gs pos="91000">
                  <a:srgbClr val="EE7164">
                    <a:alpha val="3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43" name="楕円 446">
              <a:extLst>
                <a:ext uri="{FF2B5EF4-FFF2-40B4-BE49-F238E27FC236}">
                  <a16:creationId xmlns:a16="http://schemas.microsoft.com/office/drawing/2014/main" id="{71C7A702-2CC8-4EF7-B7D8-81CB846EA9D3}"/>
                </a:ext>
              </a:extLst>
            </p:cNvPr>
            <p:cNvSpPr/>
            <p:nvPr/>
          </p:nvSpPr>
          <p:spPr>
            <a:xfrm rot="17465864">
              <a:off x="7743141" y="2603766"/>
              <a:ext cx="373264" cy="619115"/>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44" name="楕円 77">
              <a:extLst>
                <a:ext uri="{FF2B5EF4-FFF2-40B4-BE49-F238E27FC236}">
                  <a16:creationId xmlns:a16="http://schemas.microsoft.com/office/drawing/2014/main" id="{7C689CD5-8F9D-47F0-BA58-3623312601B0}"/>
                </a:ext>
              </a:extLst>
            </p:cNvPr>
            <p:cNvSpPr/>
            <p:nvPr/>
          </p:nvSpPr>
          <p:spPr>
            <a:xfrm rot="20742027">
              <a:off x="7758835" y="2774969"/>
              <a:ext cx="499636" cy="481199"/>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45" name="楕円 77">
              <a:extLst>
                <a:ext uri="{FF2B5EF4-FFF2-40B4-BE49-F238E27FC236}">
                  <a16:creationId xmlns:a16="http://schemas.microsoft.com/office/drawing/2014/main" id="{A620506F-AFEC-4F5D-A99B-B44728CFA5C7}"/>
                </a:ext>
              </a:extLst>
            </p:cNvPr>
            <p:cNvSpPr/>
            <p:nvPr/>
          </p:nvSpPr>
          <p:spPr>
            <a:xfrm rot="20742027">
              <a:off x="7591102" y="2730980"/>
              <a:ext cx="499636" cy="481199"/>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46" name="楕円 77">
              <a:extLst>
                <a:ext uri="{FF2B5EF4-FFF2-40B4-BE49-F238E27FC236}">
                  <a16:creationId xmlns:a16="http://schemas.microsoft.com/office/drawing/2014/main" id="{0FA6341D-71CA-42AC-940B-86DC758F146C}"/>
                </a:ext>
              </a:extLst>
            </p:cNvPr>
            <p:cNvSpPr/>
            <p:nvPr/>
          </p:nvSpPr>
          <p:spPr>
            <a:xfrm rot="20742027">
              <a:off x="7664825" y="2695859"/>
              <a:ext cx="590133" cy="716557"/>
            </a:xfrm>
            <a:prstGeom prst="ellipse">
              <a:avLst/>
            </a:prstGeom>
            <a:gradFill flip="none" rotWithShape="1">
              <a:gsLst>
                <a:gs pos="94000">
                  <a:srgbClr val="F7615A">
                    <a:alpha val="30000"/>
                  </a:srgbClr>
                </a:gs>
                <a:gs pos="100000">
                  <a:srgbClr val="EE7164">
                    <a:alpha val="20000"/>
                  </a:srgbClr>
                </a:gs>
                <a:gs pos="75000">
                  <a:srgbClr val="FF4228">
                    <a:alpha val="60000"/>
                  </a:srgbClr>
                </a:gs>
                <a:gs pos="17000">
                  <a:srgbClr val="FF0000">
                    <a:alpha val="90000"/>
                  </a:srgbClr>
                </a:gs>
                <a:gs pos="39000">
                  <a:srgbClr val="FF0700"/>
                </a:gs>
                <a:gs pos="64000">
                  <a:srgbClr val="FF3300">
                    <a:alpha val="70000"/>
                  </a:srgbClr>
                </a:gs>
                <a:gs pos="87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47" name="楕円 79">
              <a:extLst>
                <a:ext uri="{FF2B5EF4-FFF2-40B4-BE49-F238E27FC236}">
                  <a16:creationId xmlns:a16="http://schemas.microsoft.com/office/drawing/2014/main" id="{397E2D10-2A08-4DC5-8DBA-AC5F8A147D40}"/>
                </a:ext>
              </a:extLst>
            </p:cNvPr>
            <p:cNvSpPr/>
            <p:nvPr/>
          </p:nvSpPr>
          <p:spPr>
            <a:xfrm rot="17035299">
              <a:off x="7767371" y="2444859"/>
              <a:ext cx="234296" cy="382286"/>
            </a:xfrm>
            <a:prstGeom prst="ellipse">
              <a:avLst/>
            </a:prstGeom>
            <a:gradFill flip="none" rotWithShape="1">
              <a:gsLst>
                <a:gs pos="38000">
                  <a:srgbClr val="F7615A">
                    <a:alpha val="60000"/>
                  </a:srgbClr>
                </a:gs>
                <a:gs pos="89000">
                  <a:srgbClr val="EE7164">
                    <a:alpha val="10000"/>
                  </a:srgbClr>
                </a:gs>
                <a:gs pos="20000">
                  <a:srgbClr val="FF5050">
                    <a:alpha val="57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48" name="楕円 77">
              <a:extLst>
                <a:ext uri="{FF2B5EF4-FFF2-40B4-BE49-F238E27FC236}">
                  <a16:creationId xmlns:a16="http://schemas.microsoft.com/office/drawing/2014/main" id="{21BC7984-6E87-421E-9A37-EDB6CCD59088}"/>
                </a:ext>
              </a:extLst>
            </p:cNvPr>
            <p:cNvSpPr/>
            <p:nvPr/>
          </p:nvSpPr>
          <p:spPr>
            <a:xfrm rot="15962548">
              <a:off x="8422517" y="3020026"/>
              <a:ext cx="132061" cy="273134"/>
            </a:xfrm>
            <a:prstGeom prst="ellipse">
              <a:avLst/>
            </a:prstGeom>
            <a:gradFill flip="none" rotWithShape="1">
              <a:gsLst>
                <a:gs pos="86000">
                  <a:srgbClr val="F7615A">
                    <a:alpha val="30000"/>
                  </a:srgbClr>
                </a:gs>
                <a:gs pos="93000">
                  <a:srgbClr val="EE7164">
                    <a:alpha val="20000"/>
                  </a:srgbClr>
                </a:gs>
                <a:gs pos="64000">
                  <a:srgbClr val="FF4228">
                    <a:alpha val="70000"/>
                  </a:srgbClr>
                </a:gs>
                <a:gs pos="0">
                  <a:srgbClr val="FF0000">
                    <a:alpha val="90000"/>
                  </a:srgbClr>
                </a:gs>
                <a:gs pos="19000">
                  <a:srgbClr val="FF3300">
                    <a:alpha val="94000"/>
                  </a:srgbClr>
                </a:gs>
                <a:gs pos="78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49" name="楕円 14">
              <a:extLst>
                <a:ext uri="{FF2B5EF4-FFF2-40B4-BE49-F238E27FC236}">
                  <a16:creationId xmlns:a16="http://schemas.microsoft.com/office/drawing/2014/main" id="{BEC73801-C2E4-431F-9F38-5DC14D8F97DF}"/>
                </a:ext>
              </a:extLst>
            </p:cNvPr>
            <p:cNvSpPr/>
            <p:nvPr/>
          </p:nvSpPr>
          <p:spPr>
            <a:xfrm rot="21162396">
              <a:off x="8008605" y="2367823"/>
              <a:ext cx="265643"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50" name="楕円 14">
              <a:extLst>
                <a:ext uri="{FF2B5EF4-FFF2-40B4-BE49-F238E27FC236}">
                  <a16:creationId xmlns:a16="http://schemas.microsoft.com/office/drawing/2014/main" id="{C360EB8C-1776-4DAD-BD96-6CE82D7AC50A}"/>
                </a:ext>
              </a:extLst>
            </p:cNvPr>
            <p:cNvSpPr/>
            <p:nvPr/>
          </p:nvSpPr>
          <p:spPr>
            <a:xfrm rot="21162396">
              <a:off x="7895856" y="2284214"/>
              <a:ext cx="265643"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51" name="楕円 14">
              <a:extLst>
                <a:ext uri="{FF2B5EF4-FFF2-40B4-BE49-F238E27FC236}">
                  <a16:creationId xmlns:a16="http://schemas.microsoft.com/office/drawing/2014/main" id="{F53D609A-CEBE-4B8F-99D1-714C08ADE2D7}"/>
                </a:ext>
              </a:extLst>
            </p:cNvPr>
            <p:cNvSpPr/>
            <p:nvPr/>
          </p:nvSpPr>
          <p:spPr>
            <a:xfrm rot="20477771">
              <a:off x="7332864" y="3170689"/>
              <a:ext cx="265645"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52" name="楕円 14">
              <a:extLst>
                <a:ext uri="{FF2B5EF4-FFF2-40B4-BE49-F238E27FC236}">
                  <a16:creationId xmlns:a16="http://schemas.microsoft.com/office/drawing/2014/main" id="{A6B75C62-5FB1-4961-B3DF-D585B2235131}"/>
                </a:ext>
              </a:extLst>
            </p:cNvPr>
            <p:cNvSpPr/>
            <p:nvPr/>
          </p:nvSpPr>
          <p:spPr>
            <a:xfrm rot="16606781">
              <a:off x="8167463" y="3205212"/>
              <a:ext cx="265645"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253" name="グループ化 92">
              <a:extLst>
                <a:ext uri="{FF2B5EF4-FFF2-40B4-BE49-F238E27FC236}">
                  <a16:creationId xmlns:a16="http://schemas.microsoft.com/office/drawing/2014/main" id="{7C87FD32-7E04-4459-B16E-248EDA8D652F}"/>
                </a:ext>
              </a:extLst>
            </p:cNvPr>
            <p:cNvGrpSpPr/>
            <p:nvPr/>
          </p:nvGrpSpPr>
          <p:grpSpPr>
            <a:xfrm rot="18239659">
              <a:off x="7073649" y="2532896"/>
              <a:ext cx="1296841" cy="1419725"/>
              <a:chOff x="6697836" y="5170921"/>
              <a:chExt cx="824209" cy="902308"/>
            </a:xfrm>
          </p:grpSpPr>
          <p:sp>
            <p:nvSpPr>
              <p:cNvPr id="260" name="楕円 77">
                <a:extLst>
                  <a:ext uri="{FF2B5EF4-FFF2-40B4-BE49-F238E27FC236}">
                    <a16:creationId xmlns:a16="http://schemas.microsoft.com/office/drawing/2014/main" id="{1EF1611E-4B1E-4151-948B-BB85777F7D2D}"/>
                  </a:ext>
                </a:extLst>
              </p:cNvPr>
              <p:cNvSpPr/>
              <p:nvPr/>
            </p:nvSpPr>
            <p:spPr>
              <a:xfrm rot="2502368">
                <a:off x="6795359" y="5271484"/>
                <a:ext cx="375060" cy="455409"/>
              </a:xfrm>
              <a:prstGeom prst="ellipse">
                <a:avLst/>
              </a:prstGeom>
              <a:gradFill flip="none" rotWithShape="1">
                <a:gsLst>
                  <a:gs pos="94000">
                    <a:srgbClr val="F7615A">
                      <a:alpha val="30000"/>
                    </a:srgbClr>
                  </a:gs>
                  <a:gs pos="100000">
                    <a:srgbClr val="EE7164">
                      <a:alpha val="20000"/>
                    </a:srgbClr>
                  </a:gs>
                  <a:gs pos="75000">
                    <a:srgbClr val="FF4228">
                      <a:alpha val="60000"/>
                    </a:srgbClr>
                  </a:gs>
                  <a:gs pos="17000">
                    <a:srgbClr val="FF0000">
                      <a:alpha val="90000"/>
                    </a:srgbClr>
                  </a:gs>
                  <a:gs pos="39000">
                    <a:srgbClr val="FF0700"/>
                  </a:gs>
                  <a:gs pos="64000">
                    <a:srgbClr val="FF3300">
                      <a:alpha val="70000"/>
                    </a:srgbClr>
                  </a:gs>
                  <a:gs pos="87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61" name="楕円 13">
                <a:extLst>
                  <a:ext uri="{FF2B5EF4-FFF2-40B4-BE49-F238E27FC236}">
                    <a16:creationId xmlns:a16="http://schemas.microsoft.com/office/drawing/2014/main" id="{95CA5B62-EF11-48E3-B75F-5FAC99D89DDC}"/>
                  </a:ext>
                </a:extLst>
              </p:cNvPr>
              <p:cNvSpPr/>
              <p:nvPr/>
            </p:nvSpPr>
            <p:spPr>
              <a:xfrm rot="13210021">
                <a:off x="6697836" y="5494135"/>
                <a:ext cx="579094" cy="579094"/>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62" name="楕円 53">
                <a:extLst>
                  <a:ext uri="{FF2B5EF4-FFF2-40B4-BE49-F238E27FC236}">
                    <a16:creationId xmlns:a16="http://schemas.microsoft.com/office/drawing/2014/main" id="{D3F5869B-4224-419D-98DA-57908D8E53EC}"/>
                  </a:ext>
                </a:extLst>
              </p:cNvPr>
              <p:cNvSpPr/>
              <p:nvPr/>
            </p:nvSpPr>
            <p:spPr>
              <a:xfrm rot="13210021">
                <a:off x="6942950" y="5193190"/>
                <a:ext cx="579095" cy="579094"/>
              </a:xfrm>
              <a:prstGeom prst="ellipse">
                <a:avLst/>
              </a:prstGeom>
              <a:gradFill flip="none" rotWithShape="1">
                <a:gsLst>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63" name="楕円 43">
                <a:extLst>
                  <a:ext uri="{FF2B5EF4-FFF2-40B4-BE49-F238E27FC236}">
                    <a16:creationId xmlns:a16="http://schemas.microsoft.com/office/drawing/2014/main" id="{089CBC56-507F-4EC3-A91E-6F1A4A76D7E7}"/>
                  </a:ext>
                </a:extLst>
              </p:cNvPr>
              <p:cNvSpPr/>
              <p:nvPr/>
            </p:nvSpPr>
            <p:spPr>
              <a:xfrm rot="13210021">
                <a:off x="7143061" y="5319950"/>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64" name="楕円 47">
                <a:extLst>
                  <a:ext uri="{FF2B5EF4-FFF2-40B4-BE49-F238E27FC236}">
                    <a16:creationId xmlns:a16="http://schemas.microsoft.com/office/drawing/2014/main" id="{30E5A835-ACB4-40A0-8324-C3B4A24F3E81}"/>
                  </a:ext>
                </a:extLst>
              </p:cNvPr>
              <p:cNvSpPr/>
              <p:nvPr/>
            </p:nvSpPr>
            <p:spPr>
              <a:xfrm rot="13210021">
                <a:off x="7111650" y="5319949"/>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65" name="楕円 49">
                <a:extLst>
                  <a:ext uri="{FF2B5EF4-FFF2-40B4-BE49-F238E27FC236}">
                    <a16:creationId xmlns:a16="http://schemas.microsoft.com/office/drawing/2014/main" id="{444996BC-2AC5-4AE2-8C13-B9EE9F22DA7B}"/>
                  </a:ext>
                </a:extLst>
              </p:cNvPr>
              <p:cNvSpPr/>
              <p:nvPr/>
            </p:nvSpPr>
            <p:spPr>
              <a:xfrm rot="13210021">
                <a:off x="7185119" y="5285233"/>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66" name="楕円 174">
                <a:extLst>
                  <a:ext uri="{FF2B5EF4-FFF2-40B4-BE49-F238E27FC236}">
                    <a16:creationId xmlns:a16="http://schemas.microsoft.com/office/drawing/2014/main" id="{057D0944-ECD0-4632-94D9-743E182D211C}"/>
                  </a:ext>
                </a:extLst>
              </p:cNvPr>
              <p:cNvSpPr/>
              <p:nvPr/>
            </p:nvSpPr>
            <p:spPr>
              <a:xfrm rot="15712389">
                <a:off x="6968609" y="5173315"/>
                <a:ext cx="394592" cy="389804"/>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67" name="楕円 77">
                <a:extLst>
                  <a:ext uri="{FF2B5EF4-FFF2-40B4-BE49-F238E27FC236}">
                    <a16:creationId xmlns:a16="http://schemas.microsoft.com/office/drawing/2014/main" id="{42E2F2C8-B7A8-4E73-84F7-96C88E56BD7E}"/>
                  </a:ext>
                </a:extLst>
              </p:cNvPr>
              <p:cNvSpPr/>
              <p:nvPr/>
            </p:nvSpPr>
            <p:spPr>
              <a:xfrm rot="15712389">
                <a:off x="6880372" y="5471983"/>
                <a:ext cx="317544" cy="305827"/>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68" name="楕円 48" hidden="1">
                <a:extLst>
                  <a:ext uri="{FF2B5EF4-FFF2-40B4-BE49-F238E27FC236}">
                    <a16:creationId xmlns:a16="http://schemas.microsoft.com/office/drawing/2014/main" id="{33FBC46A-DEA4-4796-A3FF-66B3929BBE39}"/>
                  </a:ext>
                </a:extLst>
              </p:cNvPr>
              <p:cNvSpPr/>
              <p:nvPr/>
            </p:nvSpPr>
            <p:spPr>
              <a:xfrm rot="13210021">
                <a:off x="6985477" y="54631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69" name="楕円 77">
                <a:extLst>
                  <a:ext uri="{FF2B5EF4-FFF2-40B4-BE49-F238E27FC236}">
                    <a16:creationId xmlns:a16="http://schemas.microsoft.com/office/drawing/2014/main" id="{36C25636-6058-4359-A94D-7E971BD8D9D1}"/>
                  </a:ext>
                </a:extLst>
              </p:cNvPr>
              <p:cNvSpPr/>
              <p:nvPr/>
            </p:nvSpPr>
            <p:spPr>
              <a:xfrm rot="10932910">
                <a:off x="7125712" y="5422544"/>
                <a:ext cx="83931" cy="173591"/>
              </a:xfrm>
              <a:prstGeom prst="ellipse">
                <a:avLst/>
              </a:prstGeom>
              <a:gradFill flip="none" rotWithShape="1">
                <a:gsLst>
                  <a:gs pos="86000">
                    <a:srgbClr val="F7615A">
                      <a:alpha val="30000"/>
                    </a:srgbClr>
                  </a:gs>
                  <a:gs pos="93000">
                    <a:srgbClr val="EE7164">
                      <a:alpha val="20000"/>
                    </a:srgbClr>
                  </a:gs>
                  <a:gs pos="64000">
                    <a:srgbClr val="FF4228">
                      <a:alpha val="70000"/>
                    </a:srgbClr>
                  </a:gs>
                  <a:gs pos="0">
                    <a:srgbClr val="FF0000">
                      <a:alpha val="90000"/>
                    </a:srgbClr>
                  </a:gs>
                  <a:gs pos="19000">
                    <a:srgbClr val="FF3300">
                      <a:alpha val="94000"/>
                    </a:srgbClr>
                  </a:gs>
                  <a:gs pos="78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70" name="楕円 14" hidden="1">
                <a:extLst>
                  <a:ext uri="{FF2B5EF4-FFF2-40B4-BE49-F238E27FC236}">
                    <a16:creationId xmlns:a16="http://schemas.microsoft.com/office/drawing/2014/main" id="{2AB870EC-DB81-4513-B3A8-5E123BA9E481}"/>
                  </a:ext>
                </a:extLst>
              </p:cNvPr>
              <p:cNvSpPr/>
              <p:nvPr/>
            </p:nvSpPr>
            <p:spPr>
              <a:xfrm rot="11577143">
                <a:off x="7074180" y="5321100"/>
                <a:ext cx="168831" cy="263453"/>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71" name="楕円 48" hidden="1">
                <a:extLst>
                  <a:ext uri="{FF2B5EF4-FFF2-40B4-BE49-F238E27FC236}">
                    <a16:creationId xmlns:a16="http://schemas.microsoft.com/office/drawing/2014/main" id="{1D02D99B-72C6-4A58-9B6A-7F840C9C05A9}"/>
                  </a:ext>
                </a:extLst>
              </p:cNvPr>
              <p:cNvSpPr/>
              <p:nvPr/>
            </p:nvSpPr>
            <p:spPr>
              <a:xfrm rot="13210021">
                <a:off x="7137877" y="56155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72" name="楕円 48" hidden="1">
                <a:extLst>
                  <a:ext uri="{FF2B5EF4-FFF2-40B4-BE49-F238E27FC236}">
                    <a16:creationId xmlns:a16="http://schemas.microsoft.com/office/drawing/2014/main" id="{A68ABEEF-B0C2-446A-A464-E3050C90F84A}"/>
                  </a:ext>
                </a:extLst>
              </p:cNvPr>
              <p:cNvSpPr/>
              <p:nvPr/>
            </p:nvSpPr>
            <p:spPr>
              <a:xfrm rot="13210021">
                <a:off x="7290277" y="57679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73" name="parton" hidden="1">
                <a:extLst>
                  <a:ext uri="{FF2B5EF4-FFF2-40B4-BE49-F238E27FC236}">
                    <a16:creationId xmlns:a16="http://schemas.microsoft.com/office/drawing/2014/main" id="{BBCF573E-8537-4DA5-A0E1-890E91D1C380}"/>
                  </a:ext>
                </a:extLst>
              </p:cNvPr>
              <p:cNvSpPr/>
              <p:nvPr/>
            </p:nvSpPr>
            <p:spPr>
              <a:xfrm rot="13210021">
                <a:off x="6964085" y="5812287"/>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74" name="楕円 46" hidden="1">
                <a:extLst>
                  <a:ext uri="{FF2B5EF4-FFF2-40B4-BE49-F238E27FC236}">
                    <a16:creationId xmlns:a16="http://schemas.microsoft.com/office/drawing/2014/main" id="{87F3059D-543A-45BD-8B54-5790187C63E9}"/>
                  </a:ext>
                </a:extLst>
              </p:cNvPr>
              <p:cNvSpPr/>
              <p:nvPr/>
            </p:nvSpPr>
            <p:spPr>
              <a:xfrm rot="13210021">
                <a:off x="7116485" y="5964687"/>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75" name="parton" hidden="1">
                <a:extLst>
                  <a:ext uri="{FF2B5EF4-FFF2-40B4-BE49-F238E27FC236}">
                    <a16:creationId xmlns:a16="http://schemas.microsoft.com/office/drawing/2014/main" id="{88C140E2-2C39-4C4B-9D3F-6EE10ABBDE62}"/>
                  </a:ext>
                </a:extLst>
              </p:cNvPr>
              <p:cNvSpPr/>
              <p:nvPr/>
            </p:nvSpPr>
            <p:spPr>
              <a:xfrm rot="13210021">
                <a:off x="7161203" y="5318072"/>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76" name="parton" hidden="1">
                <a:extLst>
                  <a:ext uri="{FF2B5EF4-FFF2-40B4-BE49-F238E27FC236}">
                    <a16:creationId xmlns:a16="http://schemas.microsoft.com/office/drawing/2014/main" id="{28F84CF8-FADA-423E-BEFC-42A184CB5534}"/>
                  </a:ext>
                </a:extLst>
              </p:cNvPr>
              <p:cNvSpPr/>
              <p:nvPr/>
            </p:nvSpPr>
            <p:spPr>
              <a:xfrm rot="13210021">
                <a:off x="6772772" y="5482349"/>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77" name="parton" hidden="1">
                <a:extLst>
                  <a:ext uri="{FF2B5EF4-FFF2-40B4-BE49-F238E27FC236}">
                    <a16:creationId xmlns:a16="http://schemas.microsoft.com/office/drawing/2014/main" id="{DCDE23CF-E03F-4319-B626-1E436D8D21FC}"/>
                  </a:ext>
                </a:extLst>
              </p:cNvPr>
              <p:cNvSpPr/>
              <p:nvPr/>
            </p:nvSpPr>
            <p:spPr>
              <a:xfrm rot="13210021">
                <a:off x="7003328" y="5573032"/>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78" name="parton" hidden="1">
                <a:extLst>
                  <a:ext uri="{FF2B5EF4-FFF2-40B4-BE49-F238E27FC236}">
                    <a16:creationId xmlns:a16="http://schemas.microsoft.com/office/drawing/2014/main" id="{C9E48B67-E98E-4CAE-9078-A7E4F2A48F5B}"/>
                  </a:ext>
                </a:extLst>
              </p:cNvPr>
              <p:cNvSpPr/>
              <p:nvPr/>
            </p:nvSpPr>
            <p:spPr>
              <a:xfrm rot="13210021">
                <a:off x="7290278" y="55399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sp>
          <p:nvSpPr>
            <p:cNvPr id="254" name="楕円 60">
              <a:extLst>
                <a:ext uri="{FF2B5EF4-FFF2-40B4-BE49-F238E27FC236}">
                  <a16:creationId xmlns:a16="http://schemas.microsoft.com/office/drawing/2014/main" id="{C69B51B3-07FD-4B28-9337-A43F1E12676E}"/>
                </a:ext>
              </a:extLst>
            </p:cNvPr>
            <p:cNvSpPr/>
            <p:nvPr/>
          </p:nvSpPr>
          <p:spPr>
            <a:xfrm rot="9849680">
              <a:off x="6653672" y="2438044"/>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55" name="楕円 77">
              <a:extLst>
                <a:ext uri="{FF2B5EF4-FFF2-40B4-BE49-F238E27FC236}">
                  <a16:creationId xmlns:a16="http://schemas.microsoft.com/office/drawing/2014/main" id="{48FE57F5-BF11-4F30-AE74-34489D9EA549}"/>
                </a:ext>
              </a:extLst>
            </p:cNvPr>
            <p:cNvSpPr/>
            <p:nvPr/>
          </p:nvSpPr>
          <p:spPr>
            <a:xfrm rot="12352048">
              <a:off x="7153731" y="2936389"/>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56" name="楕円 77">
              <a:extLst>
                <a:ext uri="{FF2B5EF4-FFF2-40B4-BE49-F238E27FC236}">
                  <a16:creationId xmlns:a16="http://schemas.microsoft.com/office/drawing/2014/main" id="{DFD9D0F7-F6B4-4DE8-8D43-8215433BBB3A}"/>
                </a:ext>
              </a:extLst>
            </p:cNvPr>
            <p:cNvSpPr/>
            <p:nvPr/>
          </p:nvSpPr>
          <p:spPr>
            <a:xfrm rot="12352048">
              <a:off x="7483751" y="2488825"/>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57" name="楕円 77">
              <a:extLst>
                <a:ext uri="{FF2B5EF4-FFF2-40B4-BE49-F238E27FC236}">
                  <a16:creationId xmlns:a16="http://schemas.microsoft.com/office/drawing/2014/main" id="{6510F2E1-E51E-461E-954C-9C5C16259EF5}"/>
                </a:ext>
              </a:extLst>
            </p:cNvPr>
            <p:cNvSpPr/>
            <p:nvPr/>
          </p:nvSpPr>
          <p:spPr>
            <a:xfrm rot="12352048">
              <a:off x="7977768" y="2768482"/>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58" name="楕円 77">
              <a:extLst>
                <a:ext uri="{FF2B5EF4-FFF2-40B4-BE49-F238E27FC236}">
                  <a16:creationId xmlns:a16="http://schemas.microsoft.com/office/drawing/2014/main" id="{2CD21768-B204-4A77-AABB-1A1B5D51FCCF}"/>
                </a:ext>
              </a:extLst>
            </p:cNvPr>
            <p:cNvSpPr/>
            <p:nvPr/>
          </p:nvSpPr>
          <p:spPr>
            <a:xfrm rot="12352048">
              <a:off x="7598535" y="2367775"/>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59" name="楕円 77">
              <a:extLst>
                <a:ext uri="{FF2B5EF4-FFF2-40B4-BE49-F238E27FC236}">
                  <a16:creationId xmlns:a16="http://schemas.microsoft.com/office/drawing/2014/main" id="{B789D3DE-B28E-4307-AFED-CFF61080DDC6}"/>
                </a:ext>
              </a:extLst>
            </p:cNvPr>
            <p:cNvSpPr/>
            <p:nvPr/>
          </p:nvSpPr>
          <p:spPr>
            <a:xfrm rot="12352048">
              <a:off x="7697373" y="2961840"/>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grpSp>
        <p:nvGrpSpPr>
          <p:cNvPr id="279" name="グループ化 126">
            <a:extLst>
              <a:ext uri="{FF2B5EF4-FFF2-40B4-BE49-F238E27FC236}">
                <a16:creationId xmlns:a16="http://schemas.microsoft.com/office/drawing/2014/main" id="{241CB208-D534-4098-AAD0-220B3FB048CA}"/>
              </a:ext>
            </a:extLst>
          </p:cNvPr>
          <p:cNvGrpSpPr/>
          <p:nvPr/>
        </p:nvGrpSpPr>
        <p:grpSpPr>
          <a:xfrm rot="18187666" flipV="1">
            <a:off x="1859271" y="2246005"/>
            <a:ext cx="1068835" cy="38434"/>
            <a:chOff x="930442" y="3466256"/>
            <a:chExt cx="3962400" cy="38891"/>
          </a:xfrm>
        </p:grpSpPr>
        <p:cxnSp>
          <p:nvCxnSpPr>
            <p:cNvPr id="280" name="直線コネクタ 127">
              <a:extLst>
                <a:ext uri="{FF2B5EF4-FFF2-40B4-BE49-F238E27FC236}">
                  <a16:creationId xmlns:a16="http://schemas.microsoft.com/office/drawing/2014/main" id="{E6566F60-F0CA-430A-B51E-22CCF135157F}"/>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1" name="直線コネクタ 128">
              <a:extLst>
                <a:ext uri="{FF2B5EF4-FFF2-40B4-BE49-F238E27FC236}">
                  <a16:creationId xmlns:a16="http://schemas.microsoft.com/office/drawing/2014/main" id="{C8A79E42-211A-445E-AF32-351619D11519}"/>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282" name="直線コネクタ 129">
              <a:extLst>
                <a:ext uri="{FF2B5EF4-FFF2-40B4-BE49-F238E27FC236}">
                  <a16:creationId xmlns:a16="http://schemas.microsoft.com/office/drawing/2014/main" id="{1C8CA915-A54B-4C34-A5D8-081E4A5F8AEC}"/>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grpSp>
        <p:nvGrpSpPr>
          <p:cNvPr id="283" name="グループ化 130">
            <a:extLst>
              <a:ext uri="{FF2B5EF4-FFF2-40B4-BE49-F238E27FC236}">
                <a16:creationId xmlns:a16="http://schemas.microsoft.com/office/drawing/2014/main" id="{55F12EEA-94B7-4145-87BD-6EB20F074B73}"/>
              </a:ext>
            </a:extLst>
          </p:cNvPr>
          <p:cNvGrpSpPr/>
          <p:nvPr/>
        </p:nvGrpSpPr>
        <p:grpSpPr>
          <a:xfrm rot="190712" flipV="1">
            <a:off x="632060" y="3433484"/>
            <a:ext cx="1690731" cy="45719"/>
            <a:chOff x="930442" y="3466256"/>
            <a:chExt cx="3962400" cy="38891"/>
          </a:xfrm>
        </p:grpSpPr>
        <p:cxnSp>
          <p:nvCxnSpPr>
            <p:cNvPr id="284" name="直線コネクタ 131">
              <a:extLst>
                <a:ext uri="{FF2B5EF4-FFF2-40B4-BE49-F238E27FC236}">
                  <a16:creationId xmlns:a16="http://schemas.microsoft.com/office/drawing/2014/main" id="{37E95B78-FA61-438A-B4AF-2CB7534EBD38}"/>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5" name="直線コネクタ 132">
              <a:extLst>
                <a:ext uri="{FF2B5EF4-FFF2-40B4-BE49-F238E27FC236}">
                  <a16:creationId xmlns:a16="http://schemas.microsoft.com/office/drawing/2014/main" id="{E3DEA624-57E8-4717-9898-777F11466856}"/>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286" name="直線コネクタ 133">
              <a:extLst>
                <a:ext uri="{FF2B5EF4-FFF2-40B4-BE49-F238E27FC236}">
                  <a16:creationId xmlns:a16="http://schemas.microsoft.com/office/drawing/2014/main" id="{172406EC-E819-4068-9C2A-801512264C7D}"/>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sp>
        <p:nvSpPr>
          <p:cNvPr id="287" name="円/楕円 20">
            <a:extLst>
              <a:ext uri="{FF2B5EF4-FFF2-40B4-BE49-F238E27FC236}">
                <a16:creationId xmlns:a16="http://schemas.microsoft.com/office/drawing/2014/main" id="{BD01340B-1351-43D7-A003-C2E47B3D98CF}"/>
              </a:ext>
            </a:extLst>
          </p:cNvPr>
          <p:cNvSpPr/>
          <p:nvPr/>
        </p:nvSpPr>
        <p:spPr>
          <a:xfrm rot="8974212" flipH="1" flipV="1">
            <a:off x="2221908" y="3438028"/>
            <a:ext cx="131521" cy="131521"/>
          </a:xfrm>
          <a:prstGeom prst="ellipse">
            <a:avLst/>
          </a:prstGeom>
          <a:solidFill>
            <a:srgbClr val="FF3300"/>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88" name="円/楕円 20">
            <a:extLst>
              <a:ext uri="{FF2B5EF4-FFF2-40B4-BE49-F238E27FC236}">
                <a16:creationId xmlns:a16="http://schemas.microsoft.com/office/drawing/2014/main" id="{BA689918-039A-4A15-962D-1E807538C3D8}"/>
              </a:ext>
            </a:extLst>
          </p:cNvPr>
          <p:cNvSpPr/>
          <p:nvPr/>
        </p:nvSpPr>
        <p:spPr>
          <a:xfrm rot="8974212" flipH="1" flipV="1">
            <a:off x="2634163" y="1770159"/>
            <a:ext cx="131521" cy="131521"/>
          </a:xfrm>
          <a:prstGeom prst="ellipse">
            <a:avLst/>
          </a:prstGeom>
          <a:solidFill>
            <a:schemeClr val="accent6"/>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289" name="グループ化 126">
            <a:extLst>
              <a:ext uri="{FF2B5EF4-FFF2-40B4-BE49-F238E27FC236}">
                <a16:creationId xmlns:a16="http://schemas.microsoft.com/office/drawing/2014/main" id="{95E0C281-4532-41B7-BCBC-03542DEB3618}"/>
              </a:ext>
            </a:extLst>
          </p:cNvPr>
          <p:cNvGrpSpPr/>
          <p:nvPr/>
        </p:nvGrpSpPr>
        <p:grpSpPr>
          <a:xfrm rot="11383221" flipV="1">
            <a:off x="523878" y="3020657"/>
            <a:ext cx="626049" cy="45719"/>
            <a:chOff x="930442" y="3466256"/>
            <a:chExt cx="3962400" cy="38891"/>
          </a:xfrm>
        </p:grpSpPr>
        <p:cxnSp>
          <p:nvCxnSpPr>
            <p:cNvPr id="290" name="直線コネクタ 127">
              <a:extLst>
                <a:ext uri="{FF2B5EF4-FFF2-40B4-BE49-F238E27FC236}">
                  <a16:creationId xmlns:a16="http://schemas.microsoft.com/office/drawing/2014/main" id="{241E5720-D61B-42CA-AC2E-54F65DA31795}"/>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1" name="直線コネクタ 128">
              <a:extLst>
                <a:ext uri="{FF2B5EF4-FFF2-40B4-BE49-F238E27FC236}">
                  <a16:creationId xmlns:a16="http://schemas.microsoft.com/office/drawing/2014/main" id="{7B994983-A3FA-47F6-84BA-22A57AE4C699}"/>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2" name="直線コネクタ 129">
              <a:extLst>
                <a:ext uri="{FF2B5EF4-FFF2-40B4-BE49-F238E27FC236}">
                  <a16:creationId xmlns:a16="http://schemas.microsoft.com/office/drawing/2014/main" id="{4DDB087D-4EB4-4011-9E3F-C5E046606FC7}"/>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sp>
        <p:nvSpPr>
          <p:cNvPr id="293" name="円/楕円 20">
            <a:extLst>
              <a:ext uri="{FF2B5EF4-FFF2-40B4-BE49-F238E27FC236}">
                <a16:creationId xmlns:a16="http://schemas.microsoft.com/office/drawing/2014/main" id="{37D536F5-3522-47D0-8909-33FA1DAF3C91}"/>
              </a:ext>
            </a:extLst>
          </p:cNvPr>
          <p:cNvSpPr/>
          <p:nvPr/>
        </p:nvSpPr>
        <p:spPr>
          <a:xfrm rot="8974212" flipH="1" flipV="1">
            <a:off x="442738" y="2925628"/>
            <a:ext cx="131521" cy="131521"/>
          </a:xfrm>
          <a:prstGeom prst="ellipse">
            <a:avLst/>
          </a:prstGeom>
          <a:solidFill>
            <a:srgbClr val="FF3300"/>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94" name="円/楕円 20">
            <a:extLst>
              <a:ext uri="{FF2B5EF4-FFF2-40B4-BE49-F238E27FC236}">
                <a16:creationId xmlns:a16="http://schemas.microsoft.com/office/drawing/2014/main" id="{B6B5AD22-91A0-4BFC-A6A6-993B3A1EF685}"/>
              </a:ext>
            </a:extLst>
          </p:cNvPr>
          <p:cNvSpPr/>
          <p:nvPr/>
        </p:nvSpPr>
        <p:spPr>
          <a:xfrm rot="8974212" flipH="1" flipV="1">
            <a:off x="522349" y="3339801"/>
            <a:ext cx="131521" cy="131521"/>
          </a:xfrm>
          <a:prstGeom prst="ellipse">
            <a:avLst/>
          </a:prstGeom>
          <a:solidFill>
            <a:srgbClr val="1D746E"/>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295" name="グループ化 130">
            <a:extLst>
              <a:ext uri="{FF2B5EF4-FFF2-40B4-BE49-F238E27FC236}">
                <a16:creationId xmlns:a16="http://schemas.microsoft.com/office/drawing/2014/main" id="{D73584A2-6A58-409C-854F-DDB854F64E35}"/>
              </a:ext>
            </a:extLst>
          </p:cNvPr>
          <p:cNvGrpSpPr/>
          <p:nvPr/>
        </p:nvGrpSpPr>
        <p:grpSpPr>
          <a:xfrm rot="19091360">
            <a:off x="1163087" y="2962209"/>
            <a:ext cx="299945" cy="45719"/>
            <a:chOff x="930442" y="3466256"/>
            <a:chExt cx="3962400" cy="38891"/>
          </a:xfrm>
        </p:grpSpPr>
        <p:cxnSp>
          <p:nvCxnSpPr>
            <p:cNvPr id="296" name="直線コネクタ 131">
              <a:extLst>
                <a:ext uri="{FF2B5EF4-FFF2-40B4-BE49-F238E27FC236}">
                  <a16:creationId xmlns:a16="http://schemas.microsoft.com/office/drawing/2014/main" id="{CD05311B-76D2-4DDA-B9A8-3465872406A4}"/>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7" name="直線コネクタ 132">
              <a:extLst>
                <a:ext uri="{FF2B5EF4-FFF2-40B4-BE49-F238E27FC236}">
                  <a16:creationId xmlns:a16="http://schemas.microsoft.com/office/drawing/2014/main" id="{89F3A120-69D7-43E2-BC6F-D8994B9C621C}"/>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8" name="直線コネクタ 133">
              <a:extLst>
                <a:ext uri="{FF2B5EF4-FFF2-40B4-BE49-F238E27FC236}">
                  <a16:creationId xmlns:a16="http://schemas.microsoft.com/office/drawing/2014/main" id="{79696DAF-7DC3-49F6-99A3-576D59DF1994}"/>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sp>
        <p:nvSpPr>
          <p:cNvPr id="299" name="円/楕円 20">
            <a:extLst>
              <a:ext uri="{FF2B5EF4-FFF2-40B4-BE49-F238E27FC236}">
                <a16:creationId xmlns:a16="http://schemas.microsoft.com/office/drawing/2014/main" id="{AB0745B0-CE12-4DD0-9C5C-9AD0D836DA94}"/>
              </a:ext>
            </a:extLst>
          </p:cNvPr>
          <p:cNvSpPr/>
          <p:nvPr/>
        </p:nvSpPr>
        <p:spPr>
          <a:xfrm rot="8974212" flipH="1" flipV="1">
            <a:off x="1102764" y="3058037"/>
            <a:ext cx="131521" cy="131521"/>
          </a:xfrm>
          <a:prstGeom prst="ellipse">
            <a:avLst/>
          </a:prstGeom>
          <a:solidFill>
            <a:srgbClr val="FFC000"/>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300" name="グループ化 130">
            <a:extLst>
              <a:ext uri="{FF2B5EF4-FFF2-40B4-BE49-F238E27FC236}">
                <a16:creationId xmlns:a16="http://schemas.microsoft.com/office/drawing/2014/main" id="{A216A1B6-2D6C-4BF6-863F-591A518443E0}"/>
              </a:ext>
            </a:extLst>
          </p:cNvPr>
          <p:cNvGrpSpPr/>
          <p:nvPr/>
        </p:nvGrpSpPr>
        <p:grpSpPr>
          <a:xfrm rot="17541179">
            <a:off x="1288996" y="2600572"/>
            <a:ext cx="573501" cy="51379"/>
            <a:chOff x="930442" y="3466256"/>
            <a:chExt cx="3962400" cy="38891"/>
          </a:xfrm>
        </p:grpSpPr>
        <p:cxnSp>
          <p:nvCxnSpPr>
            <p:cNvPr id="301" name="直線コネクタ 131">
              <a:extLst>
                <a:ext uri="{FF2B5EF4-FFF2-40B4-BE49-F238E27FC236}">
                  <a16:creationId xmlns:a16="http://schemas.microsoft.com/office/drawing/2014/main" id="{A26F5338-6822-45EA-9A39-5143AAB0C559}"/>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2" name="直線コネクタ 132">
              <a:extLst>
                <a:ext uri="{FF2B5EF4-FFF2-40B4-BE49-F238E27FC236}">
                  <a16:creationId xmlns:a16="http://schemas.microsoft.com/office/drawing/2014/main" id="{AA122A79-E6BF-4266-A8DD-9C83EFBC4B00}"/>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3" name="直線コネクタ 133">
              <a:extLst>
                <a:ext uri="{FF2B5EF4-FFF2-40B4-BE49-F238E27FC236}">
                  <a16:creationId xmlns:a16="http://schemas.microsoft.com/office/drawing/2014/main" id="{A15F8C1D-0B82-423C-A807-9FE554106A27}"/>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sp>
        <p:nvSpPr>
          <p:cNvPr id="304" name="円/楕円 20">
            <a:extLst>
              <a:ext uri="{FF2B5EF4-FFF2-40B4-BE49-F238E27FC236}">
                <a16:creationId xmlns:a16="http://schemas.microsoft.com/office/drawing/2014/main" id="{BF4CC588-58F6-43B6-BDD9-F75929F816CD}"/>
              </a:ext>
            </a:extLst>
          </p:cNvPr>
          <p:cNvSpPr/>
          <p:nvPr/>
        </p:nvSpPr>
        <p:spPr>
          <a:xfrm rot="8974212" flipH="1" flipV="1">
            <a:off x="1394832" y="2789705"/>
            <a:ext cx="131521" cy="131521"/>
          </a:xfrm>
          <a:prstGeom prst="ellipse">
            <a:avLst/>
          </a:prstGeom>
          <a:solidFill>
            <a:srgbClr val="1D746E"/>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305" name="グループ化 130">
            <a:extLst>
              <a:ext uri="{FF2B5EF4-FFF2-40B4-BE49-F238E27FC236}">
                <a16:creationId xmlns:a16="http://schemas.microsoft.com/office/drawing/2014/main" id="{39010668-F615-489C-BC01-E2C155448390}"/>
              </a:ext>
            </a:extLst>
          </p:cNvPr>
          <p:cNvGrpSpPr/>
          <p:nvPr/>
        </p:nvGrpSpPr>
        <p:grpSpPr>
          <a:xfrm rot="12982409">
            <a:off x="1635605" y="2499468"/>
            <a:ext cx="479740" cy="45719"/>
            <a:chOff x="930442" y="3466256"/>
            <a:chExt cx="3962400" cy="38891"/>
          </a:xfrm>
        </p:grpSpPr>
        <p:cxnSp>
          <p:nvCxnSpPr>
            <p:cNvPr id="306" name="直線コネクタ 131">
              <a:extLst>
                <a:ext uri="{FF2B5EF4-FFF2-40B4-BE49-F238E27FC236}">
                  <a16:creationId xmlns:a16="http://schemas.microsoft.com/office/drawing/2014/main" id="{C9D9A92F-2028-485C-9677-C7D6DE761DB0}"/>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7" name="直線コネクタ 132">
              <a:extLst>
                <a:ext uri="{FF2B5EF4-FFF2-40B4-BE49-F238E27FC236}">
                  <a16:creationId xmlns:a16="http://schemas.microsoft.com/office/drawing/2014/main" id="{4477F277-2C94-4E86-9E51-DAFE11DA90B9}"/>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8" name="直線コネクタ 133">
              <a:extLst>
                <a:ext uri="{FF2B5EF4-FFF2-40B4-BE49-F238E27FC236}">
                  <a16:creationId xmlns:a16="http://schemas.microsoft.com/office/drawing/2014/main" id="{C22C1570-68FB-4276-9504-9801AD6F196B}"/>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sp>
        <p:nvSpPr>
          <p:cNvPr id="309" name="円/楕円 20">
            <a:extLst>
              <a:ext uri="{FF2B5EF4-FFF2-40B4-BE49-F238E27FC236}">
                <a16:creationId xmlns:a16="http://schemas.microsoft.com/office/drawing/2014/main" id="{0AEAC50F-0377-4497-A3D2-2548D4FD3A21}"/>
              </a:ext>
            </a:extLst>
          </p:cNvPr>
          <p:cNvSpPr/>
          <p:nvPr/>
        </p:nvSpPr>
        <p:spPr>
          <a:xfrm rot="8974212" flipH="1" flipV="1">
            <a:off x="1627171" y="2324892"/>
            <a:ext cx="131521" cy="131521"/>
          </a:xfrm>
          <a:prstGeom prst="ellipse">
            <a:avLst/>
          </a:prstGeom>
          <a:solidFill>
            <a:schemeClr val="accent6"/>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10" name="円/楕円 20">
            <a:extLst>
              <a:ext uri="{FF2B5EF4-FFF2-40B4-BE49-F238E27FC236}">
                <a16:creationId xmlns:a16="http://schemas.microsoft.com/office/drawing/2014/main" id="{CDE438A9-479B-49C1-B035-F8A3FD969C58}"/>
              </a:ext>
            </a:extLst>
          </p:cNvPr>
          <p:cNvSpPr/>
          <p:nvPr/>
        </p:nvSpPr>
        <p:spPr>
          <a:xfrm rot="8974212" flipH="1" flipV="1">
            <a:off x="2052105" y="2617368"/>
            <a:ext cx="131521" cy="131521"/>
          </a:xfrm>
          <a:prstGeom prst="ellipse">
            <a:avLst/>
          </a:prstGeom>
          <a:solidFill>
            <a:schemeClr val="accent4"/>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311" name="グループ化 130">
            <a:extLst>
              <a:ext uri="{FF2B5EF4-FFF2-40B4-BE49-F238E27FC236}">
                <a16:creationId xmlns:a16="http://schemas.microsoft.com/office/drawing/2014/main" id="{908445E6-5E9C-41BC-9C07-92A9C73AFE34}"/>
              </a:ext>
            </a:extLst>
          </p:cNvPr>
          <p:cNvGrpSpPr/>
          <p:nvPr/>
        </p:nvGrpSpPr>
        <p:grpSpPr>
          <a:xfrm rot="190712" flipV="1">
            <a:off x="3562030" y="3320621"/>
            <a:ext cx="1690731" cy="45719"/>
            <a:chOff x="930442" y="3466256"/>
            <a:chExt cx="3962400" cy="38891"/>
          </a:xfrm>
        </p:grpSpPr>
        <p:cxnSp>
          <p:nvCxnSpPr>
            <p:cNvPr id="312" name="直線コネクタ 131">
              <a:extLst>
                <a:ext uri="{FF2B5EF4-FFF2-40B4-BE49-F238E27FC236}">
                  <a16:creationId xmlns:a16="http://schemas.microsoft.com/office/drawing/2014/main" id="{BBABC964-E3BE-4294-931E-C6E629B774E9}"/>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3" name="直線コネクタ 132">
              <a:extLst>
                <a:ext uri="{FF2B5EF4-FFF2-40B4-BE49-F238E27FC236}">
                  <a16:creationId xmlns:a16="http://schemas.microsoft.com/office/drawing/2014/main" id="{4246A2BE-CADF-4670-BD9A-35201DA1BE49}"/>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314" name="直線コネクタ 133">
              <a:extLst>
                <a:ext uri="{FF2B5EF4-FFF2-40B4-BE49-F238E27FC236}">
                  <a16:creationId xmlns:a16="http://schemas.microsoft.com/office/drawing/2014/main" id="{6E484F90-8C6B-45C3-948E-4398FEE5A079}"/>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sp>
        <p:nvSpPr>
          <p:cNvPr id="315" name="円/楕円 20">
            <a:extLst>
              <a:ext uri="{FF2B5EF4-FFF2-40B4-BE49-F238E27FC236}">
                <a16:creationId xmlns:a16="http://schemas.microsoft.com/office/drawing/2014/main" id="{5012FA5D-383B-413F-94A5-924BA9DB9451}"/>
              </a:ext>
            </a:extLst>
          </p:cNvPr>
          <p:cNvSpPr/>
          <p:nvPr/>
        </p:nvSpPr>
        <p:spPr>
          <a:xfrm rot="8974212" flipH="1" flipV="1">
            <a:off x="5151878" y="3325165"/>
            <a:ext cx="131521" cy="131521"/>
          </a:xfrm>
          <a:prstGeom prst="ellipse">
            <a:avLst/>
          </a:prstGeom>
          <a:solidFill>
            <a:srgbClr val="FF3300"/>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16" name="円/楕円 20">
            <a:extLst>
              <a:ext uri="{FF2B5EF4-FFF2-40B4-BE49-F238E27FC236}">
                <a16:creationId xmlns:a16="http://schemas.microsoft.com/office/drawing/2014/main" id="{769C4A69-B79D-4E96-A72B-5CF73B544673}"/>
              </a:ext>
            </a:extLst>
          </p:cNvPr>
          <p:cNvSpPr/>
          <p:nvPr/>
        </p:nvSpPr>
        <p:spPr>
          <a:xfrm rot="8974212" flipH="1" flipV="1">
            <a:off x="3452319" y="3226938"/>
            <a:ext cx="131521" cy="131521"/>
          </a:xfrm>
          <a:prstGeom prst="ellipse">
            <a:avLst/>
          </a:prstGeom>
          <a:solidFill>
            <a:srgbClr val="1D746E"/>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317" name="グループ化 126">
            <a:extLst>
              <a:ext uri="{FF2B5EF4-FFF2-40B4-BE49-F238E27FC236}">
                <a16:creationId xmlns:a16="http://schemas.microsoft.com/office/drawing/2014/main" id="{8A22E05F-D5D5-4A2E-B342-14860A41EAED}"/>
              </a:ext>
            </a:extLst>
          </p:cNvPr>
          <p:cNvGrpSpPr/>
          <p:nvPr/>
        </p:nvGrpSpPr>
        <p:grpSpPr>
          <a:xfrm rot="11383221" flipV="1">
            <a:off x="3406188" y="2948929"/>
            <a:ext cx="626049" cy="45719"/>
            <a:chOff x="930442" y="3466256"/>
            <a:chExt cx="3962400" cy="38891"/>
          </a:xfrm>
        </p:grpSpPr>
        <p:cxnSp>
          <p:nvCxnSpPr>
            <p:cNvPr id="318" name="直線コネクタ 127">
              <a:extLst>
                <a:ext uri="{FF2B5EF4-FFF2-40B4-BE49-F238E27FC236}">
                  <a16:creationId xmlns:a16="http://schemas.microsoft.com/office/drawing/2014/main" id="{DFC41D2D-DEDE-4B13-A7D4-14E0109A6098}"/>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9" name="直線コネクタ 128">
              <a:extLst>
                <a:ext uri="{FF2B5EF4-FFF2-40B4-BE49-F238E27FC236}">
                  <a16:creationId xmlns:a16="http://schemas.microsoft.com/office/drawing/2014/main" id="{A21C99FA-74E8-40CC-9FA5-8279AD17DDC4}"/>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0" name="直線コネクタ 129">
              <a:extLst>
                <a:ext uri="{FF2B5EF4-FFF2-40B4-BE49-F238E27FC236}">
                  <a16:creationId xmlns:a16="http://schemas.microsoft.com/office/drawing/2014/main" id="{4C99ED3C-95ED-4FEA-BDDD-3966B842A8CD}"/>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sp>
        <p:nvSpPr>
          <p:cNvPr id="321" name="円/楕円 20">
            <a:extLst>
              <a:ext uri="{FF2B5EF4-FFF2-40B4-BE49-F238E27FC236}">
                <a16:creationId xmlns:a16="http://schemas.microsoft.com/office/drawing/2014/main" id="{F2268006-5692-44DA-90AA-89D97BA64D11}"/>
              </a:ext>
            </a:extLst>
          </p:cNvPr>
          <p:cNvSpPr/>
          <p:nvPr/>
        </p:nvSpPr>
        <p:spPr>
          <a:xfrm rot="8974212" flipH="1" flipV="1">
            <a:off x="3325048" y="2853900"/>
            <a:ext cx="131521" cy="131521"/>
          </a:xfrm>
          <a:prstGeom prst="ellipse">
            <a:avLst/>
          </a:prstGeom>
          <a:solidFill>
            <a:srgbClr val="FF3300"/>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322" name="グループ化 130">
            <a:extLst>
              <a:ext uri="{FF2B5EF4-FFF2-40B4-BE49-F238E27FC236}">
                <a16:creationId xmlns:a16="http://schemas.microsoft.com/office/drawing/2014/main" id="{815F1342-8644-4E44-8B86-A1359F920E5D}"/>
              </a:ext>
            </a:extLst>
          </p:cNvPr>
          <p:cNvGrpSpPr/>
          <p:nvPr/>
        </p:nvGrpSpPr>
        <p:grpSpPr>
          <a:xfrm rot="19091360">
            <a:off x="4045397" y="2890481"/>
            <a:ext cx="299945" cy="45719"/>
            <a:chOff x="930442" y="3466256"/>
            <a:chExt cx="3962400" cy="38891"/>
          </a:xfrm>
        </p:grpSpPr>
        <p:cxnSp>
          <p:nvCxnSpPr>
            <p:cNvPr id="323" name="直線コネクタ 131">
              <a:extLst>
                <a:ext uri="{FF2B5EF4-FFF2-40B4-BE49-F238E27FC236}">
                  <a16:creationId xmlns:a16="http://schemas.microsoft.com/office/drawing/2014/main" id="{EF19D4EF-49DD-4BDC-A1E5-B9BFF8C5B047}"/>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4" name="直線コネクタ 132">
              <a:extLst>
                <a:ext uri="{FF2B5EF4-FFF2-40B4-BE49-F238E27FC236}">
                  <a16:creationId xmlns:a16="http://schemas.microsoft.com/office/drawing/2014/main" id="{5EDDC6AE-222E-4928-ACEE-ECBDC1AAFD51}"/>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5" name="直線コネクタ 133">
              <a:extLst>
                <a:ext uri="{FF2B5EF4-FFF2-40B4-BE49-F238E27FC236}">
                  <a16:creationId xmlns:a16="http://schemas.microsoft.com/office/drawing/2014/main" id="{76AD402A-0E86-41AF-8067-26917716A6B3}"/>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sp>
        <p:nvSpPr>
          <p:cNvPr id="326" name="円/楕円 20">
            <a:extLst>
              <a:ext uri="{FF2B5EF4-FFF2-40B4-BE49-F238E27FC236}">
                <a16:creationId xmlns:a16="http://schemas.microsoft.com/office/drawing/2014/main" id="{CBF2B8A4-336D-48A3-8B5E-8EFF0BD014BE}"/>
              </a:ext>
            </a:extLst>
          </p:cNvPr>
          <p:cNvSpPr/>
          <p:nvPr/>
        </p:nvSpPr>
        <p:spPr>
          <a:xfrm rot="8974212" flipH="1" flipV="1">
            <a:off x="3985074" y="2986309"/>
            <a:ext cx="131521" cy="131521"/>
          </a:xfrm>
          <a:prstGeom prst="ellipse">
            <a:avLst/>
          </a:prstGeom>
          <a:solidFill>
            <a:srgbClr val="FFC000"/>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327" name="グループ化 130">
            <a:extLst>
              <a:ext uri="{FF2B5EF4-FFF2-40B4-BE49-F238E27FC236}">
                <a16:creationId xmlns:a16="http://schemas.microsoft.com/office/drawing/2014/main" id="{2AB83315-446F-4A5D-8195-DE7CA8F10306}"/>
              </a:ext>
            </a:extLst>
          </p:cNvPr>
          <p:cNvGrpSpPr/>
          <p:nvPr/>
        </p:nvGrpSpPr>
        <p:grpSpPr>
          <a:xfrm rot="518428">
            <a:off x="6531808" y="2982590"/>
            <a:ext cx="299945" cy="45719"/>
            <a:chOff x="930442" y="3466256"/>
            <a:chExt cx="3962400" cy="38891"/>
          </a:xfrm>
        </p:grpSpPr>
        <p:cxnSp>
          <p:nvCxnSpPr>
            <p:cNvPr id="328" name="直線コネクタ 131">
              <a:extLst>
                <a:ext uri="{FF2B5EF4-FFF2-40B4-BE49-F238E27FC236}">
                  <a16:creationId xmlns:a16="http://schemas.microsoft.com/office/drawing/2014/main" id="{EB78E04A-2952-4A53-9E16-E7062BD4E4E8}"/>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9" name="直線コネクタ 132">
              <a:extLst>
                <a:ext uri="{FF2B5EF4-FFF2-40B4-BE49-F238E27FC236}">
                  <a16:creationId xmlns:a16="http://schemas.microsoft.com/office/drawing/2014/main" id="{EDA91041-E170-4E41-833A-D5F3469DD974}"/>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0" name="直線コネクタ 133">
              <a:extLst>
                <a:ext uri="{FF2B5EF4-FFF2-40B4-BE49-F238E27FC236}">
                  <a16:creationId xmlns:a16="http://schemas.microsoft.com/office/drawing/2014/main" id="{D2AD5AF1-592B-427D-BE05-3DF0BFCFFB94}"/>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grpSp>
        <p:nvGrpSpPr>
          <p:cNvPr id="331" name="グループ化 130">
            <a:extLst>
              <a:ext uri="{FF2B5EF4-FFF2-40B4-BE49-F238E27FC236}">
                <a16:creationId xmlns:a16="http://schemas.microsoft.com/office/drawing/2014/main" id="{A02A591D-54DB-4ED7-A659-AAA37F42F04D}"/>
              </a:ext>
            </a:extLst>
          </p:cNvPr>
          <p:cNvGrpSpPr/>
          <p:nvPr/>
        </p:nvGrpSpPr>
        <p:grpSpPr>
          <a:xfrm rot="18863378">
            <a:off x="11023820" y="1723451"/>
            <a:ext cx="299945" cy="45719"/>
            <a:chOff x="930442" y="3466256"/>
            <a:chExt cx="3962400" cy="38891"/>
          </a:xfrm>
        </p:grpSpPr>
        <p:cxnSp>
          <p:nvCxnSpPr>
            <p:cNvPr id="332" name="直線コネクタ 131">
              <a:extLst>
                <a:ext uri="{FF2B5EF4-FFF2-40B4-BE49-F238E27FC236}">
                  <a16:creationId xmlns:a16="http://schemas.microsoft.com/office/drawing/2014/main" id="{0CDA7D75-236F-4163-A803-802A8FE27680}"/>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3" name="直線コネクタ 132">
              <a:extLst>
                <a:ext uri="{FF2B5EF4-FFF2-40B4-BE49-F238E27FC236}">
                  <a16:creationId xmlns:a16="http://schemas.microsoft.com/office/drawing/2014/main" id="{300CCB77-E8F5-45CD-959E-9357DFE24910}"/>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4" name="直線コネクタ 133">
              <a:extLst>
                <a:ext uri="{FF2B5EF4-FFF2-40B4-BE49-F238E27FC236}">
                  <a16:creationId xmlns:a16="http://schemas.microsoft.com/office/drawing/2014/main" id="{6A8DADE0-750F-474F-A724-CD654617AD02}"/>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grpSp>
        <p:nvGrpSpPr>
          <p:cNvPr id="335" name="グループ化 130">
            <a:extLst>
              <a:ext uri="{FF2B5EF4-FFF2-40B4-BE49-F238E27FC236}">
                <a16:creationId xmlns:a16="http://schemas.microsoft.com/office/drawing/2014/main" id="{18D36B55-7311-4CC5-8468-2F54F9A66759}"/>
              </a:ext>
            </a:extLst>
          </p:cNvPr>
          <p:cNvGrpSpPr/>
          <p:nvPr/>
        </p:nvGrpSpPr>
        <p:grpSpPr>
          <a:xfrm rot="190712" flipV="1">
            <a:off x="6583415" y="3392068"/>
            <a:ext cx="246364" cy="47255"/>
            <a:chOff x="930442" y="3466256"/>
            <a:chExt cx="3962400" cy="38891"/>
          </a:xfrm>
        </p:grpSpPr>
        <p:cxnSp>
          <p:nvCxnSpPr>
            <p:cNvPr id="336" name="直線コネクタ 131">
              <a:extLst>
                <a:ext uri="{FF2B5EF4-FFF2-40B4-BE49-F238E27FC236}">
                  <a16:creationId xmlns:a16="http://schemas.microsoft.com/office/drawing/2014/main" id="{03D72326-797F-4D36-9045-4E693BF85161}"/>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7" name="直線コネクタ 132">
              <a:extLst>
                <a:ext uri="{FF2B5EF4-FFF2-40B4-BE49-F238E27FC236}">
                  <a16:creationId xmlns:a16="http://schemas.microsoft.com/office/drawing/2014/main" id="{538D35F4-A020-459B-B76B-0BAE243114A0}"/>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8" name="直線コネクタ 133">
              <a:extLst>
                <a:ext uri="{FF2B5EF4-FFF2-40B4-BE49-F238E27FC236}">
                  <a16:creationId xmlns:a16="http://schemas.microsoft.com/office/drawing/2014/main" id="{EEE1D85F-B002-4878-A974-8406BCBCDBD2}"/>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sp>
        <p:nvSpPr>
          <p:cNvPr id="339" name="円/楕円 20">
            <a:extLst>
              <a:ext uri="{FF2B5EF4-FFF2-40B4-BE49-F238E27FC236}">
                <a16:creationId xmlns:a16="http://schemas.microsoft.com/office/drawing/2014/main" id="{687F05FF-DF36-4EFB-8D90-797A873A28A2}"/>
              </a:ext>
            </a:extLst>
          </p:cNvPr>
          <p:cNvSpPr/>
          <p:nvPr/>
        </p:nvSpPr>
        <p:spPr>
          <a:xfrm rot="8974212" flipH="1" flipV="1">
            <a:off x="6472550" y="3339964"/>
            <a:ext cx="131521" cy="131521"/>
          </a:xfrm>
          <a:prstGeom prst="ellipse">
            <a:avLst/>
          </a:prstGeom>
          <a:solidFill>
            <a:srgbClr val="1D746E"/>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340" name="グループ化 126">
            <a:extLst>
              <a:ext uri="{FF2B5EF4-FFF2-40B4-BE49-F238E27FC236}">
                <a16:creationId xmlns:a16="http://schemas.microsoft.com/office/drawing/2014/main" id="{32000DB3-4BB2-41A7-8C89-566A9E528B66}"/>
              </a:ext>
            </a:extLst>
          </p:cNvPr>
          <p:cNvGrpSpPr/>
          <p:nvPr/>
        </p:nvGrpSpPr>
        <p:grpSpPr>
          <a:xfrm rot="18187666" flipV="1">
            <a:off x="4741451" y="2153525"/>
            <a:ext cx="1068835" cy="38434"/>
            <a:chOff x="930442" y="3466256"/>
            <a:chExt cx="3962400" cy="38891"/>
          </a:xfrm>
        </p:grpSpPr>
        <p:cxnSp>
          <p:nvCxnSpPr>
            <p:cNvPr id="341" name="直線コネクタ 127">
              <a:extLst>
                <a:ext uri="{FF2B5EF4-FFF2-40B4-BE49-F238E27FC236}">
                  <a16:creationId xmlns:a16="http://schemas.microsoft.com/office/drawing/2014/main" id="{47353496-AA7A-4230-B9FB-1AEAC024040A}"/>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2" name="直線コネクタ 128">
              <a:extLst>
                <a:ext uri="{FF2B5EF4-FFF2-40B4-BE49-F238E27FC236}">
                  <a16:creationId xmlns:a16="http://schemas.microsoft.com/office/drawing/2014/main" id="{F8F2070C-FEFF-431E-8020-CA370E780A5A}"/>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343" name="直線コネクタ 129">
              <a:extLst>
                <a:ext uri="{FF2B5EF4-FFF2-40B4-BE49-F238E27FC236}">
                  <a16:creationId xmlns:a16="http://schemas.microsoft.com/office/drawing/2014/main" id="{D269B22D-24A3-49BA-A65B-20B716748C66}"/>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sp>
        <p:nvSpPr>
          <p:cNvPr id="344" name="円/楕円 20">
            <a:extLst>
              <a:ext uri="{FF2B5EF4-FFF2-40B4-BE49-F238E27FC236}">
                <a16:creationId xmlns:a16="http://schemas.microsoft.com/office/drawing/2014/main" id="{409DBE93-DE2A-4894-8014-5118A53FA5FB}"/>
              </a:ext>
            </a:extLst>
          </p:cNvPr>
          <p:cNvSpPr/>
          <p:nvPr/>
        </p:nvSpPr>
        <p:spPr>
          <a:xfrm rot="8974212" flipH="1" flipV="1">
            <a:off x="5516343" y="1677679"/>
            <a:ext cx="131521" cy="131521"/>
          </a:xfrm>
          <a:prstGeom prst="ellipse">
            <a:avLst/>
          </a:prstGeom>
          <a:solidFill>
            <a:schemeClr val="accent6"/>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345" name="グループ化 130">
            <a:extLst>
              <a:ext uri="{FF2B5EF4-FFF2-40B4-BE49-F238E27FC236}">
                <a16:creationId xmlns:a16="http://schemas.microsoft.com/office/drawing/2014/main" id="{F00D8435-53A6-44B5-B985-B581930735F4}"/>
              </a:ext>
            </a:extLst>
          </p:cNvPr>
          <p:cNvGrpSpPr/>
          <p:nvPr/>
        </p:nvGrpSpPr>
        <p:grpSpPr>
          <a:xfrm rot="17541179">
            <a:off x="4171176" y="2508092"/>
            <a:ext cx="573501" cy="51379"/>
            <a:chOff x="930442" y="3466256"/>
            <a:chExt cx="3962400" cy="38891"/>
          </a:xfrm>
        </p:grpSpPr>
        <p:cxnSp>
          <p:nvCxnSpPr>
            <p:cNvPr id="346" name="直線コネクタ 131">
              <a:extLst>
                <a:ext uri="{FF2B5EF4-FFF2-40B4-BE49-F238E27FC236}">
                  <a16:creationId xmlns:a16="http://schemas.microsoft.com/office/drawing/2014/main" id="{932D6D9C-A12F-4CD3-91D9-85434573A867}"/>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7" name="直線コネクタ 132">
              <a:extLst>
                <a:ext uri="{FF2B5EF4-FFF2-40B4-BE49-F238E27FC236}">
                  <a16:creationId xmlns:a16="http://schemas.microsoft.com/office/drawing/2014/main" id="{47EB12B4-31C6-40C0-A397-864CD83AD361}"/>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348" name="直線コネクタ 133">
              <a:extLst>
                <a:ext uri="{FF2B5EF4-FFF2-40B4-BE49-F238E27FC236}">
                  <a16:creationId xmlns:a16="http://schemas.microsoft.com/office/drawing/2014/main" id="{7490C336-B16D-411C-8EA8-431830BED144}"/>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grpSp>
        <p:nvGrpSpPr>
          <p:cNvPr id="349" name="グループ化 130">
            <a:extLst>
              <a:ext uri="{FF2B5EF4-FFF2-40B4-BE49-F238E27FC236}">
                <a16:creationId xmlns:a16="http://schemas.microsoft.com/office/drawing/2014/main" id="{E08397D9-71F0-44BE-AA5D-A4CA504C300B}"/>
              </a:ext>
            </a:extLst>
          </p:cNvPr>
          <p:cNvGrpSpPr/>
          <p:nvPr/>
        </p:nvGrpSpPr>
        <p:grpSpPr>
          <a:xfrm rot="12982409">
            <a:off x="4517785" y="2406988"/>
            <a:ext cx="479740" cy="45719"/>
            <a:chOff x="930442" y="3466256"/>
            <a:chExt cx="3962400" cy="38891"/>
          </a:xfrm>
        </p:grpSpPr>
        <p:cxnSp>
          <p:nvCxnSpPr>
            <p:cNvPr id="350" name="直線コネクタ 131">
              <a:extLst>
                <a:ext uri="{FF2B5EF4-FFF2-40B4-BE49-F238E27FC236}">
                  <a16:creationId xmlns:a16="http://schemas.microsoft.com/office/drawing/2014/main" id="{6F03A268-AF0A-40D7-81F2-7A0CD6E6F828}"/>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1" name="直線コネクタ 132">
              <a:extLst>
                <a:ext uri="{FF2B5EF4-FFF2-40B4-BE49-F238E27FC236}">
                  <a16:creationId xmlns:a16="http://schemas.microsoft.com/office/drawing/2014/main" id="{4DDB5C4C-1BB4-4F40-B938-CAEA35ABCA19}"/>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2" name="直線コネクタ 133">
              <a:extLst>
                <a:ext uri="{FF2B5EF4-FFF2-40B4-BE49-F238E27FC236}">
                  <a16:creationId xmlns:a16="http://schemas.microsoft.com/office/drawing/2014/main" id="{96988192-3FAA-4F41-B083-878561AC42AC}"/>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sp>
        <p:nvSpPr>
          <p:cNvPr id="353" name="円/楕円 20">
            <a:extLst>
              <a:ext uri="{FF2B5EF4-FFF2-40B4-BE49-F238E27FC236}">
                <a16:creationId xmlns:a16="http://schemas.microsoft.com/office/drawing/2014/main" id="{B9BD22B5-7079-4ABA-87A5-8423E181BD81}"/>
              </a:ext>
            </a:extLst>
          </p:cNvPr>
          <p:cNvSpPr/>
          <p:nvPr/>
        </p:nvSpPr>
        <p:spPr>
          <a:xfrm rot="8974212" flipH="1" flipV="1">
            <a:off x="4509351" y="2232412"/>
            <a:ext cx="131521" cy="131521"/>
          </a:xfrm>
          <a:prstGeom prst="ellipse">
            <a:avLst/>
          </a:prstGeom>
          <a:solidFill>
            <a:schemeClr val="accent6"/>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354" name="グループ化 126">
            <a:extLst>
              <a:ext uri="{FF2B5EF4-FFF2-40B4-BE49-F238E27FC236}">
                <a16:creationId xmlns:a16="http://schemas.microsoft.com/office/drawing/2014/main" id="{F4ECCC85-89C1-47B4-9799-D2E63BA6ED0B}"/>
              </a:ext>
            </a:extLst>
          </p:cNvPr>
          <p:cNvGrpSpPr/>
          <p:nvPr/>
        </p:nvGrpSpPr>
        <p:grpSpPr>
          <a:xfrm rot="18187666" flipV="1">
            <a:off x="8010235" y="2111280"/>
            <a:ext cx="864139" cy="45719"/>
            <a:chOff x="930442" y="3466256"/>
            <a:chExt cx="3962400" cy="38891"/>
          </a:xfrm>
        </p:grpSpPr>
        <p:cxnSp>
          <p:nvCxnSpPr>
            <p:cNvPr id="355" name="直線コネクタ 127">
              <a:extLst>
                <a:ext uri="{FF2B5EF4-FFF2-40B4-BE49-F238E27FC236}">
                  <a16:creationId xmlns:a16="http://schemas.microsoft.com/office/drawing/2014/main" id="{2AE659A2-9E00-494D-B521-20D8BCA55112}"/>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6" name="直線コネクタ 128">
              <a:extLst>
                <a:ext uri="{FF2B5EF4-FFF2-40B4-BE49-F238E27FC236}">
                  <a16:creationId xmlns:a16="http://schemas.microsoft.com/office/drawing/2014/main" id="{B5D8D1D6-2C5A-4F5E-B4FE-BE14964BDDC6}"/>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7" name="直線コネクタ 129">
              <a:extLst>
                <a:ext uri="{FF2B5EF4-FFF2-40B4-BE49-F238E27FC236}">
                  <a16:creationId xmlns:a16="http://schemas.microsoft.com/office/drawing/2014/main" id="{A0393FAE-1A8E-4D15-8003-C3BA4D23360C}"/>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sp>
        <p:nvSpPr>
          <p:cNvPr id="358" name="円/楕円 20">
            <a:extLst>
              <a:ext uri="{FF2B5EF4-FFF2-40B4-BE49-F238E27FC236}">
                <a16:creationId xmlns:a16="http://schemas.microsoft.com/office/drawing/2014/main" id="{36B1D101-75F6-4A7B-AEF9-EDA087E74DC3}"/>
              </a:ext>
            </a:extLst>
          </p:cNvPr>
          <p:cNvSpPr/>
          <p:nvPr/>
        </p:nvSpPr>
        <p:spPr>
          <a:xfrm rot="8974212" flipH="1" flipV="1">
            <a:off x="8623795" y="1722799"/>
            <a:ext cx="131521" cy="131521"/>
          </a:xfrm>
          <a:prstGeom prst="ellipse">
            <a:avLst/>
          </a:prstGeom>
          <a:solidFill>
            <a:schemeClr val="accent6"/>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59" name="円/楕円 20">
            <a:extLst>
              <a:ext uri="{FF2B5EF4-FFF2-40B4-BE49-F238E27FC236}">
                <a16:creationId xmlns:a16="http://schemas.microsoft.com/office/drawing/2014/main" id="{7B50B0C3-5BEB-4C3B-9962-23DBD8FB2811}"/>
              </a:ext>
            </a:extLst>
          </p:cNvPr>
          <p:cNvSpPr/>
          <p:nvPr/>
        </p:nvSpPr>
        <p:spPr>
          <a:xfrm rot="8974212" flipH="1" flipV="1">
            <a:off x="7616803" y="2277532"/>
            <a:ext cx="131521" cy="131521"/>
          </a:xfrm>
          <a:prstGeom prst="ellipse">
            <a:avLst/>
          </a:prstGeom>
          <a:solidFill>
            <a:schemeClr val="accent6"/>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60" name="円/楕円 20">
            <a:extLst>
              <a:ext uri="{FF2B5EF4-FFF2-40B4-BE49-F238E27FC236}">
                <a16:creationId xmlns:a16="http://schemas.microsoft.com/office/drawing/2014/main" id="{0AEB49AD-071D-4BDD-8284-2A4AD180C6AD}"/>
              </a:ext>
            </a:extLst>
          </p:cNvPr>
          <p:cNvSpPr/>
          <p:nvPr/>
        </p:nvSpPr>
        <p:spPr>
          <a:xfrm rot="10240867" flipH="1" flipV="1">
            <a:off x="11219291" y="1535235"/>
            <a:ext cx="131521" cy="131521"/>
          </a:xfrm>
          <a:prstGeom prst="ellipse">
            <a:avLst/>
          </a:prstGeom>
          <a:solidFill>
            <a:schemeClr val="accent6"/>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61" name="円/楕円 20">
            <a:extLst>
              <a:ext uri="{FF2B5EF4-FFF2-40B4-BE49-F238E27FC236}">
                <a16:creationId xmlns:a16="http://schemas.microsoft.com/office/drawing/2014/main" id="{AB53350F-A12F-44CE-80D4-7B82A3C744E9}"/>
              </a:ext>
            </a:extLst>
          </p:cNvPr>
          <p:cNvSpPr/>
          <p:nvPr/>
        </p:nvSpPr>
        <p:spPr>
          <a:xfrm rot="8974212" flipH="1" flipV="1">
            <a:off x="4277142" y="2717977"/>
            <a:ext cx="131521" cy="131521"/>
          </a:xfrm>
          <a:prstGeom prst="ellipse">
            <a:avLst/>
          </a:prstGeom>
          <a:solidFill>
            <a:srgbClr val="1D746E"/>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362" name="Ink 361">
                <a:extLst>
                  <a:ext uri="{FF2B5EF4-FFF2-40B4-BE49-F238E27FC236}">
                    <a16:creationId xmlns:a16="http://schemas.microsoft.com/office/drawing/2014/main" id="{57509BE3-FCF3-48C4-8EC4-320CC7F77652}"/>
                  </a:ext>
                </a:extLst>
              </p14:cNvPr>
              <p14:cNvContentPartPr/>
              <p14:nvPr/>
            </p14:nvContentPartPr>
            <p14:xfrm>
              <a:off x="1244380" y="2995327"/>
              <a:ext cx="360" cy="360"/>
            </p14:xfrm>
          </p:contentPart>
        </mc:Choice>
        <mc:Fallback xmlns="">
          <p:pic>
            <p:nvPicPr>
              <p:cNvPr id="362" name="Ink 361">
                <a:extLst>
                  <a:ext uri="{FF2B5EF4-FFF2-40B4-BE49-F238E27FC236}">
                    <a16:creationId xmlns:a16="http://schemas.microsoft.com/office/drawing/2014/main" id="{57509BE3-FCF3-48C4-8EC4-320CC7F77652}"/>
                  </a:ext>
                </a:extLst>
              </p:cNvPr>
              <p:cNvPicPr/>
              <p:nvPr/>
            </p:nvPicPr>
            <p:blipFill>
              <a:blip r:embed="rId4"/>
              <a:stretch>
                <a:fillRect/>
              </a:stretch>
            </p:blipFill>
            <p:spPr>
              <a:xfrm>
                <a:off x="1208380" y="2779327"/>
                <a:ext cx="72000" cy="43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363" name="Ink 362">
                <a:extLst>
                  <a:ext uri="{FF2B5EF4-FFF2-40B4-BE49-F238E27FC236}">
                    <a16:creationId xmlns:a16="http://schemas.microsoft.com/office/drawing/2014/main" id="{73A06A75-3496-4033-8526-3E3DC26242A5}"/>
                  </a:ext>
                </a:extLst>
              </p14:cNvPr>
              <p14:cNvContentPartPr/>
              <p14:nvPr/>
            </p14:nvContentPartPr>
            <p14:xfrm>
              <a:off x="1099660" y="2962927"/>
              <a:ext cx="152280" cy="271800"/>
            </p14:xfrm>
          </p:contentPart>
        </mc:Choice>
        <mc:Fallback xmlns="">
          <p:pic>
            <p:nvPicPr>
              <p:cNvPr id="363" name="Ink 362">
                <a:extLst>
                  <a:ext uri="{FF2B5EF4-FFF2-40B4-BE49-F238E27FC236}">
                    <a16:creationId xmlns:a16="http://schemas.microsoft.com/office/drawing/2014/main" id="{73A06A75-3496-4033-8526-3E3DC26242A5}"/>
                  </a:ext>
                </a:extLst>
              </p:cNvPr>
              <p:cNvPicPr/>
              <p:nvPr/>
            </p:nvPicPr>
            <p:blipFill>
              <a:blip r:embed="rId6"/>
              <a:stretch>
                <a:fillRect/>
              </a:stretch>
            </p:blipFill>
            <p:spPr>
              <a:xfrm>
                <a:off x="1063660" y="2746927"/>
                <a:ext cx="223920" cy="7034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364" name="Ink 363">
                <a:extLst>
                  <a:ext uri="{FF2B5EF4-FFF2-40B4-BE49-F238E27FC236}">
                    <a16:creationId xmlns:a16="http://schemas.microsoft.com/office/drawing/2014/main" id="{C2A155CA-2234-4615-AA97-F21A2CA06735}"/>
                  </a:ext>
                </a:extLst>
              </p14:cNvPr>
              <p14:cNvContentPartPr/>
              <p14:nvPr/>
            </p14:nvContentPartPr>
            <p14:xfrm>
              <a:off x="1059340" y="3001807"/>
              <a:ext cx="249120" cy="225000"/>
            </p14:xfrm>
          </p:contentPart>
        </mc:Choice>
        <mc:Fallback xmlns="">
          <p:pic>
            <p:nvPicPr>
              <p:cNvPr id="364" name="Ink 363">
                <a:extLst>
                  <a:ext uri="{FF2B5EF4-FFF2-40B4-BE49-F238E27FC236}">
                    <a16:creationId xmlns:a16="http://schemas.microsoft.com/office/drawing/2014/main" id="{C2A155CA-2234-4615-AA97-F21A2CA06735}"/>
                  </a:ext>
                </a:extLst>
              </p:cNvPr>
              <p:cNvPicPr/>
              <p:nvPr/>
            </p:nvPicPr>
            <p:blipFill>
              <a:blip r:embed="rId8"/>
              <a:stretch>
                <a:fillRect/>
              </a:stretch>
            </p:blipFill>
            <p:spPr>
              <a:xfrm>
                <a:off x="1023340" y="2786152"/>
                <a:ext cx="320760" cy="65595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365" name="Ink 364">
                <a:extLst>
                  <a:ext uri="{FF2B5EF4-FFF2-40B4-BE49-F238E27FC236}">
                    <a16:creationId xmlns:a16="http://schemas.microsoft.com/office/drawing/2014/main" id="{69B03A0B-853E-472A-BE0C-C9CC68DE01E3}"/>
                  </a:ext>
                </a:extLst>
              </p14:cNvPr>
              <p14:cNvContentPartPr/>
              <p14:nvPr/>
            </p14:nvContentPartPr>
            <p14:xfrm>
              <a:off x="1550188" y="2749924"/>
              <a:ext cx="360" cy="360"/>
            </p14:xfrm>
          </p:contentPart>
        </mc:Choice>
        <mc:Fallback xmlns="">
          <p:pic>
            <p:nvPicPr>
              <p:cNvPr id="365" name="Ink 364">
                <a:extLst>
                  <a:ext uri="{FF2B5EF4-FFF2-40B4-BE49-F238E27FC236}">
                    <a16:creationId xmlns:a16="http://schemas.microsoft.com/office/drawing/2014/main" id="{69B03A0B-853E-472A-BE0C-C9CC68DE01E3}"/>
                  </a:ext>
                </a:extLst>
              </p:cNvPr>
              <p:cNvPicPr/>
              <p:nvPr/>
            </p:nvPicPr>
            <p:blipFill>
              <a:blip r:embed="rId10"/>
              <a:stretch>
                <a:fillRect/>
              </a:stretch>
            </p:blipFill>
            <p:spPr>
              <a:xfrm>
                <a:off x="1514188" y="2533924"/>
                <a:ext cx="72000" cy="43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366" name="Ink 365">
                <a:extLst>
                  <a:ext uri="{FF2B5EF4-FFF2-40B4-BE49-F238E27FC236}">
                    <a16:creationId xmlns:a16="http://schemas.microsoft.com/office/drawing/2014/main" id="{10DC154F-51CC-466D-AC7A-E26CAC4CADBF}"/>
                  </a:ext>
                </a:extLst>
              </p14:cNvPr>
              <p14:cNvContentPartPr/>
              <p14:nvPr/>
            </p14:nvContentPartPr>
            <p14:xfrm>
              <a:off x="1405468" y="2717524"/>
              <a:ext cx="152280" cy="271800"/>
            </p14:xfrm>
          </p:contentPart>
        </mc:Choice>
        <mc:Fallback xmlns="">
          <p:pic>
            <p:nvPicPr>
              <p:cNvPr id="366" name="Ink 365">
                <a:extLst>
                  <a:ext uri="{FF2B5EF4-FFF2-40B4-BE49-F238E27FC236}">
                    <a16:creationId xmlns:a16="http://schemas.microsoft.com/office/drawing/2014/main" id="{10DC154F-51CC-466D-AC7A-E26CAC4CADBF}"/>
                  </a:ext>
                </a:extLst>
              </p:cNvPr>
              <p:cNvPicPr/>
              <p:nvPr/>
            </p:nvPicPr>
            <p:blipFill>
              <a:blip r:embed="rId12"/>
              <a:stretch>
                <a:fillRect/>
              </a:stretch>
            </p:blipFill>
            <p:spPr>
              <a:xfrm>
                <a:off x="1369468" y="2501524"/>
                <a:ext cx="223920" cy="7034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367" name="Ink 366">
                <a:extLst>
                  <a:ext uri="{FF2B5EF4-FFF2-40B4-BE49-F238E27FC236}">
                    <a16:creationId xmlns:a16="http://schemas.microsoft.com/office/drawing/2014/main" id="{F38D8606-9835-42F2-AA5A-4972D969BC67}"/>
                  </a:ext>
                </a:extLst>
              </p14:cNvPr>
              <p14:cNvContentPartPr/>
              <p14:nvPr/>
            </p14:nvContentPartPr>
            <p14:xfrm>
              <a:off x="1365148" y="2756404"/>
              <a:ext cx="249120" cy="225000"/>
            </p14:xfrm>
          </p:contentPart>
        </mc:Choice>
        <mc:Fallback xmlns="">
          <p:pic>
            <p:nvPicPr>
              <p:cNvPr id="367" name="Ink 366">
                <a:extLst>
                  <a:ext uri="{FF2B5EF4-FFF2-40B4-BE49-F238E27FC236}">
                    <a16:creationId xmlns:a16="http://schemas.microsoft.com/office/drawing/2014/main" id="{F38D8606-9835-42F2-AA5A-4972D969BC67}"/>
                  </a:ext>
                </a:extLst>
              </p:cNvPr>
              <p:cNvPicPr/>
              <p:nvPr/>
            </p:nvPicPr>
            <p:blipFill>
              <a:blip r:embed="rId14"/>
              <a:stretch>
                <a:fillRect/>
              </a:stretch>
            </p:blipFill>
            <p:spPr>
              <a:xfrm>
                <a:off x="1329148" y="2540749"/>
                <a:ext cx="320760" cy="655950"/>
              </a:xfrm>
              <a:prstGeom prst="rect">
                <a:avLst/>
              </a:prstGeom>
            </p:spPr>
          </p:pic>
        </mc:Fallback>
      </mc:AlternateContent>
      <p:cxnSp>
        <p:nvCxnSpPr>
          <p:cNvPr id="368" name="Straight Connector 367">
            <a:extLst>
              <a:ext uri="{FF2B5EF4-FFF2-40B4-BE49-F238E27FC236}">
                <a16:creationId xmlns:a16="http://schemas.microsoft.com/office/drawing/2014/main" id="{B49D24E9-5E9B-49A7-AC0E-90817C3C5967}"/>
              </a:ext>
            </a:extLst>
          </p:cNvPr>
          <p:cNvCxnSpPr>
            <a:cxnSpLocks/>
          </p:cNvCxnSpPr>
          <p:nvPr/>
        </p:nvCxnSpPr>
        <p:spPr>
          <a:xfrm flipH="1">
            <a:off x="3754877" y="2728206"/>
            <a:ext cx="62040" cy="385937"/>
          </a:xfrm>
          <a:prstGeom prst="line">
            <a:avLst/>
          </a:prstGeom>
          <a:ln w="57150">
            <a:solidFill>
              <a:srgbClr val="595959"/>
            </a:solidFill>
            <a:prstDash val="sysDash"/>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647FE5C7-2597-4E6A-8005-55BDA4CDBDCE}"/>
              </a:ext>
            </a:extLst>
          </p:cNvPr>
          <p:cNvCxnSpPr>
            <a:cxnSpLocks/>
          </p:cNvCxnSpPr>
          <p:nvPr/>
        </p:nvCxnSpPr>
        <p:spPr>
          <a:xfrm>
            <a:off x="3831278" y="3139170"/>
            <a:ext cx="0" cy="399851"/>
          </a:xfrm>
          <a:prstGeom prst="line">
            <a:avLst/>
          </a:prstGeom>
          <a:ln w="57150">
            <a:solidFill>
              <a:srgbClr val="595959"/>
            </a:solidFill>
            <a:prstDash val="sysDash"/>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8FCC8D94-76AC-4EE9-9E1B-12BA56700F9C}"/>
              </a:ext>
            </a:extLst>
          </p:cNvPr>
          <p:cNvCxnSpPr>
            <a:cxnSpLocks/>
          </p:cNvCxnSpPr>
          <p:nvPr/>
        </p:nvCxnSpPr>
        <p:spPr>
          <a:xfrm>
            <a:off x="4914182" y="3148455"/>
            <a:ext cx="0" cy="399851"/>
          </a:xfrm>
          <a:prstGeom prst="line">
            <a:avLst/>
          </a:prstGeom>
          <a:ln w="57150">
            <a:solidFill>
              <a:srgbClr val="595959"/>
            </a:solidFill>
            <a:prstDash val="sysDash"/>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2E16186D-8DE2-4D16-912A-B4EE96724428}"/>
              </a:ext>
            </a:extLst>
          </p:cNvPr>
          <p:cNvCxnSpPr>
            <a:cxnSpLocks/>
          </p:cNvCxnSpPr>
          <p:nvPr/>
        </p:nvCxnSpPr>
        <p:spPr>
          <a:xfrm>
            <a:off x="4972069" y="2107797"/>
            <a:ext cx="425541" cy="287527"/>
          </a:xfrm>
          <a:prstGeom prst="line">
            <a:avLst/>
          </a:prstGeom>
          <a:ln w="57150">
            <a:solidFill>
              <a:srgbClr val="595959"/>
            </a:solidFill>
            <a:prstDash val="sysDash"/>
          </a:ln>
        </p:spPr>
        <p:style>
          <a:lnRef idx="1">
            <a:schemeClr val="accent1"/>
          </a:lnRef>
          <a:fillRef idx="0">
            <a:schemeClr val="accent1"/>
          </a:fillRef>
          <a:effectRef idx="0">
            <a:schemeClr val="accent1"/>
          </a:effectRef>
          <a:fontRef idx="minor">
            <a:schemeClr val="tx1"/>
          </a:fontRef>
        </p:style>
      </p:cxnSp>
      <p:pic>
        <p:nvPicPr>
          <p:cNvPr id="372" name="Graphic 371" descr="Scissors">
            <a:extLst>
              <a:ext uri="{FF2B5EF4-FFF2-40B4-BE49-F238E27FC236}">
                <a16:creationId xmlns:a16="http://schemas.microsoft.com/office/drawing/2014/main" id="{1DE7FE31-EBCD-448D-B657-A1ABD24E2FD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637673" y="2171061"/>
            <a:ext cx="494590" cy="494590"/>
          </a:xfrm>
          <a:prstGeom prst="rect">
            <a:avLst/>
          </a:prstGeom>
        </p:spPr>
      </p:pic>
      <p:pic>
        <p:nvPicPr>
          <p:cNvPr id="373" name="Graphic 372" descr="Scissors">
            <a:extLst>
              <a:ext uri="{FF2B5EF4-FFF2-40B4-BE49-F238E27FC236}">
                <a16:creationId xmlns:a16="http://schemas.microsoft.com/office/drawing/2014/main" id="{115A8D88-9220-45E6-ACBC-B162071E7A4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850664" y="1607496"/>
            <a:ext cx="494590" cy="494590"/>
          </a:xfrm>
          <a:prstGeom prst="rect">
            <a:avLst/>
          </a:prstGeom>
        </p:spPr>
      </p:pic>
      <p:pic>
        <p:nvPicPr>
          <p:cNvPr id="374" name="Graphic 373" descr="Scissors">
            <a:extLst>
              <a:ext uri="{FF2B5EF4-FFF2-40B4-BE49-F238E27FC236}">
                <a16:creationId xmlns:a16="http://schemas.microsoft.com/office/drawing/2014/main" id="{2A5514B1-D833-4457-8C1C-5A88466CCAB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690998" y="3415925"/>
            <a:ext cx="494590" cy="494590"/>
          </a:xfrm>
          <a:prstGeom prst="rect">
            <a:avLst/>
          </a:prstGeom>
        </p:spPr>
      </p:pic>
      <p:pic>
        <p:nvPicPr>
          <p:cNvPr id="375" name="Graphic 374" descr="Scissors">
            <a:extLst>
              <a:ext uri="{FF2B5EF4-FFF2-40B4-BE49-F238E27FC236}">
                <a16:creationId xmlns:a16="http://schemas.microsoft.com/office/drawing/2014/main" id="{6BDC2EC1-98EB-4699-828C-854819264C0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009789" y="2813615"/>
            <a:ext cx="494590" cy="494590"/>
          </a:xfrm>
          <a:prstGeom prst="rect">
            <a:avLst/>
          </a:prstGeom>
        </p:spPr>
      </p:pic>
      <p:grpSp>
        <p:nvGrpSpPr>
          <p:cNvPr id="376" name="グループ化 130">
            <a:extLst>
              <a:ext uri="{FF2B5EF4-FFF2-40B4-BE49-F238E27FC236}">
                <a16:creationId xmlns:a16="http://schemas.microsoft.com/office/drawing/2014/main" id="{4BCB48CA-CF91-4AFC-96ED-5F7D7A36F22B}"/>
              </a:ext>
            </a:extLst>
          </p:cNvPr>
          <p:cNvGrpSpPr/>
          <p:nvPr/>
        </p:nvGrpSpPr>
        <p:grpSpPr>
          <a:xfrm rot="190712" flipV="1">
            <a:off x="7961686" y="3484428"/>
            <a:ext cx="246364" cy="47255"/>
            <a:chOff x="930442" y="3466256"/>
            <a:chExt cx="3962400" cy="38891"/>
          </a:xfrm>
        </p:grpSpPr>
        <p:cxnSp>
          <p:nvCxnSpPr>
            <p:cNvPr id="377" name="直線コネクタ 131">
              <a:extLst>
                <a:ext uri="{FF2B5EF4-FFF2-40B4-BE49-F238E27FC236}">
                  <a16:creationId xmlns:a16="http://schemas.microsoft.com/office/drawing/2014/main" id="{41FD78EE-4313-4EA4-BD63-2FA00BFADFD3}"/>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8" name="直線コネクタ 132">
              <a:extLst>
                <a:ext uri="{FF2B5EF4-FFF2-40B4-BE49-F238E27FC236}">
                  <a16:creationId xmlns:a16="http://schemas.microsoft.com/office/drawing/2014/main" id="{E53894D3-5626-4724-9334-3A70E4137DF4}"/>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379" name="直線コネクタ 133">
              <a:extLst>
                <a:ext uri="{FF2B5EF4-FFF2-40B4-BE49-F238E27FC236}">
                  <a16:creationId xmlns:a16="http://schemas.microsoft.com/office/drawing/2014/main" id="{9F6497A7-22C9-411A-9931-CC3A3FD6BE6C}"/>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sp>
        <p:nvSpPr>
          <p:cNvPr id="380" name="円/楕円 20">
            <a:extLst>
              <a:ext uri="{FF2B5EF4-FFF2-40B4-BE49-F238E27FC236}">
                <a16:creationId xmlns:a16="http://schemas.microsoft.com/office/drawing/2014/main" id="{9ADB7A6B-1C17-48C4-888D-3991DF574D17}"/>
              </a:ext>
            </a:extLst>
          </p:cNvPr>
          <p:cNvSpPr/>
          <p:nvPr/>
        </p:nvSpPr>
        <p:spPr>
          <a:xfrm rot="8974212" flipH="1" flipV="1">
            <a:off x="8172109" y="3438191"/>
            <a:ext cx="131521" cy="131521"/>
          </a:xfrm>
          <a:prstGeom prst="ellipse">
            <a:avLst/>
          </a:prstGeom>
          <a:solidFill>
            <a:srgbClr val="FF3300"/>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381" name="Ink 380">
                <a:extLst>
                  <a:ext uri="{FF2B5EF4-FFF2-40B4-BE49-F238E27FC236}">
                    <a16:creationId xmlns:a16="http://schemas.microsoft.com/office/drawing/2014/main" id="{AD74C610-0301-4074-8D4F-A988695DBA90}"/>
                  </a:ext>
                </a:extLst>
              </p14:cNvPr>
              <p14:cNvContentPartPr/>
              <p14:nvPr/>
            </p14:nvContentPartPr>
            <p14:xfrm>
              <a:off x="3952811" y="2916233"/>
              <a:ext cx="152280" cy="271800"/>
            </p14:xfrm>
          </p:contentPart>
        </mc:Choice>
        <mc:Fallback xmlns="">
          <p:pic>
            <p:nvPicPr>
              <p:cNvPr id="381" name="Ink 380">
                <a:extLst>
                  <a:ext uri="{FF2B5EF4-FFF2-40B4-BE49-F238E27FC236}">
                    <a16:creationId xmlns:a16="http://schemas.microsoft.com/office/drawing/2014/main" id="{AD74C610-0301-4074-8D4F-A988695DBA90}"/>
                  </a:ext>
                </a:extLst>
              </p:cNvPr>
              <p:cNvPicPr/>
              <p:nvPr/>
            </p:nvPicPr>
            <p:blipFill>
              <a:blip r:embed="rId18"/>
              <a:stretch>
                <a:fillRect/>
              </a:stretch>
            </p:blipFill>
            <p:spPr>
              <a:xfrm>
                <a:off x="3916811" y="2700233"/>
                <a:ext cx="223920" cy="7034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382" name="Ink 381">
                <a:extLst>
                  <a:ext uri="{FF2B5EF4-FFF2-40B4-BE49-F238E27FC236}">
                    <a16:creationId xmlns:a16="http://schemas.microsoft.com/office/drawing/2014/main" id="{CE31B204-7610-4048-9F0B-A39D1B1573EF}"/>
                  </a:ext>
                </a:extLst>
              </p14:cNvPr>
              <p14:cNvContentPartPr/>
              <p14:nvPr/>
            </p14:nvContentPartPr>
            <p14:xfrm>
              <a:off x="3937673" y="2939633"/>
              <a:ext cx="249120" cy="225000"/>
            </p14:xfrm>
          </p:contentPart>
        </mc:Choice>
        <mc:Fallback xmlns="">
          <p:pic>
            <p:nvPicPr>
              <p:cNvPr id="382" name="Ink 381">
                <a:extLst>
                  <a:ext uri="{FF2B5EF4-FFF2-40B4-BE49-F238E27FC236}">
                    <a16:creationId xmlns:a16="http://schemas.microsoft.com/office/drawing/2014/main" id="{CE31B204-7610-4048-9F0B-A39D1B1573EF}"/>
                  </a:ext>
                </a:extLst>
              </p:cNvPr>
              <p:cNvPicPr/>
              <p:nvPr/>
            </p:nvPicPr>
            <p:blipFill>
              <a:blip r:embed="rId20"/>
              <a:stretch>
                <a:fillRect/>
              </a:stretch>
            </p:blipFill>
            <p:spPr>
              <a:xfrm>
                <a:off x="3901673" y="2723978"/>
                <a:ext cx="320760" cy="65595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1">
            <p14:nvContentPartPr>
              <p14:cNvPr id="383" name="Ink 382">
                <a:extLst>
                  <a:ext uri="{FF2B5EF4-FFF2-40B4-BE49-F238E27FC236}">
                    <a16:creationId xmlns:a16="http://schemas.microsoft.com/office/drawing/2014/main" id="{AB33C9A0-258C-450A-9724-69F1A22C14C5}"/>
                  </a:ext>
                </a:extLst>
              </p14:cNvPr>
              <p14:cNvContentPartPr/>
              <p14:nvPr/>
            </p14:nvContentPartPr>
            <p14:xfrm>
              <a:off x="4238104" y="2637082"/>
              <a:ext cx="152280" cy="271800"/>
            </p14:xfrm>
          </p:contentPart>
        </mc:Choice>
        <mc:Fallback xmlns="">
          <p:pic>
            <p:nvPicPr>
              <p:cNvPr id="383" name="Ink 382">
                <a:extLst>
                  <a:ext uri="{FF2B5EF4-FFF2-40B4-BE49-F238E27FC236}">
                    <a16:creationId xmlns:a16="http://schemas.microsoft.com/office/drawing/2014/main" id="{AB33C9A0-258C-450A-9724-69F1A22C14C5}"/>
                  </a:ext>
                </a:extLst>
              </p:cNvPr>
              <p:cNvPicPr/>
              <p:nvPr/>
            </p:nvPicPr>
            <p:blipFill>
              <a:blip r:embed="rId22"/>
              <a:stretch>
                <a:fillRect/>
              </a:stretch>
            </p:blipFill>
            <p:spPr>
              <a:xfrm>
                <a:off x="4202104" y="2421082"/>
                <a:ext cx="223920" cy="7034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3">
            <p14:nvContentPartPr>
              <p14:cNvPr id="384" name="Ink 383">
                <a:extLst>
                  <a:ext uri="{FF2B5EF4-FFF2-40B4-BE49-F238E27FC236}">
                    <a16:creationId xmlns:a16="http://schemas.microsoft.com/office/drawing/2014/main" id="{D9700252-B421-4936-9EB8-995061D2F1D6}"/>
                  </a:ext>
                </a:extLst>
              </p14:cNvPr>
              <p14:cNvContentPartPr/>
              <p14:nvPr/>
            </p14:nvContentPartPr>
            <p14:xfrm>
              <a:off x="4222966" y="2660482"/>
              <a:ext cx="249120" cy="225000"/>
            </p14:xfrm>
          </p:contentPart>
        </mc:Choice>
        <mc:Fallback xmlns="">
          <p:pic>
            <p:nvPicPr>
              <p:cNvPr id="384" name="Ink 383">
                <a:extLst>
                  <a:ext uri="{FF2B5EF4-FFF2-40B4-BE49-F238E27FC236}">
                    <a16:creationId xmlns:a16="http://schemas.microsoft.com/office/drawing/2014/main" id="{D9700252-B421-4936-9EB8-995061D2F1D6}"/>
                  </a:ext>
                </a:extLst>
              </p:cNvPr>
              <p:cNvPicPr/>
              <p:nvPr/>
            </p:nvPicPr>
            <p:blipFill>
              <a:blip r:embed="rId24"/>
              <a:stretch>
                <a:fillRect/>
              </a:stretch>
            </p:blipFill>
            <p:spPr>
              <a:xfrm>
                <a:off x="4186966" y="2444827"/>
                <a:ext cx="320760" cy="655950"/>
              </a:xfrm>
              <a:prstGeom prst="rect">
                <a:avLst/>
              </a:prstGeom>
            </p:spPr>
          </p:pic>
        </mc:Fallback>
      </mc:AlternateContent>
      <p:sp>
        <p:nvSpPr>
          <p:cNvPr id="385" name="円/楕円 20">
            <a:extLst>
              <a:ext uri="{FF2B5EF4-FFF2-40B4-BE49-F238E27FC236}">
                <a16:creationId xmlns:a16="http://schemas.microsoft.com/office/drawing/2014/main" id="{3672BAAA-58CD-4875-AB72-CDA1829192C7}"/>
              </a:ext>
            </a:extLst>
          </p:cNvPr>
          <p:cNvSpPr/>
          <p:nvPr/>
        </p:nvSpPr>
        <p:spPr>
          <a:xfrm rot="8974212" flipH="1" flipV="1">
            <a:off x="6427447" y="2913413"/>
            <a:ext cx="131521" cy="131521"/>
          </a:xfrm>
          <a:prstGeom prst="ellipse">
            <a:avLst/>
          </a:prstGeom>
          <a:solidFill>
            <a:srgbClr val="FF3300"/>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86" name="円/楕円 20">
            <a:extLst>
              <a:ext uri="{FF2B5EF4-FFF2-40B4-BE49-F238E27FC236}">
                <a16:creationId xmlns:a16="http://schemas.microsoft.com/office/drawing/2014/main" id="{1DC6C716-1C35-4CF7-BE5A-708BAD64152B}"/>
              </a:ext>
            </a:extLst>
          </p:cNvPr>
          <p:cNvSpPr/>
          <p:nvPr/>
        </p:nvSpPr>
        <p:spPr>
          <a:xfrm rot="8974212" flipH="1" flipV="1">
            <a:off x="6762310" y="2960391"/>
            <a:ext cx="131521" cy="131521"/>
          </a:xfrm>
          <a:prstGeom prst="ellipse">
            <a:avLst/>
          </a:prstGeom>
          <a:pattFill prst="wdDnDiag">
            <a:fgClr>
              <a:schemeClr val="accent6"/>
            </a:fgClr>
            <a:bgClr>
              <a:schemeClr val="bg1"/>
            </a:bgClr>
          </a:patt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87" name="円/楕円 20">
            <a:extLst>
              <a:ext uri="{FF2B5EF4-FFF2-40B4-BE49-F238E27FC236}">
                <a16:creationId xmlns:a16="http://schemas.microsoft.com/office/drawing/2014/main" id="{68C35E09-6314-475F-9066-B27DD8ED481C}"/>
              </a:ext>
            </a:extLst>
          </p:cNvPr>
          <p:cNvSpPr/>
          <p:nvPr/>
        </p:nvSpPr>
        <p:spPr>
          <a:xfrm rot="8974212" flipH="1" flipV="1">
            <a:off x="7901661" y="3430997"/>
            <a:ext cx="131521" cy="131521"/>
          </a:xfrm>
          <a:prstGeom prst="ellipse">
            <a:avLst/>
          </a:prstGeom>
          <a:pattFill prst="dkVert">
            <a:fgClr>
              <a:srgbClr val="C00000"/>
            </a:fgClr>
            <a:bgClr>
              <a:schemeClr val="bg1"/>
            </a:bgClr>
          </a:pattFill>
          <a:ln>
            <a:solidFill>
              <a:srgbClr val="C00000"/>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88" name="円/楕円 20">
            <a:extLst>
              <a:ext uri="{FF2B5EF4-FFF2-40B4-BE49-F238E27FC236}">
                <a16:creationId xmlns:a16="http://schemas.microsoft.com/office/drawing/2014/main" id="{CE51B368-625A-4C98-9395-96FF7661696B}"/>
              </a:ext>
            </a:extLst>
          </p:cNvPr>
          <p:cNvSpPr/>
          <p:nvPr/>
        </p:nvSpPr>
        <p:spPr>
          <a:xfrm rot="8974212" flipH="1" flipV="1">
            <a:off x="6782669" y="3369384"/>
            <a:ext cx="131521" cy="131521"/>
          </a:xfrm>
          <a:prstGeom prst="ellipse">
            <a:avLst/>
          </a:prstGeom>
          <a:pattFill prst="wdDnDiag">
            <a:fgClr>
              <a:srgbClr val="FFC000"/>
            </a:fgClr>
            <a:bgClr>
              <a:schemeClr val="bg1"/>
            </a:bgClr>
          </a:patt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89" name="円/楕円 20">
            <a:extLst>
              <a:ext uri="{FF2B5EF4-FFF2-40B4-BE49-F238E27FC236}">
                <a16:creationId xmlns:a16="http://schemas.microsoft.com/office/drawing/2014/main" id="{C9BA8598-AEBE-48F3-81D2-C9E157ABDE7B}"/>
              </a:ext>
            </a:extLst>
          </p:cNvPr>
          <p:cNvSpPr/>
          <p:nvPr/>
        </p:nvSpPr>
        <p:spPr>
          <a:xfrm rot="8974212" flipH="1" flipV="1">
            <a:off x="8161024" y="2393590"/>
            <a:ext cx="131521" cy="131521"/>
          </a:xfrm>
          <a:prstGeom prst="ellipse">
            <a:avLst/>
          </a:prstGeom>
          <a:pattFill prst="dkVert">
            <a:fgClr>
              <a:srgbClr val="C00000"/>
            </a:fgClr>
            <a:bgClr>
              <a:schemeClr val="bg1"/>
            </a:bgClr>
          </a:pattFill>
          <a:ln>
            <a:solidFill>
              <a:srgbClr val="C00000"/>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90" name="円/楕円 20">
            <a:extLst>
              <a:ext uri="{FF2B5EF4-FFF2-40B4-BE49-F238E27FC236}">
                <a16:creationId xmlns:a16="http://schemas.microsoft.com/office/drawing/2014/main" id="{B8A27254-EABE-47D3-9D15-DB6706A97DB9}"/>
              </a:ext>
            </a:extLst>
          </p:cNvPr>
          <p:cNvSpPr/>
          <p:nvPr/>
        </p:nvSpPr>
        <p:spPr>
          <a:xfrm rot="8974212" flipH="1" flipV="1">
            <a:off x="4907620" y="2592470"/>
            <a:ext cx="131521" cy="131521"/>
          </a:xfrm>
          <a:prstGeom prst="ellipse">
            <a:avLst/>
          </a:prstGeom>
          <a:solidFill>
            <a:schemeClr val="accent4"/>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91" name="円/楕円 20">
            <a:extLst>
              <a:ext uri="{FF2B5EF4-FFF2-40B4-BE49-F238E27FC236}">
                <a16:creationId xmlns:a16="http://schemas.microsoft.com/office/drawing/2014/main" id="{491557EE-7BD0-42B9-A535-32A2751D2B8F}"/>
              </a:ext>
            </a:extLst>
          </p:cNvPr>
          <p:cNvSpPr/>
          <p:nvPr/>
        </p:nvSpPr>
        <p:spPr>
          <a:xfrm rot="8974212" flipH="1" flipV="1">
            <a:off x="7897792" y="2651616"/>
            <a:ext cx="131521" cy="131521"/>
          </a:xfrm>
          <a:prstGeom prst="ellipse">
            <a:avLst/>
          </a:prstGeom>
          <a:solidFill>
            <a:schemeClr val="accent4"/>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92" name="楕円 195">
            <a:extLst>
              <a:ext uri="{FF2B5EF4-FFF2-40B4-BE49-F238E27FC236}">
                <a16:creationId xmlns:a16="http://schemas.microsoft.com/office/drawing/2014/main" id="{C9B18070-24A0-4F89-8F7E-BAB25ED03D86}"/>
              </a:ext>
            </a:extLst>
          </p:cNvPr>
          <p:cNvSpPr/>
          <p:nvPr/>
        </p:nvSpPr>
        <p:spPr>
          <a:xfrm rot="182145">
            <a:off x="6263775" y="3270602"/>
            <a:ext cx="873505" cy="283640"/>
          </a:xfrm>
          <a:prstGeom prst="ellipse">
            <a:avLst/>
          </a:prstGeom>
          <a:noFill/>
          <a:ln w="38100">
            <a:solidFill>
              <a:srgbClr val="59595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sp>
        <p:nvSpPr>
          <p:cNvPr id="393" name="楕円 195">
            <a:extLst>
              <a:ext uri="{FF2B5EF4-FFF2-40B4-BE49-F238E27FC236}">
                <a16:creationId xmlns:a16="http://schemas.microsoft.com/office/drawing/2014/main" id="{0FF5AC81-81E4-4228-BEDE-601A0811AB96}"/>
              </a:ext>
            </a:extLst>
          </p:cNvPr>
          <p:cNvSpPr/>
          <p:nvPr/>
        </p:nvSpPr>
        <p:spPr>
          <a:xfrm rot="453072">
            <a:off x="6290134" y="2852782"/>
            <a:ext cx="752862" cy="283640"/>
          </a:xfrm>
          <a:prstGeom prst="ellipse">
            <a:avLst/>
          </a:prstGeom>
          <a:noFill/>
          <a:ln w="38100">
            <a:solidFill>
              <a:srgbClr val="59595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sp>
        <p:nvSpPr>
          <p:cNvPr id="394" name="楕円 195">
            <a:extLst>
              <a:ext uri="{FF2B5EF4-FFF2-40B4-BE49-F238E27FC236}">
                <a16:creationId xmlns:a16="http://schemas.microsoft.com/office/drawing/2014/main" id="{B755C481-30C6-4848-AB9C-CD0C2272877B}"/>
              </a:ext>
            </a:extLst>
          </p:cNvPr>
          <p:cNvSpPr/>
          <p:nvPr/>
        </p:nvSpPr>
        <p:spPr>
          <a:xfrm rot="453072">
            <a:off x="7701961" y="3361096"/>
            <a:ext cx="752862" cy="283640"/>
          </a:xfrm>
          <a:prstGeom prst="ellipse">
            <a:avLst/>
          </a:prstGeom>
          <a:noFill/>
          <a:ln w="38100">
            <a:solidFill>
              <a:srgbClr val="59595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sp>
        <p:nvSpPr>
          <p:cNvPr id="395" name="楕円 195">
            <a:extLst>
              <a:ext uri="{FF2B5EF4-FFF2-40B4-BE49-F238E27FC236}">
                <a16:creationId xmlns:a16="http://schemas.microsoft.com/office/drawing/2014/main" id="{5CD2D6DC-7659-4BF6-B906-5DA545133E86}"/>
              </a:ext>
            </a:extLst>
          </p:cNvPr>
          <p:cNvSpPr/>
          <p:nvPr/>
        </p:nvSpPr>
        <p:spPr>
          <a:xfrm rot="18210120">
            <a:off x="7840473" y="1869833"/>
            <a:ext cx="1259387" cy="409751"/>
          </a:xfrm>
          <a:prstGeom prst="ellipse">
            <a:avLst/>
          </a:prstGeom>
          <a:noFill/>
          <a:ln w="38100">
            <a:solidFill>
              <a:srgbClr val="59595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sp>
        <p:nvSpPr>
          <p:cNvPr id="396" name="円/楕円 20">
            <a:extLst>
              <a:ext uri="{FF2B5EF4-FFF2-40B4-BE49-F238E27FC236}">
                <a16:creationId xmlns:a16="http://schemas.microsoft.com/office/drawing/2014/main" id="{BB6FD426-38C3-4AB6-8B83-4E894335C9ED}"/>
              </a:ext>
            </a:extLst>
          </p:cNvPr>
          <p:cNvSpPr/>
          <p:nvPr/>
        </p:nvSpPr>
        <p:spPr>
          <a:xfrm rot="8974212" flipH="1" flipV="1">
            <a:off x="11421297" y="2579104"/>
            <a:ext cx="131521" cy="131521"/>
          </a:xfrm>
          <a:prstGeom prst="ellipse">
            <a:avLst/>
          </a:prstGeom>
          <a:pattFill prst="dkVert">
            <a:fgClr>
              <a:srgbClr val="C00000"/>
            </a:fgClr>
            <a:bgClr>
              <a:schemeClr val="bg1"/>
            </a:bgClr>
          </a:pattFill>
          <a:ln>
            <a:solidFill>
              <a:srgbClr val="C00000"/>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97" name="円/楕円 20">
            <a:extLst>
              <a:ext uri="{FF2B5EF4-FFF2-40B4-BE49-F238E27FC236}">
                <a16:creationId xmlns:a16="http://schemas.microsoft.com/office/drawing/2014/main" id="{7C35FE64-E424-4D53-A8C2-76BE00BDA333}"/>
              </a:ext>
            </a:extLst>
          </p:cNvPr>
          <p:cNvSpPr/>
          <p:nvPr/>
        </p:nvSpPr>
        <p:spPr>
          <a:xfrm rot="10240867" flipH="1" flipV="1">
            <a:off x="10965188" y="1832051"/>
            <a:ext cx="131521" cy="131521"/>
          </a:xfrm>
          <a:prstGeom prst="ellipse">
            <a:avLst/>
          </a:prstGeom>
          <a:pattFill prst="wdDnDiag">
            <a:fgClr>
              <a:srgbClr val="FFC000"/>
            </a:fgClr>
            <a:bgClr>
              <a:schemeClr val="bg1"/>
            </a:bgClr>
          </a:patt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398" name="グループ化 130">
            <a:extLst>
              <a:ext uri="{FF2B5EF4-FFF2-40B4-BE49-F238E27FC236}">
                <a16:creationId xmlns:a16="http://schemas.microsoft.com/office/drawing/2014/main" id="{1B085C44-B3DD-4737-B41D-2ED5BB9559EF}"/>
              </a:ext>
            </a:extLst>
          </p:cNvPr>
          <p:cNvGrpSpPr/>
          <p:nvPr/>
        </p:nvGrpSpPr>
        <p:grpSpPr>
          <a:xfrm rot="20465496">
            <a:off x="11546790" y="2542947"/>
            <a:ext cx="299945" cy="45719"/>
            <a:chOff x="930442" y="3466256"/>
            <a:chExt cx="3962400" cy="38891"/>
          </a:xfrm>
        </p:grpSpPr>
        <p:cxnSp>
          <p:nvCxnSpPr>
            <p:cNvPr id="399" name="直線コネクタ 131">
              <a:extLst>
                <a:ext uri="{FF2B5EF4-FFF2-40B4-BE49-F238E27FC236}">
                  <a16:creationId xmlns:a16="http://schemas.microsoft.com/office/drawing/2014/main" id="{43BE9B2C-CA4E-4C78-8F37-511E63A79F54}"/>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0" name="直線コネクタ 132">
              <a:extLst>
                <a:ext uri="{FF2B5EF4-FFF2-40B4-BE49-F238E27FC236}">
                  <a16:creationId xmlns:a16="http://schemas.microsoft.com/office/drawing/2014/main" id="{F61553EF-AB2F-4CF0-8CFF-4F17A7ADD99E}"/>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401" name="直線コネクタ 133">
              <a:extLst>
                <a:ext uri="{FF2B5EF4-FFF2-40B4-BE49-F238E27FC236}">
                  <a16:creationId xmlns:a16="http://schemas.microsoft.com/office/drawing/2014/main" id="{CE52CF7C-CBBE-488A-B666-085A656EA8B6}"/>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sp>
        <p:nvSpPr>
          <p:cNvPr id="402" name="楕円 196">
            <a:extLst>
              <a:ext uri="{FF2B5EF4-FFF2-40B4-BE49-F238E27FC236}">
                <a16:creationId xmlns:a16="http://schemas.microsoft.com/office/drawing/2014/main" id="{3ED6C4F8-1743-4AA3-962A-26918AA344E2}"/>
              </a:ext>
            </a:extLst>
          </p:cNvPr>
          <p:cNvSpPr/>
          <p:nvPr/>
        </p:nvSpPr>
        <p:spPr>
          <a:xfrm rot="2397056">
            <a:off x="11005598" y="1444306"/>
            <a:ext cx="334880" cy="690371"/>
          </a:xfrm>
          <a:prstGeom prst="ellipse">
            <a:avLst/>
          </a:prstGeom>
          <a:noFill/>
          <a:ln w="38100">
            <a:solidFill>
              <a:srgbClr val="59595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sp>
        <p:nvSpPr>
          <p:cNvPr id="403" name="楕円 196">
            <a:extLst>
              <a:ext uri="{FF2B5EF4-FFF2-40B4-BE49-F238E27FC236}">
                <a16:creationId xmlns:a16="http://schemas.microsoft.com/office/drawing/2014/main" id="{138070C6-8319-4EA8-85E7-07F97A6F4E53}"/>
              </a:ext>
            </a:extLst>
          </p:cNvPr>
          <p:cNvSpPr/>
          <p:nvPr/>
        </p:nvSpPr>
        <p:spPr>
          <a:xfrm rot="4072937">
            <a:off x="11470456" y="2218686"/>
            <a:ext cx="358479" cy="695715"/>
          </a:xfrm>
          <a:prstGeom prst="ellipse">
            <a:avLst/>
          </a:prstGeom>
          <a:noFill/>
          <a:ln w="38100">
            <a:solidFill>
              <a:srgbClr val="59595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sp>
        <p:nvSpPr>
          <p:cNvPr id="404" name="円/楕円 20">
            <a:extLst>
              <a:ext uri="{FF2B5EF4-FFF2-40B4-BE49-F238E27FC236}">
                <a16:creationId xmlns:a16="http://schemas.microsoft.com/office/drawing/2014/main" id="{8A10B10E-6181-4767-95AB-BE9BEF026090}"/>
              </a:ext>
            </a:extLst>
          </p:cNvPr>
          <p:cNvSpPr/>
          <p:nvPr/>
        </p:nvSpPr>
        <p:spPr>
          <a:xfrm rot="8974212" flipH="1" flipV="1">
            <a:off x="11792883" y="2433233"/>
            <a:ext cx="131521" cy="131521"/>
          </a:xfrm>
          <a:prstGeom prst="ellipse">
            <a:avLst/>
          </a:prstGeom>
          <a:solidFill>
            <a:schemeClr val="accent4"/>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mc:AlternateContent xmlns:mc="http://schemas.openxmlformats.org/markup-compatibility/2006" xmlns:a14="http://schemas.microsoft.com/office/drawing/2010/main">
        <mc:Choice Requires="a14">
          <p:sp>
            <p:nvSpPr>
              <p:cNvPr id="405" name="正方形/長方形 31">
                <a:extLst>
                  <a:ext uri="{FF2B5EF4-FFF2-40B4-BE49-F238E27FC236}">
                    <a16:creationId xmlns:a16="http://schemas.microsoft.com/office/drawing/2014/main" id="{328F6FCA-7194-46FC-A5D8-8692B477703B}"/>
                  </a:ext>
                </a:extLst>
              </p:cNvPr>
              <p:cNvSpPr/>
              <p:nvPr/>
            </p:nvSpPr>
            <p:spPr>
              <a:xfrm>
                <a:off x="281895" y="1291927"/>
                <a:ext cx="1613262" cy="400110"/>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457200"/>
                <a14:m>
                  <m:oMathPara xmlns:m="http://schemas.openxmlformats.org/officeDocument/2006/math">
                    <m:oMathParaPr>
                      <m:jc m:val="centerGroup"/>
                    </m:oMathParaPr>
                    <m:oMath xmlns:m="http://schemas.openxmlformats.org/officeDocument/2006/math">
                      <m:sSub>
                        <m:sSubPr>
                          <m:ctrlP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ctrlPr>
                        </m:sSubPr>
                        <m:e>
                          <m:r>
                            <a:rPr kumimoji="0" lang="ja-JP" altLang="en-US"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t>𝝉</m:t>
                          </m:r>
                        </m:e>
                        <m:sub>
                          <m: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t>𝒔</m:t>
                          </m:r>
                        </m:sub>
                      </m:sSub>
                      <m: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t>=</m:t>
                      </m:r>
                      <m: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t>𝟎</m:t>
                      </m:r>
                      <m: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t>.</m:t>
                      </m:r>
                      <m: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t>𝟑</m:t>
                      </m:r>
                      <m: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t> </m:t>
                      </m:r>
                      <m: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t>𝐟𝐦</m:t>
                      </m:r>
                    </m:oMath>
                  </m:oMathPara>
                </a14:m>
                <a:endParaRPr kumimoji="0" lang="ja-JP" altLang="en-US" sz="3200" b="1" dirty="0">
                  <a:solidFill>
                    <a:schemeClr val="tx1">
                      <a:lumMod val="75000"/>
                      <a:lumOff val="25000"/>
                    </a:schemeClr>
                  </a:solidFill>
                  <a:latin typeface="Calibri" panose="020F0502020204030204" pitchFamily="34" charset="0"/>
                  <a:ea typeface="Yu Gothic UI" panose="020B0500000000000000" pitchFamily="50" charset="-128"/>
                  <a:cs typeface="Calibri" panose="020F0502020204030204" pitchFamily="34" charset="0"/>
                </a:endParaRPr>
              </a:p>
            </p:txBody>
          </p:sp>
        </mc:Choice>
        <mc:Fallback xmlns="">
          <p:sp>
            <p:nvSpPr>
              <p:cNvPr id="405" name="正方形/長方形 31">
                <a:extLst>
                  <a:ext uri="{FF2B5EF4-FFF2-40B4-BE49-F238E27FC236}">
                    <a16:creationId xmlns:a16="http://schemas.microsoft.com/office/drawing/2014/main" id="{328F6FCA-7194-46FC-A5D8-8692B477703B}"/>
                  </a:ext>
                </a:extLst>
              </p:cNvPr>
              <p:cNvSpPr>
                <a:spLocks noRot="1" noChangeAspect="1" noMove="1" noResize="1" noEditPoints="1" noAdjustHandles="1" noChangeArrowheads="1" noChangeShapeType="1" noTextEdit="1"/>
              </p:cNvSpPr>
              <p:nvPr/>
            </p:nvSpPr>
            <p:spPr>
              <a:xfrm>
                <a:off x="281895" y="1291927"/>
                <a:ext cx="1613262" cy="400110"/>
              </a:xfrm>
              <a:prstGeom prst="rect">
                <a:avLst/>
              </a:prstGeom>
              <a:blipFill>
                <a:blip r:embed="rId2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6" name="正方形/長方形 31">
                <a:extLst>
                  <a:ext uri="{FF2B5EF4-FFF2-40B4-BE49-F238E27FC236}">
                    <a16:creationId xmlns:a16="http://schemas.microsoft.com/office/drawing/2014/main" id="{0C22616A-486C-46D4-9FEB-D09B4B69EF57}"/>
                  </a:ext>
                </a:extLst>
              </p:cNvPr>
              <p:cNvSpPr/>
              <p:nvPr/>
            </p:nvSpPr>
            <p:spPr>
              <a:xfrm>
                <a:off x="9475416" y="1423819"/>
                <a:ext cx="1609800" cy="400110"/>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457200"/>
                <a14:m>
                  <m:oMathPara xmlns:m="http://schemas.openxmlformats.org/officeDocument/2006/math">
                    <m:oMathParaPr>
                      <m:jc m:val="centerGroup"/>
                    </m:oMathParaPr>
                    <m:oMath xmlns:m="http://schemas.openxmlformats.org/officeDocument/2006/math">
                      <m:sSub>
                        <m:sSubPr>
                          <m:ctrlP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ctrlPr>
                        </m:sSubPr>
                        <m:e>
                          <m:r>
                            <a:rPr kumimoji="0" lang="ja-JP" altLang="en-US"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t>𝝉</m:t>
                          </m:r>
                        </m:e>
                        <m:sub>
                          <m: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t>𝒔</m:t>
                          </m:r>
                        </m:sub>
                      </m:sSub>
                      <m: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t>&lt;</m:t>
                      </m:r>
                      <m: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t>𝝉</m:t>
                      </m:r>
                      <m: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t>&lt;</m:t>
                      </m:r>
                      <m:sSub>
                        <m:sSubPr>
                          <m:ctrlP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ctrlPr>
                        </m:sSubPr>
                        <m:e>
                          <m: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t>𝝉</m:t>
                          </m:r>
                        </m:e>
                        <m:sub>
                          <m:r>
                            <a:rPr kumimoji="0" lang="en-US" altLang="ja-JP" sz="2000" b="1" i="0" smtClean="0">
                              <a:solidFill>
                                <a:schemeClr val="tx1">
                                  <a:lumMod val="75000"/>
                                  <a:lumOff val="25000"/>
                                </a:schemeClr>
                              </a:solidFill>
                              <a:latin typeface="Cambria Math" panose="02040503050406030204" pitchFamily="18" charset="0"/>
                              <a:ea typeface="游ゴシック Medium" panose="020B0500000000000000" pitchFamily="50" charset="-128"/>
                            </a:rPr>
                            <m:t>𝐟𝐨</m:t>
                          </m:r>
                        </m:sub>
                      </m:sSub>
                    </m:oMath>
                  </m:oMathPara>
                </a14:m>
                <a:endParaRPr kumimoji="0" lang="ja-JP" altLang="en-US" sz="3200" b="1" dirty="0">
                  <a:solidFill>
                    <a:schemeClr val="tx1">
                      <a:lumMod val="75000"/>
                      <a:lumOff val="25000"/>
                    </a:schemeClr>
                  </a:solidFill>
                  <a:latin typeface="Calibri" panose="020F0502020204030204" pitchFamily="34" charset="0"/>
                  <a:ea typeface="Yu Gothic UI" panose="020B0500000000000000" pitchFamily="50" charset="-128"/>
                  <a:cs typeface="Calibri" panose="020F0502020204030204" pitchFamily="34" charset="0"/>
                </a:endParaRPr>
              </a:p>
            </p:txBody>
          </p:sp>
        </mc:Choice>
        <mc:Fallback xmlns="">
          <p:sp>
            <p:nvSpPr>
              <p:cNvPr id="406" name="正方形/長方形 31">
                <a:extLst>
                  <a:ext uri="{FF2B5EF4-FFF2-40B4-BE49-F238E27FC236}">
                    <a16:creationId xmlns:a16="http://schemas.microsoft.com/office/drawing/2014/main" id="{0C22616A-486C-46D4-9FEB-D09B4B69EF57}"/>
                  </a:ext>
                </a:extLst>
              </p:cNvPr>
              <p:cNvSpPr>
                <a:spLocks noRot="1" noChangeAspect="1" noMove="1" noResize="1" noEditPoints="1" noAdjustHandles="1" noChangeArrowheads="1" noChangeShapeType="1" noTextEdit="1"/>
              </p:cNvSpPr>
              <p:nvPr/>
            </p:nvSpPr>
            <p:spPr>
              <a:xfrm>
                <a:off x="9475416" y="1423819"/>
                <a:ext cx="1609800" cy="400110"/>
              </a:xfrm>
              <a:prstGeom prst="rect">
                <a:avLst/>
              </a:prstGeom>
              <a:blipFill>
                <a:blip r:embed="rId26"/>
                <a:stretch>
                  <a:fillRect b="-3077"/>
                </a:stretch>
              </a:blipFill>
            </p:spPr>
            <p:txBody>
              <a:bodyPr/>
              <a:lstStyle/>
              <a:p>
                <a:r>
                  <a:rPr lang="ja-JP" altLang="en-US">
                    <a:noFill/>
                  </a:rPr>
                  <a:t> </a:t>
                </a:r>
              </a:p>
            </p:txBody>
          </p:sp>
        </mc:Fallback>
      </mc:AlternateContent>
      <p:sp>
        <p:nvSpPr>
          <p:cNvPr id="408" name="Left Brace 407">
            <a:extLst>
              <a:ext uri="{FF2B5EF4-FFF2-40B4-BE49-F238E27FC236}">
                <a16:creationId xmlns:a16="http://schemas.microsoft.com/office/drawing/2014/main" id="{7B400E99-0216-45B5-80E7-A10929DFC686}"/>
              </a:ext>
            </a:extLst>
          </p:cNvPr>
          <p:cNvSpPr/>
          <p:nvPr/>
        </p:nvSpPr>
        <p:spPr>
          <a:xfrm rot="16200000">
            <a:off x="4453891" y="-72058"/>
            <a:ext cx="643045" cy="8133496"/>
          </a:xfrm>
          <a:prstGeom prst="leftBrace">
            <a:avLst>
              <a:gd name="adj1" fmla="val 40444"/>
              <a:gd name="adj2" fmla="val 50000"/>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09" name="TextBox 408">
            <a:extLst>
              <a:ext uri="{FF2B5EF4-FFF2-40B4-BE49-F238E27FC236}">
                <a16:creationId xmlns:a16="http://schemas.microsoft.com/office/drawing/2014/main" id="{9DC29CD5-AFA0-4C14-B4C5-AE93DFD506DD}"/>
              </a:ext>
            </a:extLst>
          </p:cNvPr>
          <p:cNvSpPr txBox="1"/>
          <p:nvPr/>
        </p:nvSpPr>
        <p:spPr>
          <a:xfrm>
            <a:off x="3637673" y="4153444"/>
            <a:ext cx="2416133" cy="523220"/>
          </a:xfrm>
          <a:prstGeom prst="rect">
            <a:avLst/>
          </a:prstGeom>
          <a:solidFill>
            <a:schemeClr val="accent6"/>
          </a:solidFill>
        </p:spPr>
        <p:txBody>
          <a:bodyPr wrap="square" rtlCol="0">
            <a:spAutoFit/>
          </a:bodyPr>
          <a:lstStyle/>
          <a:p>
            <a:pPr algn="ctr"/>
            <a:r>
              <a:rPr lang="en-US" sz="2800" b="1" dirty="0">
                <a:solidFill>
                  <a:schemeClr val="tx1">
                    <a:lumMod val="65000"/>
                    <a:lumOff val="35000"/>
                  </a:schemeClr>
                </a:solidFill>
                <a:latin typeface="Calibri" panose="020F0502020204030204" pitchFamily="34" charset="0"/>
                <a:cs typeface="Calibri" panose="020F0502020204030204" pitchFamily="34" charset="0"/>
              </a:rPr>
              <a:t>String cutting</a:t>
            </a:r>
          </a:p>
        </p:txBody>
      </p:sp>
      <p:sp>
        <p:nvSpPr>
          <p:cNvPr id="410" name="TextBox 409">
            <a:extLst>
              <a:ext uri="{FF2B5EF4-FFF2-40B4-BE49-F238E27FC236}">
                <a16:creationId xmlns:a16="http://schemas.microsoft.com/office/drawing/2014/main" id="{A9AA332F-2F83-4EDD-AF23-900A07C66173}"/>
              </a:ext>
            </a:extLst>
          </p:cNvPr>
          <p:cNvSpPr txBox="1"/>
          <p:nvPr/>
        </p:nvSpPr>
        <p:spPr>
          <a:xfrm>
            <a:off x="9499762" y="4030296"/>
            <a:ext cx="2416133" cy="523220"/>
          </a:xfrm>
          <a:prstGeom prst="rect">
            <a:avLst/>
          </a:prstGeom>
          <a:solidFill>
            <a:schemeClr val="accent6"/>
          </a:solidFill>
        </p:spPr>
        <p:txBody>
          <a:bodyPr wrap="square" rtlCol="0">
            <a:spAutoFit/>
          </a:bodyPr>
          <a:lstStyle/>
          <a:p>
            <a:pPr algn="ctr"/>
            <a:r>
              <a:rPr lang="en-US" sz="2800" b="1" dirty="0">
                <a:solidFill>
                  <a:schemeClr val="tx1">
                    <a:lumMod val="65000"/>
                    <a:lumOff val="35000"/>
                  </a:schemeClr>
                </a:solidFill>
                <a:latin typeface="Calibri" panose="020F0502020204030204" pitchFamily="34" charset="0"/>
                <a:cs typeface="Calibri" panose="020F0502020204030204" pitchFamily="34" charset="0"/>
              </a:rPr>
              <a:t>Parton-pairing</a:t>
            </a:r>
          </a:p>
        </p:txBody>
      </p:sp>
      <p:sp>
        <p:nvSpPr>
          <p:cNvPr id="411" name="TextBox 410">
            <a:extLst>
              <a:ext uri="{FF2B5EF4-FFF2-40B4-BE49-F238E27FC236}">
                <a16:creationId xmlns:a16="http://schemas.microsoft.com/office/drawing/2014/main" id="{8D5C95A7-B7B1-4443-95D9-F017B74066AA}"/>
              </a:ext>
            </a:extLst>
          </p:cNvPr>
          <p:cNvSpPr txBox="1"/>
          <p:nvPr/>
        </p:nvSpPr>
        <p:spPr>
          <a:xfrm>
            <a:off x="457699" y="4719391"/>
            <a:ext cx="5943282" cy="1200329"/>
          </a:xfrm>
          <a:prstGeom prst="rect">
            <a:avLst/>
          </a:prstGeom>
          <a:noFill/>
        </p:spPr>
        <p:txBody>
          <a:bodyPr wrap="square">
            <a:spAutoFit/>
          </a:bodyPr>
          <a:lstStyle/>
          <a:p>
            <a:r>
              <a:rPr lang="en-US" altLang="ja-JP" sz="2400" b="1" dirty="0">
                <a:solidFill>
                  <a:schemeClr val="tx1">
                    <a:lumMod val="75000"/>
                    <a:lumOff val="25000"/>
                  </a:schemeClr>
                </a:solidFill>
                <a:latin typeface="Calibri" panose="020F0502020204030204" pitchFamily="34" charset="0"/>
                <a:ea typeface="Yu Gothic Medium" panose="020B0500000000000000" pitchFamily="34" charset="-128"/>
                <a:cs typeface="Calibri" panose="020F0502020204030204" pitchFamily="34" charset="0"/>
              </a:rPr>
              <a:t>4.  Surviving partons traverse medium</a:t>
            </a:r>
          </a:p>
          <a:p>
            <a:r>
              <a:rPr lang="en-US" altLang="ja-JP" sz="2400" b="1" dirty="0">
                <a:solidFill>
                  <a:schemeClr val="tx1">
                    <a:lumMod val="75000"/>
                    <a:lumOff val="25000"/>
                  </a:schemeClr>
                </a:solidFill>
                <a:latin typeface="Calibri" panose="020F0502020204030204" pitchFamily="34" charset="0"/>
                <a:ea typeface="Yu Gothic Medium" panose="020B0500000000000000" pitchFamily="34" charset="-128"/>
                <a:cs typeface="Calibri" panose="020F0502020204030204" pitchFamily="34" charset="0"/>
              </a:rPr>
              <a:t>5.  Make a pair for a parton coming out from medium</a:t>
            </a:r>
          </a:p>
        </p:txBody>
      </p:sp>
      <mc:AlternateContent xmlns:mc="http://schemas.openxmlformats.org/markup-compatibility/2006" xmlns:a14="http://schemas.microsoft.com/office/drawing/2010/main">
        <mc:Choice Requires="a14">
          <p:sp>
            <p:nvSpPr>
              <p:cNvPr id="412" name="TextBox 411">
                <a:extLst>
                  <a:ext uri="{FF2B5EF4-FFF2-40B4-BE49-F238E27FC236}">
                    <a16:creationId xmlns:a16="http://schemas.microsoft.com/office/drawing/2014/main" id="{04A5F2C2-C2B7-4306-B5EF-F4D035AF2B9E}"/>
                  </a:ext>
                </a:extLst>
              </p:cNvPr>
              <p:cNvSpPr txBox="1"/>
              <p:nvPr/>
            </p:nvSpPr>
            <p:spPr>
              <a:xfrm>
                <a:off x="656254" y="5843536"/>
                <a:ext cx="4577518" cy="381515"/>
              </a:xfrm>
              <a:prstGeom prst="rect">
                <a:avLst/>
              </a:prstGeom>
              <a:noFill/>
            </p:spPr>
            <p:txBody>
              <a:bodyPr wrap="square" rtlCol="0">
                <a:spAutoFit/>
              </a:bodyPr>
              <a:lstStyle/>
              <a:p>
                <a:r>
                  <a:rPr lang="en-US" b="1" dirty="0">
                    <a:solidFill>
                      <a:schemeClr val="tx1">
                        <a:lumMod val="75000"/>
                        <a:lumOff val="25000"/>
                      </a:schemeClr>
                    </a:solidFill>
                    <a:latin typeface="Calibri" panose="020F0502020204030204" pitchFamily="34" charset="0"/>
                    <a:cs typeface="Calibri" panose="020F0502020204030204" pitchFamily="34" charset="0"/>
                  </a:rPr>
                  <a:t>*</a:t>
                </a:r>
                <a14:m>
                  <m:oMath xmlns:m="http://schemas.openxmlformats.org/officeDocument/2006/math">
                    <m:sSub>
                      <m:sSubPr>
                        <m:ctrlPr>
                          <a:rPr lang="en-US" b="1" i="1" smtClean="0">
                            <a:solidFill>
                              <a:schemeClr val="tx1">
                                <a:lumMod val="75000"/>
                                <a:lumOff val="25000"/>
                              </a:schemeClr>
                            </a:solidFill>
                            <a:latin typeface="Cambria Math" panose="02040503050406030204" pitchFamily="18" charset="0"/>
                            <a:cs typeface="Calibri" panose="020F0502020204030204" pitchFamily="34" charset="0"/>
                          </a:rPr>
                        </m:ctrlPr>
                      </m:sSubPr>
                      <m:e>
                        <m:r>
                          <a:rPr lang="en-US" b="1" i="1" smtClean="0">
                            <a:solidFill>
                              <a:schemeClr val="tx1">
                                <a:lumMod val="75000"/>
                                <a:lumOff val="25000"/>
                              </a:schemeClr>
                            </a:solidFill>
                            <a:latin typeface="Cambria Math" panose="02040503050406030204" pitchFamily="18" charset="0"/>
                            <a:cs typeface="Calibri" panose="020F0502020204030204" pitchFamily="34" charset="0"/>
                          </a:rPr>
                          <m:t>𝒑</m:t>
                        </m:r>
                      </m:e>
                      <m:sub>
                        <m:r>
                          <a:rPr lang="en-US" b="1" i="1" smtClean="0">
                            <a:solidFill>
                              <a:schemeClr val="tx1">
                                <a:lumMod val="75000"/>
                                <a:lumOff val="25000"/>
                              </a:schemeClr>
                            </a:solidFill>
                            <a:latin typeface="Cambria Math" panose="02040503050406030204" pitchFamily="18" charset="0"/>
                            <a:cs typeface="Calibri" panose="020F0502020204030204" pitchFamily="34" charset="0"/>
                          </a:rPr>
                          <m:t>𝑻</m:t>
                        </m:r>
                        <m:r>
                          <a:rPr lang="en-US" b="1" i="1" smtClean="0">
                            <a:solidFill>
                              <a:schemeClr val="tx1">
                                <a:lumMod val="75000"/>
                                <a:lumOff val="25000"/>
                              </a:schemeClr>
                            </a:solidFill>
                            <a:latin typeface="Cambria Math" panose="02040503050406030204" pitchFamily="18" charset="0"/>
                            <a:cs typeface="Calibri" panose="020F0502020204030204" pitchFamily="34" charset="0"/>
                          </a:rPr>
                          <m:t>, </m:t>
                        </m:r>
                        <m:r>
                          <a:rPr lang="en-US" b="1" i="0" smtClean="0">
                            <a:solidFill>
                              <a:schemeClr val="tx1">
                                <a:lumMod val="75000"/>
                                <a:lumOff val="25000"/>
                              </a:schemeClr>
                            </a:solidFill>
                            <a:latin typeface="Cambria Math" panose="02040503050406030204" pitchFamily="18" charset="0"/>
                            <a:cs typeface="Calibri" panose="020F0502020204030204" pitchFamily="34" charset="0"/>
                          </a:rPr>
                          <m:t>𝐜𝐮𝐭</m:t>
                        </m:r>
                      </m:sub>
                    </m:sSub>
                  </m:oMath>
                </a14:m>
                <a:r>
                  <a:rPr lang="en-US" b="1" dirty="0">
                    <a:solidFill>
                      <a:schemeClr val="tx1">
                        <a:lumMod val="75000"/>
                        <a:lumOff val="25000"/>
                      </a:schemeClr>
                    </a:solidFill>
                    <a:latin typeface="Calibri" panose="020F0502020204030204" pitchFamily="34" charset="0"/>
                    <a:cs typeface="Calibri" panose="020F0502020204030204" pitchFamily="34" charset="0"/>
                  </a:rPr>
                  <a:t>: threshold to/not to modify a string</a:t>
                </a:r>
              </a:p>
            </p:txBody>
          </p:sp>
        </mc:Choice>
        <mc:Fallback xmlns="">
          <p:sp>
            <p:nvSpPr>
              <p:cNvPr id="412" name="TextBox 411">
                <a:extLst>
                  <a:ext uri="{FF2B5EF4-FFF2-40B4-BE49-F238E27FC236}">
                    <a16:creationId xmlns:a16="http://schemas.microsoft.com/office/drawing/2014/main" id="{04A5F2C2-C2B7-4306-B5EF-F4D035AF2B9E}"/>
                  </a:ext>
                </a:extLst>
              </p:cNvPr>
              <p:cNvSpPr txBox="1">
                <a:spLocks noRot="1" noChangeAspect="1" noMove="1" noResize="1" noEditPoints="1" noAdjustHandles="1" noChangeArrowheads="1" noChangeShapeType="1" noTextEdit="1"/>
              </p:cNvSpPr>
              <p:nvPr/>
            </p:nvSpPr>
            <p:spPr>
              <a:xfrm>
                <a:off x="656254" y="5843536"/>
                <a:ext cx="4577518" cy="381515"/>
              </a:xfrm>
              <a:prstGeom prst="rect">
                <a:avLst/>
              </a:prstGeom>
              <a:blipFill>
                <a:blip r:embed="rId27"/>
                <a:stretch>
                  <a:fillRect l="-1198" t="-8065" b="-24194"/>
                </a:stretch>
              </a:blipFill>
            </p:spPr>
            <p:txBody>
              <a:bodyPr/>
              <a:lstStyle/>
              <a:p>
                <a:r>
                  <a:rPr lang="ja-JP" altLang="en-US">
                    <a:noFill/>
                  </a:rPr>
                  <a:t> </a:t>
                </a:r>
              </a:p>
            </p:txBody>
          </p:sp>
        </mc:Fallback>
      </mc:AlternateContent>
      <p:sp>
        <p:nvSpPr>
          <p:cNvPr id="413" name="TextBox 412">
            <a:extLst>
              <a:ext uri="{FF2B5EF4-FFF2-40B4-BE49-F238E27FC236}">
                <a16:creationId xmlns:a16="http://schemas.microsoft.com/office/drawing/2014/main" id="{C385EC79-A1E3-4C74-8F62-DB87BA48310B}"/>
              </a:ext>
            </a:extLst>
          </p:cNvPr>
          <p:cNvSpPr txBox="1"/>
          <p:nvPr/>
        </p:nvSpPr>
        <p:spPr>
          <a:xfrm>
            <a:off x="6511003" y="5058447"/>
            <a:ext cx="5203152" cy="830997"/>
          </a:xfrm>
          <a:prstGeom prst="rect">
            <a:avLst/>
          </a:prstGeom>
          <a:solidFill>
            <a:schemeClr val="accent1">
              <a:lumMod val="60000"/>
              <a:lumOff val="40000"/>
            </a:schemeClr>
          </a:solidFill>
          <a:ln w="76200">
            <a:solidFill>
              <a:schemeClr val="tx2"/>
            </a:solidFill>
            <a:prstDash val="sysDash"/>
          </a:ln>
        </p:spPr>
        <p:txBody>
          <a:bodyPr wrap="square" rtlCol="0">
            <a:spAutoFit/>
          </a:bodyPr>
          <a:lstStyle/>
          <a:p>
            <a:pPr algn="ctr"/>
            <a:r>
              <a:rPr lang="en-US" altLang="ja-JP" sz="2400" b="1" dirty="0">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rPr>
              <a:t>Non-thermal &amp; thermal</a:t>
            </a:r>
          </a:p>
          <a:p>
            <a:pPr algn="ctr"/>
            <a:r>
              <a:rPr lang="en-US" altLang="ja-JP" sz="2400" b="1" dirty="0">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rPr>
              <a:t> Contributes as corona components</a:t>
            </a:r>
            <a:endParaRPr kumimoji="1" lang="ja-JP" altLang="en-US" sz="24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14" name="楕円 195">
            <a:extLst>
              <a:ext uri="{FF2B5EF4-FFF2-40B4-BE49-F238E27FC236}">
                <a16:creationId xmlns:a16="http://schemas.microsoft.com/office/drawing/2014/main" id="{509BF490-F256-4D09-8D2F-F76219A03B0F}"/>
              </a:ext>
            </a:extLst>
          </p:cNvPr>
          <p:cNvSpPr/>
          <p:nvPr/>
        </p:nvSpPr>
        <p:spPr>
          <a:xfrm rot="182145">
            <a:off x="6259419" y="3266240"/>
            <a:ext cx="873505" cy="283640"/>
          </a:xfrm>
          <a:prstGeom prst="ellipse">
            <a:avLst/>
          </a:prstGeom>
          <a:noFill/>
          <a:ln w="7620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sp>
        <p:nvSpPr>
          <p:cNvPr id="415" name="楕円 195">
            <a:extLst>
              <a:ext uri="{FF2B5EF4-FFF2-40B4-BE49-F238E27FC236}">
                <a16:creationId xmlns:a16="http://schemas.microsoft.com/office/drawing/2014/main" id="{F19B4E17-6FD2-455C-BEEB-2C10671C9C89}"/>
              </a:ext>
            </a:extLst>
          </p:cNvPr>
          <p:cNvSpPr/>
          <p:nvPr/>
        </p:nvSpPr>
        <p:spPr>
          <a:xfrm rot="453072">
            <a:off x="6285778" y="2848420"/>
            <a:ext cx="752862" cy="283640"/>
          </a:xfrm>
          <a:prstGeom prst="ellipse">
            <a:avLst/>
          </a:prstGeom>
          <a:noFill/>
          <a:ln w="7620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sp>
        <p:nvSpPr>
          <p:cNvPr id="416" name="楕円 195">
            <a:extLst>
              <a:ext uri="{FF2B5EF4-FFF2-40B4-BE49-F238E27FC236}">
                <a16:creationId xmlns:a16="http://schemas.microsoft.com/office/drawing/2014/main" id="{4377CABC-108F-417A-9A49-7D052110EB34}"/>
              </a:ext>
            </a:extLst>
          </p:cNvPr>
          <p:cNvSpPr/>
          <p:nvPr/>
        </p:nvSpPr>
        <p:spPr>
          <a:xfrm rot="453072">
            <a:off x="7697605" y="3356734"/>
            <a:ext cx="752862" cy="283640"/>
          </a:xfrm>
          <a:prstGeom prst="ellipse">
            <a:avLst/>
          </a:prstGeom>
          <a:noFill/>
          <a:ln w="7620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sp>
        <p:nvSpPr>
          <p:cNvPr id="417" name="楕円 195">
            <a:extLst>
              <a:ext uri="{FF2B5EF4-FFF2-40B4-BE49-F238E27FC236}">
                <a16:creationId xmlns:a16="http://schemas.microsoft.com/office/drawing/2014/main" id="{2B702E34-687E-42AA-8F06-FFF3B9C660F7}"/>
              </a:ext>
            </a:extLst>
          </p:cNvPr>
          <p:cNvSpPr/>
          <p:nvPr/>
        </p:nvSpPr>
        <p:spPr>
          <a:xfrm rot="18210120">
            <a:off x="7836117" y="1865471"/>
            <a:ext cx="1259387" cy="409751"/>
          </a:xfrm>
          <a:prstGeom prst="ellipse">
            <a:avLst/>
          </a:prstGeom>
          <a:noFill/>
          <a:ln w="7620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sp>
        <p:nvSpPr>
          <p:cNvPr id="418" name="楕円 196">
            <a:extLst>
              <a:ext uri="{FF2B5EF4-FFF2-40B4-BE49-F238E27FC236}">
                <a16:creationId xmlns:a16="http://schemas.microsoft.com/office/drawing/2014/main" id="{D62E8189-EC56-4A0E-A46F-177FF44E7AEC}"/>
              </a:ext>
            </a:extLst>
          </p:cNvPr>
          <p:cNvSpPr/>
          <p:nvPr/>
        </p:nvSpPr>
        <p:spPr>
          <a:xfrm rot="2397056">
            <a:off x="11001242" y="1439944"/>
            <a:ext cx="334880" cy="690371"/>
          </a:xfrm>
          <a:prstGeom prst="ellipse">
            <a:avLst/>
          </a:prstGeom>
          <a:noFill/>
          <a:ln w="7620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sp>
        <p:nvSpPr>
          <p:cNvPr id="419" name="楕円 196">
            <a:extLst>
              <a:ext uri="{FF2B5EF4-FFF2-40B4-BE49-F238E27FC236}">
                <a16:creationId xmlns:a16="http://schemas.microsoft.com/office/drawing/2014/main" id="{1BD58D5E-4A2A-4224-8BDD-34EDAC9A980F}"/>
              </a:ext>
            </a:extLst>
          </p:cNvPr>
          <p:cNvSpPr/>
          <p:nvPr/>
        </p:nvSpPr>
        <p:spPr>
          <a:xfrm rot="4072937">
            <a:off x="11466100" y="2214324"/>
            <a:ext cx="358479" cy="695715"/>
          </a:xfrm>
          <a:prstGeom prst="ellipse">
            <a:avLst/>
          </a:prstGeom>
          <a:noFill/>
          <a:ln w="7620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3E21B75E-BE23-CAC3-1601-6D327F11A5AB}"/>
              </a:ext>
            </a:extLst>
          </p:cNvPr>
          <p:cNvSpPr>
            <a:spLocks noGrp="1"/>
          </p:cNvSpPr>
          <p:nvPr>
            <p:ph type="sldNum" sz="quarter" idx="12"/>
          </p:nvPr>
        </p:nvSpPr>
        <p:spPr/>
        <p:txBody>
          <a:bodyPr/>
          <a:lstStyle/>
          <a:p>
            <a:fld id="{35AB285C-654F-4A5B-870C-7C676C8AE05A}" type="slidenum">
              <a:rPr lang="ja-JP" altLang="en-US" smtClean="0"/>
              <a:pPr/>
              <a:t>16</a:t>
            </a:fld>
            <a:endParaRPr lang="ja-JP" altLang="en-US" dirty="0"/>
          </a:p>
        </p:txBody>
      </p:sp>
    </p:spTree>
    <p:extLst>
      <p:ext uri="{BB962C8B-B14F-4D97-AF65-F5344CB8AC3E}">
        <p14:creationId xmlns:p14="http://schemas.microsoft.com/office/powerpoint/2010/main" val="23167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 grpId="0" animBg="1"/>
      <p:bldP spid="415" grpId="0" animBg="1"/>
      <p:bldP spid="416" grpId="0" animBg="1"/>
      <p:bldP spid="417" grpId="0" animBg="1"/>
      <p:bldP spid="418" grpId="0" animBg="1"/>
      <p:bldP spid="4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Rounded Corners 83">
            <a:extLst>
              <a:ext uri="{FF2B5EF4-FFF2-40B4-BE49-F238E27FC236}">
                <a16:creationId xmlns:a16="http://schemas.microsoft.com/office/drawing/2014/main" id="{D74C0871-9710-368C-F080-0153CA16F1A9}"/>
              </a:ext>
            </a:extLst>
          </p:cNvPr>
          <p:cNvSpPr/>
          <p:nvPr/>
        </p:nvSpPr>
        <p:spPr>
          <a:xfrm>
            <a:off x="3157208" y="5605749"/>
            <a:ext cx="5885674" cy="670582"/>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a:extLst>
              <a:ext uri="{FF2B5EF4-FFF2-40B4-BE49-F238E27FC236}">
                <a16:creationId xmlns:a16="http://schemas.microsoft.com/office/drawing/2014/main" id="{A26607EB-4DC6-41E8-BC45-7808A13A4126}"/>
              </a:ext>
            </a:extLst>
          </p:cNvPr>
          <p:cNvSpPr>
            <a:spLocks noGrp="1"/>
          </p:cNvSpPr>
          <p:nvPr>
            <p:ph type="title"/>
          </p:nvPr>
        </p:nvSpPr>
        <p:spPr>
          <a:xfrm>
            <a:off x="842352" y="6117"/>
            <a:ext cx="10515600" cy="863311"/>
          </a:xfrm>
        </p:spPr>
        <p:txBody>
          <a:bodyPr>
            <a:normAutofit/>
          </a:bodyPr>
          <a:lstStyle/>
          <a:p>
            <a:r>
              <a:rPr lang="en-US" altLang="ja-JP" sz="4400" b="1" dirty="0">
                <a:latin typeface="Calibri" panose="020F0502020204030204" pitchFamily="34" charset="0"/>
                <a:cs typeface="Calibri" panose="020F0502020204030204" pitchFamily="34" charset="0"/>
              </a:rPr>
              <a:t>Model flowchart of DCCI</a:t>
            </a:r>
            <a:r>
              <a:rPr lang="en-US" altLang="ja-JP" sz="4400" b="1" dirty="0">
                <a:solidFill>
                  <a:schemeClr val="accent2"/>
                </a:solidFill>
                <a:latin typeface="Calibri" panose="020F0502020204030204" pitchFamily="34" charset="0"/>
                <a:cs typeface="Calibri" panose="020F0502020204030204" pitchFamily="34" charset="0"/>
              </a:rPr>
              <a:t>2</a:t>
            </a:r>
            <a:endParaRPr kumimoji="1" lang="ja-JP" altLang="en-US" dirty="0"/>
          </a:p>
        </p:txBody>
      </p:sp>
      <p:sp>
        <p:nvSpPr>
          <p:cNvPr id="3" name="Date Placeholder 2">
            <a:extLst>
              <a:ext uri="{FF2B5EF4-FFF2-40B4-BE49-F238E27FC236}">
                <a16:creationId xmlns:a16="http://schemas.microsoft.com/office/drawing/2014/main" id="{2368615A-6B86-4FF4-A9B4-3CB09CB5D942}"/>
              </a:ext>
            </a:extLst>
          </p:cNvPr>
          <p:cNvSpPr>
            <a:spLocks noGrp="1"/>
          </p:cNvSpPr>
          <p:nvPr>
            <p:ph type="dt" sz="half" idx="10"/>
          </p:nvPr>
        </p:nvSpPr>
        <p:spPr/>
        <p:txBody>
          <a:bodyPr/>
          <a:lstStyle/>
          <a:p>
            <a:r>
              <a:rPr lang="en-US" altLang="ja-JP"/>
              <a:t>2022/09/14,   Yuuka Kanakubo, Sophia Univ.</a:t>
            </a:r>
            <a:endParaRPr lang="ja-JP" altLang="en-US" dirty="0"/>
          </a:p>
        </p:txBody>
      </p:sp>
      <p:sp>
        <p:nvSpPr>
          <p:cNvPr id="4" name="Footer Placeholder 3">
            <a:extLst>
              <a:ext uri="{FF2B5EF4-FFF2-40B4-BE49-F238E27FC236}">
                <a16:creationId xmlns:a16="http://schemas.microsoft.com/office/drawing/2014/main" id="{5B3FC94A-E202-437F-8ADC-3343BD29DC38}"/>
              </a:ext>
            </a:extLst>
          </p:cNvPr>
          <p:cNvSpPr>
            <a:spLocks noGrp="1"/>
          </p:cNvSpPr>
          <p:nvPr>
            <p:ph type="ftr" sz="quarter" idx="11"/>
          </p:nvPr>
        </p:nvSpPr>
        <p:spPr/>
        <p:txBody>
          <a:bodyPr/>
          <a:lstStyle/>
          <a:p>
            <a:r>
              <a:rPr lang="en-US" altLang="zh-CN"/>
              <a:t>Lund University, Sweden</a:t>
            </a:r>
            <a:endParaRPr lang="ja-JP" altLang="en-US" dirty="0"/>
          </a:p>
        </p:txBody>
      </p:sp>
      <p:sp>
        <p:nvSpPr>
          <p:cNvPr id="55" name="TextBox 54">
            <a:extLst>
              <a:ext uri="{FF2B5EF4-FFF2-40B4-BE49-F238E27FC236}">
                <a16:creationId xmlns:a16="http://schemas.microsoft.com/office/drawing/2014/main" id="{6F6DD9CD-5450-4587-9371-FBA20E65FCAB}"/>
              </a:ext>
            </a:extLst>
          </p:cNvPr>
          <p:cNvSpPr txBox="1"/>
          <p:nvPr/>
        </p:nvSpPr>
        <p:spPr>
          <a:xfrm>
            <a:off x="2412465" y="594523"/>
            <a:ext cx="7379064" cy="400110"/>
          </a:xfrm>
          <a:prstGeom prst="rect">
            <a:avLst/>
          </a:prstGeom>
          <a:noFill/>
        </p:spPr>
        <p:txBody>
          <a:bodyPr wrap="square">
            <a:spAutoFit/>
          </a:bodyPr>
          <a:lstStyle/>
          <a:p>
            <a:pPr algn="ctr"/>
            <a:r>
              <a:rPr lang="en-US" altLang="ja-JP" sz="2000" b="1" dirty="0">
                <a:solidFill>
                  <a:schemeClr val="tx1">
                    <a:lumMod val="85000"/>
                    <a:lumOff val="15000"/>
                  </a:schemeClr>
                </a:solidFill>
                <a:latin typeface="Calibri" panose="020F0502020204030204" pitchFamily="34" charset="0"/>
                <a:ea typeface="Yu Gothic UI" panose="020B0500000000000000" pitchFamily="34" charset="-128"/>
                <a:cs typeface="Calibri" panose="020F0502020204030204" pitchFamily="34" charset="0"/>
              </a:rPr>
              <a:t>Y. Kanakubo </a:t>
            </a:r>
            <a:r>
              <a:rPr lang="en-US" altLang="ja-JP" sz="2000" b="1" i="1" dirty="0">
                <a:solidFill>
                  <a:schemeClr val="tx1">
                    <a:lumMod val="85000"/>
                    <a:lumOff val="15000"/>
                  </a:schemeClr>
                </a:solidFill>
                <a:latin typeface="Calibri" panose="020F0502020204030204" pitchFamily="34" charset="0"/>
                <a:ea typeface="Yu Gothic UI" panose="020B0500000000000000" pitchFamily="34" charset="-128"/>
                <a:cs typeface="Calibri" panose="020F0502020204030204" pitchFamily="34" charset="0"/>
              </a:rPr>
              <a:t>et al</a:t>
            </a:r>
            <a:r>
              <a:rPr lang="en-US" altLang="ja-JP" sz="2000" b="1" dirty="0">
                <a:solidFill>
                  <a:schemeClr val="tx1">
                    <a:lumMod val="85000"/>
                    <a:lumOff val="15000"/>
                  </a:schemeClr>
                </a:solidFill>
                <a:latin typeface="Calibri" panose="020F0502020204030204" pitchFamily="34" charset="0"/>
                <a:ea typeface="Yu Gothic UI" panose="020B0500000000000000" pitchFamily="34" charset="-128"/>
                <a:cs typeface="Calibri" panose="020F0502020204030204" pitchFamily="34" charset="0"/>
              </a:rPr>
              <a:t>., Phys. Rev. C 105 (2022) 2, 024905 </a:t>
            </a:r>
            <a:endParaRPr lang="ja-JP" altLang="en-US" sz="2000" b="1" dirty="0">
              <a:solidFill>
                <a:schemeClr val="tx1">
                  <a:lumMod val="85000"/>
                  <a:lumOff val="15000"/>
                </a:schemeClr>
              </a:solidFill>
            </a:endParaRPr>
          </a:p>
        </p:txBody>
      </p:sp>
      <p:sp>
        <p:nvSpPr>
          <p:cNvPr id="5" name="Slide Number Placeholder 4">
            <a:extLst>
              <a:ext uri="{FF2B5EF4-FFF2-40B4-BE49-F238E27FC236}">
                <a16:creationId xmlns:a16="http://schemas.microsoft.com/office/drawing/2014/main" id="{8D8F5929-2498-DBE3-1957-906DE463B23B}"/>
              </a:ext>
            </a:extLst>
          </p:cNvPr>
          <p:cNvSpPr>
            <a:spLocks noGrp="1"/>
          </p:cNvSpPr>
          <p:nvPr>
            <p:ph type="sldNum" sz="quarter" idx="12"/>
          </p:nvPr>
        </p:nvSpPr>
        <p:spPr/>
        <p:txBody>
          <a:bodyPr/>
          <a:lstStyle/>
          <a:p>
            <a:fld id="{35AB285C-654F-4A5B-870C-7C676C8AE05A}" type="slidenum">
              <a:rPr lang="ja-JP" altLang="en-US" smtClean="0"/>
              <a:pPr/>
              <a:t>17</a:t>
            </a:fld>
            <a:endParaRPr lang="ja-JP" altLang="en-US" dirty="0"/>
          </a:p>
        </p:txBody>
      </p:sp>
      <p:sp>
        <p:nvSpPr>
          <p:cNvPr id="56" name="Rectangle 55">
            <a:extLst>
              <a:ext uri="{FF2B5EF4-FFF2-40B4-BE49-F238E27FC236}">
                <a16:creationId xmlns:a16="http://schemas.microsoft.com/office/drawing/2014/main" id="{7A5FB8E2-A6A5-A721-7A34-AB69CFE0F0EE}"/>
              </a:ext>
            </a:extLst>
          </p:cNvPr>
          <p:cNvSpPr/>
          <p:nvPr/>
        </p:nvSpPr>
        <p:spPr>
          <a:xfrm>
            <a:off x="212694" y="3735379"/>
            <a:ext cx="5672901" cy="1692992"/>
          </a:xfrm>
          <a:prstGeom prst="rect">
            <a:avLst/>
          </a:prstGeom>
          <a:solidFill>
            <a:schemeClr val="accent2">
              <a:lumMod val="40000"/>
              <a:lumOff val="60000"/>
            </a:schemeClr>
          </a:solidFill>
          <a:ln w="76200">
            <a:solidFill>
              <a:srgbClr val="D6282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Rectangle 56">
            <a:extLst>
              <a:ext uri="{FF2B5EF4-FFF2-40B4-BE49-F238E27FC236}">
                <a16:creationId xmlns:a16="http://schemas.microsoft.com/office/drawing/2014/main" id="{1B33E248-CA06-E9C0-49AF-092509DCE6D6}"/>
              </a:ext>
            </a:extLst>
          </p:cNvPr>
          <p:cNvSpPr/>
          <p:nvPr/>
        </p:nvSpPr>
        <p:spPr>
          <a:xfrm>
            <a:off x="2181652" y="1161925"/>
            <a:ext cx="7828695" cy="84771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Rectangle 57">
            <a:extLst>
              <a:ext uri="{FF2B5EF4-FFF2-40B4-BE49-F238E27FC236}">
                <a16:creationId xmlns:a16="http://schemas.microsoft.com/office/drawing/2014/main" id="{040497F1-101B-2C71-E51A-95A2104DF957}"/>
              </a:ext>
            </a:extLst>
          </p:cNvPr>
          <p:cNvSpPr/>
          <p:nvPr/>
        </p:nvSpPr>
        <p:spPr>
          <a:xfrm>
            <a:off x="6393699" y="3729655"/>
            <a:ext cx="5517708" cy="1692992"/>
          </a:xfrm>
          <a:prstGeom prst="rect">
            <a:avLst/>
          </a:prstGeom>
          <a:solidFill>
            <a:schemeClr val="accent5">
              <a:lumMod val="40000"/>
              <a:lumOff val="60000"/>
            </a:schemeClr>
          </a:solidFill>
          <a:ln w="762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187">
            <a:extLst>
              <a:ext uri="{FF2B5EF4-FFF2-40B4-BE49-F238E27FC236}">
                <a16:creationId xmlns:a16="http://schemas.microsoft.com/office/drawing/2014/main" id="{2C6E61C0-241B-07BD-B736-44AE17BF2582}"/>
              </a:ext>
            </a:extLst>
          </p:cNvPr>
          <p:cNvSpPr/>
          <p:nvPr/>
        </p:nvSpPr>
        <p:spPr>
          <a:xfrm>
            <a:off x="5174984" y="1741449"/>
            <a:ext cx="3027175" cy="307777"/>
          </a:xfrm>
          <a:prstGeom prst="rect">
            <a:avLst/>
          </a:prstGeom>
        </p:spPr>
        <p:txBody>
          <a:bodyPr wrap="none">
            <a:spAutoFit/>
          </a:bodyPr>
          <a:lstStyle/>
          <a:p>
            <a:pPr defTabSz="457200"/>
            <a:r>
              <a:rPr kumimoji="0" lang="en-US" altLang="ja-JP" sz="1400" b="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C. </a:t>
            </a:r>
            <a:r>
              <a:rPr kumimoji="0" lang="en-US" altLang="ja-JP" sz="1400" b="1" dirty="0" err="1">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Bierlich</a:t>
            </a:r>
            <a:r>
              <a:rPr kumimoji="0" lang="en-US" altLang="ja-JP" sz="1400" b="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 </a:t>
            </a:r>
            <a:r>
              <a:rPr kumimoji="0" lang="fr-FR" altLang="ja-JP" sz="1400" b="1" i="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et al.</a:t>
            </a:r>
            <a:r>
              <a:rPr kumimoji="0" lang="fr-FR" altLang="ja-JP" sz="1400" b="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a:t>
            </a:r>
            <a:r>
              <a:rPr kumimoji="0" lang="en-US" altLang="ja-JP" sz="1400" b="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 JHEP 1610 139</a:t>
            </a:r>
            <a:r>
              <a:rPr lang="en-US" altLang="ja-JP" sz="1400" b="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 </a:t>
            </a:r>
            <a:r>
              <a:rPr kumimoji="0" lang="en-US" altLang="ja-JP" sz="1400" b="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(2016)</a:t>
            </a:r>
            <a:endParaRPr kumimoji="0" lang="ja-JP" altLang="en-US" sz="1400" b="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endParaRPr>
          </a:p>
        </p:txBody>
      </p:sp>
      <p:sp>
        <p:nvSpPr>
          <p:cNvPr id="62" name="TextBox 61">
            <a:extLst>
              <a:ext uri="{FF2B5EF4-FFF2-40B4-BE49-F238E27FC236}">
                <a16:creationId xmlns:a16="http://schemas.microsoft.com/office/drawing/2014/main" id="{CB76B432-E2FE-8946-B19F-C76AB63665EF}"/>
              </a:ext>
            </a:extLst>
          </p:cNvPr>
          <p:cNvSpPr txBox="1"/>
          <p:nvPr/>
        </p:nvSpPr>
        <p:spPr>
          <a:xfrm>
            <a:off x="4445876" y="1179989"/>
            <a:ext cx="5721863"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PYTHIA8/PYTHIA8 </a:t>
            </a:r>
            <a:r>
              <a:rPr lang="en-US" sz="2800" b="1" dirty="0" err="1">
                <a:solidFill>
                  <a:schemeClr val="tx1">
                    <a:lumMod val="75000"/>
                    <a:lumOff val="25000"/>
                  </a:schemeClr>
                </a:solidFill>
                <a:latin typeface="Calibri" panose="020F0502020204030204" pitchFamily="34" charset="0"/>
                <a:cs typeface="Calibri" panose="020F0502020204030204" pitchFamily="34" charset="0"/>
              </a:rPr>
              <a:t>Angantyr</a:t>
            </a:r>
            <a:endParaRPr lang="en-US" sz="28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63" name="TextBox 62">
            <a:extLst>
              <a:ext uri="{FF2B5EF4-FFF2-40B4-BE49-F238E27FC236}">
                <a16:creationId xmlns:a16="http://schemas.microsoft.com/office/drawing/2014/main" id="{0E795D6B-A4D1-F610-8971-4D537CA3DA3E}"/>
              </a:ext>
            </a:extLst>
          </p:cNvPr>
          <p:cNvSpPr txBox="1"/>
          <p:nvPr/>
        </p:nvSpPr>
        <p:spPr>
          <a:xfrm>
            <a:off x="2604089" y="1165791"/>
            <a:ext cx="2621622" cy="523220"/>
          </a:xfrm>
          <a:prstGeom prst="rect">
            <a:avLst/>
          </a:prstGeom>
          <a:noFill/>
        </p:spPr>
        <p:txBody>
          <a:bodyPr wrap="square" rtlCol="0">
            <a:spAutoFit/>
          </a:bodyPr>
          <a:lstStyle/>
          <a:p>
            <a:pPr algn="ctr"/>
            <a:r>
              <a:rPr lang="en-US" sz="2800" b="1" u="sng" dirty="0">
                <a:solidFill>
                  <a:schemeClr val="tx1">
                    <a:lumMod val="75000"/>
                    <a:lumOff val="25000"/>
                  </a:schemeClr>
                </a:solidFill>
                <a:latin typeface="Calibri" panose="020F0502020204030204" pitchFamily="34" charset="0"/>
                <a:cs typeface="Calibri" panose="020F0502020204030204" pitchFamily="34" charset="0"/>
              </a:rPr>
              <a:t>Initial partons</a:t>
            </a:r>
            <a:r>
              <a:rPr lang="en-US" sz="2800" b="1" dirty="0">
                <a:solidFill>
                  <a:schemeClr val="tx1">
                    <a:lumMod val="75000"/>
                    <a:lumOff val="25000"/>
                  </a:schemeClr>
                </a:solidFill>
                <a:latin typeface="Calibri" panose="020F0502020204030204" pitchFamily="34" charset="0"/>
                <a:cs typeface="Calibri" panose="020F0502020204030204" pitchFamily="34" charset="0"/>
              </a:rPr>
              <a:t>:</a:t>
            </a:r>
          </a:p>
        </p:txBody>
      </p:sp>
      <p:sp>
        <p:nvSpPr>
          <p:cNvPr id="64" name="TextBox 63">
            <a:extLst>
              <a:ext uri="{FF2B5EF4-FFF2-40B4-BE49-F238E27FC236}">
                <a16:creationId xmlns:a16="http://schemas.microsoft.com/office/drawing/2014/main" id="{B4DE6EA4-D02C-6430-99C4-C2C00E147D3A}"/>
              </a:ext>
            </a:extLst>
          </p:cNvPr>
          <p:cNvSpPr txBox="1"/>
          <p:nvPr/>
        </p:nvSpPr>
        <p:spPr>
          <a:xfrm>
            <a:off x="340189" y="3741623"/>
            <a:ext cx="5721862" cy="954107"/>
          </a:xfrm>
          <a:prstGeom prst="rect">
            <a:avLst/>
          </a:prstGeom>
          <a:noFill/>
        </p:spPr>
        <p:txBody>
          <a:bodyPr wrap="square" rtlCol="0">
            <a:spAutoFit/>
          </a:bodyPr>
          <a:lstStyle/>
          <a:p>
            <a:r>
              <a:rPr lang="en-US" sz="2800" b="1" u="sng" dirty="0">
                <a:solidFill>
                  <a:schemeClr val="tx1">
                    <a:lumMod val="75000"/>
                    <a:lumOff val="25000"/>
                  </a:schemeClr>
                </a:solidFill>
                <a:latin typeface="Calibri" panose="020F0502020204030204" pitchFamily="34" charset="0"/>
                <a:cs typeface="Calibri" panose="020F0502020204030204" pitchFamily="34" charset="0"/>
              </a:rPr>
              <a:t>Equilibrated matter (core)</a:t>
            </a:r>
          </a:p>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     (3+1)-D hydro with source terms </a:t>
            </a:r>
          </a:p>
        </p:txBody>
      </p:sp>
      <p:sp>
        <p:nvSpPr>
          <p:cNvPr id="65" name="TextBox 64">
            <a:extLst>
              <a:ext uri="{FF2B5EF4-FFF2-40B4-BE49-F238E27FC236}">
                <a16:creationId xmlns:a16="http://schemas.microsoft.com/office/drawing/2014/main" id="{6086E392-F3AE-0136-1462-06E44C0458CC}"/>
              </a:ext>
            </a:extLst>
          </p:cNvPr>
          <p:cNvSpPr txBox="1"/>
          <p:nvPr/>
        </p:nvSpPr>
        <p:spPr>
          <a:xfrm>
            <a:off x="6475580" y="3748710"/>
            <a:ext cx="5286026" cy="523220"/>
          </a:xfrm>
          <a:prstGeom prst="rect">
            <a:avLst/>
          </a:prstGeom>
          <a:noFill/>
        </p:spPr>
        <p:txBody>
          <a:bodyPr wrap="square" rtlCol="0">
            <a:spAutoFit/>
          </a:bodyPr>
          <a:lstStyle/>
          <a:p>
            <a:r>
              <a:rPr lang="en-US" sz="2800" b="1" u="sng" dirty="0">
                <a:solidFill>
                  <a:schemeClr val="tx1">
                    <a:lumMod val="75000"/>
                    <a:lumOff val="25000"/>
                  </a:schemeClr>
                </a:solidFill>
                <a:latin typeface="Calibri" panose="020F0502020204030204" pitchFamily="34" charset="0"/>
                <a:cs typeface="Calibri" panose="020F0502020204030204" pitchFamily="34" charset="0"/>
              </a:rPr>
              <a:t>Non-equilibrated partons (corona)</a:t>
            </a:r>
          </a:p>
        </p:txBody>
      </p:sp>
      <p:sp>
        <p:nvSpPr>
          <p:cNvPr id="66" name="TextBox 65">
            <a:extLst>
              <a:ext uri="{FF2B5EF4-FFF2-40B4-BE49-F238E27FC236}">
                <a16:creationId xmlns:a16="http://schemas.microsoft.com/office/drawing/2014/main" id="{3C1E5844-648B-B831-8B49-09E01394897D}"/>
              </a:ext>
            </a:extLst>
          </p:cNvPr>
          <p:cNvSpPr txBox="1"/>
          <p:nvPr/>
        </p:nvSpPr>
        <p:spPr>
          <a:xfrm>
            <a:off x="613490" y="4724292"/>
            <a:ext cx="5517709"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iS3D (</a:t>
            </a:r>
            <a:r>
              <a:rPr lang="en-US" sz="2800" b="1" dirty="0">
                <a:solidFill>
                  <a:srgbClr val="C00000"/>
                </a:solidFill>
                <a:latin typeface="Calibri" panose="020F0502020204030204" pitchFamily="34" charset="0"/>
                <a:cs typeface="Calibri" panose="020F0502020204030204" pitchFamily="34" charset="0"/>
              </a:rPr>
              <a:t>thermal hadron sampling</a:t>
            </a:r>
            <a:r>
              <a:rPr lang="en-US" sz="2800" b="1" dirty="0">
                <a:solidFill>
                  <a:schemeClr val="tx1">
                    <a:lumMod val="75000"/>
                    <a:lumOff val="25000"/>
                  </a:schemeClr>
                </a:solidFill>
                <a:latin typeface="Calibri" panose="020F0502020204030204" pitchFamily="34" charset="0"/>
                <a:cs typeface="Calibri" panose="020F0502020204030204" pitchFamily="34" charset="0"/>
              </a:rPr>
              <a:t>)</a:t>
            </a:r>
          </a:p>
        </p:txBody>
      </p:sp>
      <p:sp>
        <p:nvSpPr>
          <p:cNvPr id="68" name="TextBox 67">
            <a:extLst>
              <a:ext uri="{FF2B5EF4-FFF2-40B4-BE49-F238E27FC236}">
                <a16:creationId xmlns:a16="http://schemas.microsoft.com/office/drawing/2014/main" id="{8B2FF2D6-1578-696F-7905-D0B068D257F0}"/>
              </a:ext>
            </a:extLst>
          </p:cNvPr>
          <p:cNvSpPr txBox="1"/>
          <p:nvPr/>
        </p:nvSpPr>
        <p:spPr>
          <a:xfrm>
            <a:off x="3273778" y="5617975"/>
            <a:ext cx="4315389" cy="523220"/>
          </a:xfrm>
          <a:prstGeom prst="rect">
            <a:avLst/>
          </a:prstGeom>
          <a:noFill/>
        </p:spPr>
        <p:txBody>
          <a:bodyPr wrap="square" rtlCol="0">
            <a:spAutoFit/>
          </a:bodyPr>
          <a:lstStyle/>
          <a:p>
            <a:r>
              <a:rPr lang="en-US" sz="2800" b="1" u="sng" dirty="0">
                <a:solidFill>
                  <a:schemeClr val="tx1">
                    <a:lumMod val="75000"/>
                    <a:lumOff val="25000"/>
                  </a:schemeClr>
                </a:solidFill>
                <a:latin typeface="Calibri" panose="020F0502020204030204" pitchFamily="34" charset="0"/>
                <a:cs typeface="Calibri" panose="020F0502020204030204" pitchFamily="34" charset="0"/>
              </a:rPr>
              <a:t>Hadronic afterburner</a:t>
            </a:r>
            <a:r>
              <a:rPr lang="en-US" sz="2800" b="1" dirty="0">
                <a:solidFill>
                  <a:schemeClr val="tx1">
                    <a:lumMod val="75000"/>
                    <a:lumOff val="25000"/>
                  </a:schemeClr>
                </a:solidFill>
                <a:latin typeface="Calibri" panose="020F0502020204030204" pitchFamily="34" charset="0"/>
                <a:cs typeface="Calibri" panose="020F0502020204030204" pitchFamily="34" charset="0"/>
              </a:rPr>
              <a:t>: JAM</a:t>
            </a:r>
          </a:p>
        </p:txBody>
      </p:sp>
      <p:sp>
        <p:nvSpPr>
          <p:cNvPr id="69" name="TextBox 68">
            <a:extLst>
              <a:ext uri="{FF2B5EF4-FFF2-40B4-BE49-F238E27FC236}">
                <a16:creationId xmlns:a16="http://schemas.microsoft.com/office/drawing/2014/main" id="{A6CC66DB-9526-F68F-0E72-9299A98F0344}"/>
              </a:ext>
            </a:extLst>
          </p:cNvPr>
          <p:cNvSpPr txBox="1"/>
          <p:nvPr/>
        </p:nvSpPr>
        <p:spPr>
          <a:xfrm>
            <a:off x="5673313" y="6011086"/>
            <a:ext cx="3625633" cy="307777"/>
          </a:xfrm>
          <a:prstGeom prst="rect">
            <a:avLst/>
          </a:prstGeom>
          <a:noFill/>
        </p:spPr>
        <p:txBody>
          <a:bodyPr wrap="square">
            <a:spAutoFit/>
          </a:bodyPr>
          <a:lstStyle/>
          <a:p>
            <a:r>
              <a:rPr lang="en-US" sz="1400" b="1" dirty="0">
                <a:solidFill>
                  <a:schemeClr val="bg2">
                    <a:lumMod val="50000"/>
                  </a:schemeClr>
                </a:solidFill>
                <a:latin typeface="Calibri" panose="020F0502020204030204" pitchFamily="34" charset="0"/>
                <a:cs typeface="Calibri" panose="020F0502020204030204" pitchFamily="34" charset="0"/>
              </a:rPr>
              <a:t>Y. Nara </a:t>
            </a:r>
            <a:r>
              <a:rPr lang="en-US" sz="1400" b="1" i="1" dirty="0">
                <a:solidFill>
                  <a:schemeClr val="bg2">
                    <a:lumMod val="50000"/>
                  </a:schemeClr>
                </a:solidFill>
                <a:latin typeface="Calibri" panose="020F0502020204030204" pitchFamily="34" charset="0"/>
                <a:cs typeface="Calibri" panose="020F0502020204030204" pitchFamily="34" charset="0"/>
              </a:rPr>
              <a:t>et </a:t>
            </a:r>
            <a:r>
              <a:rPr lang="en-US" sz="1400" b="1" i="1" dirty="0" err="1">
                <a:solidFill>
                  <a:schemeClr val="bg2">
                    <a:lumMod val="50000"/>
                  </a:schemeClr>
                </a:solidFill>
                <a:latin typeface="Calibri" panose="020F0502020204030204" pitchFamily="34" charset="0"/>
                <a:cs typeface="Calibri" panose="020F0502020204030204" pitchFamily="34" charset="0"/>
              </a:rPr>
              <a:t>al</a:t>
            </a:r>
            <a:r>
              <a:rPr lang="en-US" sz="1400" b="1" dirty="0" err="1">
                <a:solidFill>
                  <a:schemeClr val="bg2">
                    <a:lumMod val="50000"/>
                  </a:schemeClr>
                </a:solidFill>
                <a:latin typeface="Calibri" panose="020F0502020204030204" pitchFamily="34" charset="0"/>
                <a:cs typeface="Calibri" panose="020F0502020204030204" pitchFamily="34" charset="0"/>
              </a:rPr>
              <a:t>.,Phys</a:t>
            </a:r>
            <a:r>
              <a:rPr lang="en-US" sz="1400" b="1" dirty="0">
                <a:solidFill>
                  <a:schemeClr val="bg2">
                    <a:lumMod val="50000"/>
                  </a:schemeClr>
                </a:solidFill>
                <a:latin typeface="Calibri" panose="020F0502020204030204" pitchFamily="34" charset="0"/>
                <a:cs typeface="Calibri" panose="020F0502020204030204" pitchFamily="34" charset="0"/>
              </a:rPr>
              <a:t>. Rev. C61, 024901 (2000) </a:t>
            </a:r>
          </a:p>
        </p:txBody>
      </p:sp>
      <p:sp>
        <p:nvSpPr>
          <p:cNvPr id="73" name="TextBox 72">
            <a:extLst>
              <a:ext uri="{FF2B5EF4-FFF2-40B4-BE49-F238E27FC236}">
                <a16:creationId xmlns:a16="http://schemas.microsoft.com/office/drawing/2014/main" id="{3BF09EDE-3A9C-1C71-6D54-3EA57AAC3C45}"/>
              </a:ext>
            </a:extLst>
          </p:cNvPr>
          <p:cNvSpPr txBox="1"/>
          <p:nvPr/>
        </p:nvSpPr>
        <p:spPr>
          <a:xfrm>
            <a:off x="1157042" y="5094749"/>
            <a:ext cx="4816781" cy="307777"/>
          </a:xfrm>
          <a:prstGeom prst="rect">
            <a:avLst/>
          </a:prstGeom>
          <a:noFill/>
        </p:spPr>
        <p:txBody>
          <a:bodyPr wrap="square">
            <a:spAutoFit/>
          </a:bodyPr>
          <a:lstStyle/>
          <a:p>
            <a:r>
              <a:rPr lang="en-US" sz="1400" b="1" dirty="0">
                <a:solidFill>
                  <a:schemeClr val="bg2">
                    <a:lumMod val="50000"/>
                  </a:schemeClr>
                </a:solidFill>
                <a:latin typeface="Calibri" panose="020F0502020204030204" pitchFamily="34" charset="0"/>
                <a:cs typeface="Calibri" panose="020F0502020204030204" pitchFamily="34" charset="0"/>
              </a:rPr>
              <a:t>M. McNelis </a:t>
            </a:r>
            <a:r>
              <a:rPr lang="en-US" sz="1400" b="1" i="1" dirty="0">
                <a:solidFill>
                  <a:schemeClr val="bg2">
                    <a:lumMod val="50000"/>
                  </a:schemeClr>
                </a:solidFill>
                <a:latin typeface="Calibri" panose="020F0502020204030204" pitchFamily="34" charset="0"/>
                <a:cs typeface="Calibri" panose="020F0502020204030204" pitchFamily="34" charset="0"/>
              </a:rPr>
              <a:t>et al</a:t>
            </a:r>
            <a:r>
              <a:rPr lang="en-US" sz="1400" b="1" dirty="0">
                <a:solidFill>
                  <a:schemeClr val="bg2">
                    <a:lumMod val="50000"/>
                  </a:schemeClr>
                </a:solidFill>
                <a:latin typeface="Calibri" panose="020F0502020204030204" pitchFamily="34" charset="0"/>
                <a:cs typeface="Calibri" panose="020F0502020204030204" pitchFamily="34" charset="0"/>
              </a:rPr>
              <a:t>., </a:t>
            </a:r>
            <a:r>
              <a:rPr lang="en-US" sz="1400" b="1" dirty="0" err="1">
                <a:solidFill>
                  <a:schemeClr val="bg2">
                    <a:lumMod val="50000"/>
                  </a:schemeClr>
                </a:solidFill>
                <a:latin typeface="Calibri" panose="020F0502020204030204" pitchFamily="34" charset="0"/>
                <a:cs typeface="Calibri" panose="020F0502020204030204" pitchFamily="34" charset="0"/>
              </a:rPr>
              <a:t>Comput</a:t>
            </a:r>
            <a:r>
              <a:rPr lang="en-US" sz="1400" b="1" dirty="0">
                <a:solidFill>
                  <a:schemeClr val="bg2">
                    <a:lumMod val="50000"/>
                  </a:schemeClr>
                </a:solidFill>
                <a:latin typeface="Calibri" panose="020F0502020204030204" pitchFamily="34" charset="0"/>
                <a:cs typeface="Calibri" panose="020F0502020204030204" pitchFamily="34" charset="0"/>
              </a:rPr>
              <a:t>. Phys.Commun.258, 107604 (2021)</a:t>
            </a:r>
          </a:p>
        </p:txBody>
      </p:sp>
      <p:sp>
        <p:nvSpPr>
          <p:cNvPr id="74" name="TextBox 73">
            <a:extLst>
              <a:ext uri="{FF2B5EF4-FFF2-40B4-BE49-F238E27FC236}">
                <a16:creationId xmlns:a16="http://schemas.microsoft.com/office/drawing/2014/main" id="{8324A31B-1F8C-8587-8CD2-7CB7C2379601}"/>
              </a:ext>
            </a:extLst>
          </p:cNvPr>
          <p:cNvSpPr txBox="1"/>
          <p:nvPr/>
        </p:nvSpPr>
        <p:spPr>
          <a:xfrm>
            <a:off x="2050508" y="4537230"/>
            <a:ext cx="4177367" cy="307777"/>
          </a:xfrm>
          <a:prstGeom prst="rect">
            <a:avLst/>
          </a:prstGeom>
          <a:noFill/>
        </p:spPr>
        <p:txBody>
          <a:bodyPr wrap="square">
            <a:spAutoFit/>
          </a:bodyPr>
          <a:lstStyle/>
          <a:p>
            <a:r>
              <a:rPr lang="en-US" altLang="ja-JP" sz="1400" b="1" dirty="0">
                <a:solidFill>
                  <a:srgbClr val="767171"/>
                </a:solidFill>
                <a:latin typeface="Calibri" panose="020F0502020204030204" pitchFamily="34" charset="0"/>
                <a:cs typeface="Calibri" panose="020F0502020204030204" pitchFamily="34" charset="0"/>
              </a:rPr>
              <a:t>Y. Tachibana </a:t>
            </a:r>
            <a:r>
              <a:rPr lang="en-US" altLang="ja-JP" sz="1400" b="1" i="1" dirty="0">
                <a:solidFill>
                  <a:srgbClr val="767171"/>
                </a:solidFill>
                <a:latin typeface="Calibri" panose="020F0502020204030204" pitchFamily="34" charset="0"/>
                <a:cs typeface="Calibri" panose="020F0502020204030204" pitchFamily="34" charset="0"/>
              </a:rPr>
              <a:t>et al.</a:t>
            </a:r>
            <a:r>
              <a:rPr lang="en-US" altLang="ja-JP" sz="1400" b="1" dirty="0">
                <a:solidFill>
                  <a:srgbClr val="767171"/>
                </a:solidFill>
                <a:latin typeface="Calibri" panose="020F0502020204030204" pitchFamily="34" charset="0"/>
                <a:cs typeface="Calibri" panose="020F0502020204030204" pitchFamily="34" charset="0"/>
              </a:rPr>
              <a:t>, Phys. Rev. C 90, 021902 (2014)</a:t>
            </a:r>
            <a:endParaRPr lang="ja-JP" altLang="en-US" sz="1400" b="1" dirty="0">
              <a:solidFill>
                <a:srgbClr val="767171"/>
              </a:solidFill>
              <a:latin typeface="Calibri" panose="020F0502020204030204" pitchFamily="34" charset="0"/>
              <a:cs typeface="Calibri" panose="020F0502020204030204" pitchFamily="34" charset="0"/>
            </a:endParaRPr>
          </a:p>
        </p:txBody>
      </p:sp>
      <p:sp>
        <p:nvSpPr>
          <p:cNvPr id="75" name="正方形/長方形 174">
            <a:extLst>
              <a:ext uri="{FF2B5EF4-FFF2-40B4-BE49-F238E27FC236}">
                <a16:creationId xmlns:a16="http://schemas.microsoft.com/office/drawing/2014/main" id="{A38D6AE6-4988-FC4D-C061-2E8E4B354552}"/>
              </a:ext>
            </a:extLst>
          </p:cNvPr>
          <p:cNvSpPr/>
          <p:nvPr/>
        </p:nvSpPr>
        <p:spPr>
          <a:xfrm>
            <a:off x="5174984" y="1539266"/>
            <a:ext cx="5257800" cy="307777"/>
          </a:xfrm>
          <a:prstGeom prst="rect">
            <a:avLst/>
          </a:prstGeom>
        </p:spPr>
        <p:txBody>
          <a:bodyPr wrap="square">
            <a:spAutoFit/>
          </a:bodyPr>
          <a:lstStyle/>
          <a:p>
            <a:pPr defTabSz="457200"/>
            <a:r>
              <a:rPr kumimoji="0" lang="en-US" altLang="ja-JP" sz="1400" b="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T. </a:t>
            </a:r>
            <a:r>
              <a:rPr kumimoji="0" lang="en-US" altLang="ja-JP" sz="1400" b="1" dirty="0" err="1">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Sjöstrand</a:t>
            </a:r>
            <a:r>
              <a:rPr kumimoji="0" lang="en-US" altLang="ja-JP" sz="1400" b="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 </a:t>
            </a:r>
            <a:r>
              <a:rPr kumimoji="0" lang="en-US" altLang="ja-JP" sz="1400" b="1" i="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et al</a:t>
            </a:r>
            <a:r>
              <a:rPr kumimoji="0" lang="en-US" altLang="ja-JP" sz="1400" b="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 </a:t>
            </a:r>
            <a:r>
              <a:rPr kumimoji="0" lang="en-US" altLang="ja-JP" sz="1400" b="1" dirty="0" err="1">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Comput</a:t>
            </a:r>
            <a:r>
              <a:rPr kumimoji="0" lang="en-US" altLang="ja-JP" sz="1400" b="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 Phys. </a:t>
            </a:r>
            <a:r>
              <a:rPr kumimoji="0" lang="en-US" altLang="ja-JP" sz="1400" b="1" dirty="0" err="1">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Commun</a:t>
            </a:r>
            <a:r>
              <a:rPr kumimoji="0" lang="en-US" altLang="ja-JP" sz="1400" b="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 191, 159 (2015)</a:t>
            </a:r>
            <a:endParaRPr kumimoji="0" lang="ja-JP" altLang="en-US" sz="1400" b="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endParaRPr>
          </a:p>
        </p:txBody>
      </p:sp>
      <p:sp>
        <p:nvSpPr>
          <p:cNvPr id="76" name="TextBox 75">
            <a:extLst>
              <a:ext uri="{FF2B5EF4-FFF2-40B4-BE49-F238E27FC236}">
                <a16:creationId xmlns:a16="http://schemas.microsoft.com/office/drawing/2014/main" id="{15CD10BB-BD28-551C-70A1-68ECE832EE64}"/>
              </a:ext>
            </a:extLst>
          </p:cNvPr>
          <p:cNvSpPr txBox="1"/>
          <p:nvPr/>
        </p:nvSpPr>
        <p:spPr>
          <a:xfrm>
            <a:off x="340189" y="2545115"/>
            <a:ext cx="11642358" cy="706267"/>
          </a:xfrm>
          <a:prstGeom prst="rect">
            <a:avLst/>
          </a:prstGeom>
          <a:solidFill>
            <a:schemeClr val="accent4">
              <a:alpha val="90000"/>
            </a:schemeClr>
          </a:solidFill>
          <a:ln w="127000">
            <a:noFill/>
            <a:prstDash val="sysDash"/>
            <a:extLst>
              <a:ext uri="{C807C97D-BFC1-408E-A445-0C87EB9F89A2}">
                <ask:lineSketchStyleProps xmlns:ask="http://schemas.microsoft.com/office/drawing/2018/sketchyshapes" sd="1219033472">
                  <a:custGeom>
                    <a:avLst/>
                    <a:gdLst>
                      <a:gd name="connsiteX0" fmla="*/ 0 w 4958650"/>
                      <a:gd name="connsiteY0" fmla="*/ 0 h 954107"/>
                      <a:gd name="connsiteX1" fmla="*/ 570245 w 4958650"/>
                      <a:gd name="connsiteY1" fmla="*/ 0 h 954107"/>
                      <a:gd name="connsiteX2" fmla="*/ 1041317 w 4958650"/>
                      <a:gd name="connsiteY2" fmla="*/ 0 h 954107"/>
                      <a:gd name="connsiteX3" fmla="*/ 1760321 w 4958650"/>
                      <a:gd name="connsiteY3" fmla="*/ 0 h 954107"/>
                      <a:gd name="connsiteX4" fmla="*/ 2330566 w 4958650"/>
                      <a:gd name="connsiteY4" fmla="*/ 0 h 954107"/>
                      <a:gd name="connsiteX5" fmla="*/ 2900810 w 4958650"/>
                      <a:gd name="connsiteY5" fmla="*/ 0 h 954107"/>
                      <a:gd name="connsiteX6" fmla="*/ 3619815 w 4958650"/>
                      <a:gd name="connsiteY6" fmla="*/ 0 h 954107"/>
                      <a:gd name="connsiteX7" fmla="*/ 4140473 w 4958650"/>
                      <a:gd name="connsiteY7" fmla="*/ 0 h 954107"/>
                      <a:gd name="connsiteX8" fmla="*/ 4958650 w 4958650"/>
                      <a:gd name="connsiteY8" fmla="*/ 0 h 954107"/>
                      <a:gd name="connsiteX9" fmla="*/ 4958650 w 4958650"/>
                      <a:gd name="connsiteY9" fmla="*/ 496136 h 954107"/>
                      <a:gd name="connsiteX10" fmla="*/ 4958650 w 4958650"/>
                      <a:gd name="connsiteY10" fmla="*/ 954107 h 954107"/>
                      <a:gd name="connsiteX11" fmla="*/ 4338819 w 4958650"/>
                      <a:gd name="connsiteY11" fmla="*/ 954107 h 954107"/>
                      <a:gd name="connsiteX12" fmla="*/ 3768574 w 4958650"/>
                      <a:gd name="connsiteY12" fmla="*/ 954107 h 954107"/>
                      <a:gd name="connsiteX13" fmla="*/ 3049570 w 4958650"/>
                      <a:gd name="connsiteY13" fmla="*/ 954107 h 954107"/>
                      <a:gd name="connsiteX14" fmla="*/ 2330566 w 4958650"/>
                      <a:gd name="connsiteY14" fmla="*/ 954107 h 954107"/>
                      <a:gd name="connsiteX15" fmla="*/ 1809907 w 4958650"/>
                      <a:gd name="connsiteY15" fmla="*/ 954107 h 954107"/>
                      <a:gd name="connsiteX16" fmla="*/ 1190076 w 4958650"/>
                      <a:gd name="connsiteY16" fmla="*/ 954107 h 954107"/>
                      <a:gd name="connsiteX17" fmla="*/ 0 w 4958650"/>
                      <a:gd name="connsiteY17" fmla="*/ 954107 h 954107"/>
                      <a:gd name="connsiteX18" fmla="*/ 0 w 4958650"/>
                      <a:gd name="connsiteY18" fmla="*/ 477054 h 954107"/>
                      <a:gd name="connsiteX19" fmla="*/ 0 w 4958650"/>
                      <a:gd name="connsiteY19"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58650" h="954107" extrusionOk="0">
                        <a:moveTo>
                          <a:pt x="0" y="0"/>
                        </a:moveTo>
                        <a:cubicBezTo>
                          <a:pt x="216366" y="24316"/>
                          <a:pt x="437439" y="-19797"/>
                          <a:pt x="570245" y="0"/>
                        </a:cubicBezTo>
                        <a:cubicBezTo>
                          <a:pt x="703051" y="19797"/>
                          <a:pt x="853757" y="-1673"/>
                          <a:pt x="1041317" y="0"/>
                        </a:cubicBezTo>
                        <a:cubicBezTo>
                          <a:pt x="1228877" y="1673"/>
                          <a:pt x="1493408" y="3284"/>
                          <a:pt x="1760321" y="0"/>
                        </a:cubicBezTo>
                        <a:cubicBezTo>
                          <a:pt x="2027234" y="-3284"/>
                          <a:pt x="2071241" y="-2281"/>
                          <a:pt x="2330566" y="0"/>
                        </a:cubicBezTo>
                        <a:cubicBezTo>
                          <a:pt x="2589892" y="2281"/>
                          <a:pt x="2680234" y="-20509"/>
                          <a:pt x="2900810" y="0"/>
                        </a:cubicBezTo>
                        <a:cubicBezTo>
                          <a:pt x="3121386" y="20509"/>
                          <a:pt x="3282728" y="18483"/>
                          <a:pt x="3619815" y="0"/>
                        </a:cubicBezTo>
                        <a:cubicBezTo>
                          <a:pt x="3956902" y="-18483"/>
                          <a:pt x="3959983" y="1527"/>
                          <a:pt x="4140473" y="0"/>
                        </a:cubicBezTo>
                        <a:cubicBezTo>
                          <a:pt x="4320963" y="-1527"/>
                          <a:pt x="4666638" y="10269"/>
                          <a:pt x="4958650" y="0"/>
                        </a:cubicBezTo>
                        <a:cubicBezTo>
                          <a:pt x="4953322" y="180944"/>
                          <a:pt x="4943070" y="336977"/>
                          <a:pt x="4958650" y="496136"/>
                        </a:cubicBezTo>
                        <a:cubicBezTo>
                          <a:pt x="4974230" y="655295"/>
                          <a:pt x="4960911" y="822845"/>
                          <a:pt x="4958650" y="954107"/>
                        </a:cubicBezTo>
                        <a:cubicBezTo>
                          <a:pt x="4743970" y="984684"/>
                          <a:pt x="4583140" y="934459"/>
                          <a:pt x="4338819" y="954107"/>
                        </a:cubicBezTo>
                        <a:cubicBezTo>
                          <a:pt x="4094498" y="973755"/>
                          <a:pt x="4022577" y="950314"/>
                          <a:pt x="3768574" y="954107"/>
                        </a:cubicBezTo>
                        <a:cubicBezTo>
                          <a:pt x="3514572" y="957900"/>
                          <a:pt x="3265813" y="966472"/>
                          <a:pt x="3049570" y="954107"/>
                        </a:cubicBezTo>
                        <a:cubicBezTo>
                          <a:pt x="2833327" y="941742"/>
                          <a:pt x="2579731" y="938861"/>
                          <a:pt x="2330566" y="954107"/>
                        </a:cubicBezTo>
                        <a:cubicBezTo>
                          <a:pt x="2081401" y="969353"/>
                          <a:pt x="1994363" y="970615"/>
                          <a:pt x="1809907" y="954107"/>
                        </a:cubicBezTo>
                        <a:cubicBezTo>
                          <a:pt x="1625451" y="937599"/>
                          <a:pt x="1373609" y="948300"/>
                          <a:pt x="1190076" y="954107"/>
                        </a:cubicBezTo>
                        <a:cubicBezTo>
                          <a:pt x="1006543" y="959914"/>
                          <a:pt x="292550" y="952787"/>
                          <a:pt x="0" y="954107"/>
                        </a:cubicBezTo>
                        <a:cubicBezTo>
                          <a:pt x="3632" y="772723"/>
                          <a:pt x="-20479" y="625117"/>
                          <a:pt x="0" y="477054"/>
                        </a:cubicBezTo>
                        <a:cubicBezTo>
                          <a:pt x="20479" y="328991"/>
                          <a:pt x="1400" y="212856"/>
                          <a:pt x="0" y="0"/>
                        </a:cubicBezTo>
                        <a:close/>
                      </a:path>
                    </a:pathLst>
                  </a:custGeom>
                  <ask:type>
                    <ask:lineSketchNone/>
                  </ask:type>
                </ask:lineSketchStyleProps>
              </a:ext>
            </a:extLst>
          </a:ln>
        </p:spPr>
        <p:txBody>
          <a:bodyPr wrap="square">
            <a:spAutoFit/>
          </a:bodyPr>
          <a:lstStyle/>
          <a:p>
            <a:pPr algn="ctr"/>
            <a:endParaRPr lang="ja-JP" altLang="en-US" sz="2800" b="1" dirty="0">
              <a:solidFill>
                <a:schemeClr val="bg2">
                  <a:lumMod val="25000"/>
                </a:schemeClr>
              </a:solidFill>
              <a:latin typeface="Calibri" panose="020F0502020204030204" pitchFamily="34" charset="0"/>
              <a:cs typeface="Calibri" panose="020F0502020204030204" pitchFamily="34" charset="0"/>
            </a:endParaRPr>
          </a:p>
        </p:txBody>
      </p:sp>
      <p:sp>
        <p:nvSpPr>
          <p:cNvPr id="79" name="TextBox 78">
            <a:extLst>
              <a:ext uri="{FF2B5EF4-FFF2-40B4-BE49-F238E27FC236}">
                <a16:creationId xmlns:a16="http://schemas.microsoft.com/office/drawing/2014/main" id="{12E6BE71-C3A3-0C48-AF90-83CBEB951A71}"/>
              </a:ext>
            </a:extLst>
          </p:cNvPr>
          <p:cNvSpPr txBox="1"/>
          <p:nvPr/>
        </p:nvSpPr>
        <p:spPr>
          <a:xfrm>
            <a:off x="209453" y="2591447"/>
            <a:ext cx="11784073" cy="646331"/>
          </a:xfrm>
          <a:prstGeom prst="rect">
            <a:avLst/>
          </a:prstGeom>
          <a:noFill/>
        </p:spPr>
        <p:txBody>
          <a:bodyPr wrap="square">
            <a:spAutoFit/>
          </a:bodyPr>
          <a:lstStyle/>
          <a:p>
            <a:pPr algn="ctr"/>
            <a:r>
              <a:rPr lang="en-US" altLang="ja-JP" sz="3600" b="1" dirty="0">
                <a:solidFill>
                  <a:srgbClr val="D62828"/>
                </a:solidFill>
                <a:latin typeface="Calibri" panose="020F0502020204030204" pitchFamily="34" charset="0"/>
                <a:cs typeface="Calibri" panose="020F0502020204030204" pitchFamily="34" charset="0"/>
              </a:rPr>
              <a:t>Dynamical initialization </a:t>
            </a:r>
            <a:r>
              <a:rPr lang="en-US" altLang="ja-JP" sz="3600" b="1" dirty="0">
                <a:solidFill>
                  <a:schemeClr val="bg2">
                    <a:lumMod val="25000"/>
                  </a:schemeClr>
                </a:solidFill>
                <a:latin typeface="Calibri" panose="020F0502020204030204" pitchFamily="34" charset="0"/>
                <a:cs typeface="Calibri" panose="020F0502020204030204" pitchFamily="34" charset="0"/>
              </a:rPr>
              <a:t>of QGP fluids based on core-corona</a:t>
            </a:r>
            <a:endParaRPr lang="ja-JP" altLang="en-US" sz="3600" b="1" dirty="0">
              <a:solidFill>
                <a:schemeClr val="bg2">
                  <a:lumMod val="25000"/>
                </a:schemeClr>
              </a:solidFill>
              <a:latin typeface="Calibri" panose="020F0502020204030204" pitchFamily="34" charset="0"/>
              <a:cs typeface="Calibri" panose="020F0502020204030204" pitchFamily="34" charset="0"/>
            </a:endParaRPr>
          </a:p>
        </p:txBody>
      </p:sp>
      <p:sp>
        <p:nvSpPr>
          <p:cNvPr id="81" name="TextBox 80">
            <a:extLst>
              <a:ext uri="{FF2B5EF4-FFF2-40B4-BE49-F238E27FC236}">
                <a16:creationId xmlns:a16="http://schemas.microsoft.com/office/drawing/2014/main" id="{D58E133D-CEE4-7B9A-BE62-2535E2820197}"/>
              </a:ext>
            </a:extLst>
          </p:cNvPr>
          <p:cNvSpPr txBox="1"/>
          <p:nvPr/>
        </p:nvSpPr>
        <p:spPr>
          <a:xfrm>
            <a:off x="6551075" y="4526925"/>
            <a:ext cx="5286026"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PYTHIA8 (</a:t>
            </a:r>
            <a:r>
              <a:rPr lang="en-US" sz="2800" b="1" dirty="0">
                <a:solidFill>
                  <a:schemeClr val="tx2"/>
                </a:solidFill>
                <a:latin typeface="Calibri" panose="020F0502020204030204" pitchFamily="34" charset="0"/>
                <a:cs typeface="Calibri" panose="020F0502020204030204" pitchFamily="34" charset="0"/>
              </a:rPr>
              <a:t>string fragmentation</a:t>
            </a:r>
            <a:r>
              <a:rPr lang="en-US" sz="2800" b="1" dirty="0">
                <a:solidFill>
                  <a:schemeClr val="tx1">
                    <a:lumMod val="75000"/>
                    <a:lumOff val="25000"/>
                  </a:schemeClr>
                </a:solidFill>
                <a:latin typeface="Calibri" panose="020F0502020204030204" pitchFamily="34" charset="0"/>
                <a:cs typeface="Calibri" panose="020F0502020204030204" pitchFamily="34" charset="0"/>
              </a:rPr>
              <a:t>)</a:t>
            </a:r>
          </a:p>
        </p:txBody>
      </p:sp>
      <p:pic>
        <p:nvPicPr>
          <p:cNvPr id="82" name="Graphic 81" descr="Chevron arrows with solid fill">
            <a:extLst>
              <a:ext uri="{FF2B5EF4-FFF2-40B4-BE49-F238E27FC236}">
                <a16:creationId xmlns:a16="http://schemas.microsoft.com/office/drawing/2014/main" id="{D28936BF-1F9E-B680-ABD6-EB769BF405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2970560" y="1899214"/>
            <a:ext cx="603449" cy="3226306"/>
          </a:xfrm>
          <a:prstGeom prst="rect">
            <a:avLst/>
          </a:prstGeom>
        </p:spPr>
      </p:pic>
      <p:pic>
        <p:nvPicPr>
          <p:cNvPr id="83" name="Graphic 82" descr="Chevron arrows with solid fill">
            <a:extLst>
              <a:ext uri="{FF2B5EF4-FFF2-40B4-BE49-F238E27FC236}">
                <a16:creationId xmlns:a16="http://schemas.microsoft.com/office/drawing/2014/main" id="{90AAEEE1-83B7-952C-1760-957FAEF1C7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8692136" y="1939954"/>
            <a:ext cx="603449" cy="3226306"/>
          </a:xfrm>
          <a:prstGeom prst="rect">
            <a:avLst/>
          </a:prstGeom>
        </p:spPr>
      </p:pic>
      <p:sp>
        <p:nvSpPr>
          <p:cNvPr id="87" name="矢印: 下 123">
            <a:extLst>
              <a:ext uri="{FF2B5EF4-FFF2-40B4-BE49-F238E27FC236}">
                <a16:creationId xmlns:a16="http://schemas.microsoft.com/office/drawing/2014/main" id="{D3F265A8-A4BA-E6EB-AD16-1B320F623C8F}"/>
              </a:ext>
            </a:extLst>
          </p:cNvPr>
          <p:cNvSpPr/>
          <p:nvPr/>
        </p:nvSpPr>
        <p:spPr>
          <a:xfrm rot="2118937">
            <a:off x="8845417" y="5376973"/>
            <a:ext cx="660088" cy="523220"/>
          </a:xfrm>
          <a:prstGeom prst="downArrow">
            <a:avLst>
              <a:gd name="adj1" fmla="val 50000"/>
              <a:gd name="adj2" fmla="val 71666"/>
            </a:avLst>
          </a:prstGeom>
          <a:solidFill>
            <a:schemeClr val="bg2"/>
          </a:solidFill>
          <a:ln w="76200">
            <a:solidFill>
              <a:srgbClr val="3B3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p:sp>
        <p:nvSpPr>
          <p:cNvPr id="88" name="矢印: 下 123">
            <a:extLst>
              <a:ext uri="{FF2B5EF4-FFF2-40B4-BE49-F238E27FC236}">
                <a16:creationId xmlns:a16="http://schemas.microsoft.com/office/drawing/2014/main" id="{11D0A50B-AAA9-92AC-2722-92CAA55B42F3}"/>
              </a:ext>
            </a:extLst>
          </p:cNvPr>
          <p:cNvSpPr/>
          <p:nvPr/>
        </p:nvSpPr>
        <p:spPr>
          <a:xfrm rot="19490628">
            <a:off x="2694521" y="5411317"/>
            <a:ext cx="660088" cy="523220"/>
          </a:xfrm>
          <a:prstGeom prst="downArrow">
            <a:avLst>
              <a:gd name="adj1" fmla="val 50000"/>
              <a:gd name="adj2" fmla="val 71666"/>
            </a:avLst>
          </a:prstGeom>
          <a:solidFill>
            <a:schemeClr val="bg2"/>
          </a:solidFill>
          <a:ln w="76200">
            <a:solidFill>
              <a:srgbClr val="3B3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p:sp>
        <p:nvSpPr>
          <p:cNvPr id="89" name="矢印: 下 123">
            <a:extLst>
              <a:ext uri="{FF2B5EF4-FFF2-40B4-BE49-F238E27FC236}">
                <a16:creationId xmlns:a16="http://schemas.microsoft.com/office/drawing/2014/main" id="{41BC1263-1211-FECA-649D-125152BDA159}"/>
              </a:ext>
            </a:extLst>
          </p:cNvPr>
          <p:cNvSpPr/>
          <p:nvPr/>
        </p:nvSpPr>
        <p:spPr>
          <a:xfrm>
            <a:off x="5397668" y="2015106"/>
            <a:ext cx="1396663" cy="555075"/>
          </a:xfrm>
          <a:prstGeom prst="downArrow">
            <a:avLst>
              <a:gd name="adj1" fmla="val 50000"/>
              <a:gd name="adj2" fmla="val 69661"/>
            </a:avLst>
          </a:prstGeom>
          <a:solidFill>
            <a:schemeClr val="bg2"/>
          </a:solidFill>
          <a:ln w="76200">
            <a:solidFill>
              <a:srgbClr val="3B3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p:spTree>
    <p:extLst>
      <p:ext uri="{BB962C8B-B14F-4D97-AF65-F5344CB8AC3E}">
        <p14:creationId xmlns:p14="http://schemas.microsoft.com/office/powerpoint/2010/main" val="2736265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Rectangle: Rounded Corners 312">
            <a:extLst>
              <a:ext uri="{FF2B5EF4-FFF2-40B4-BE49-F238E27FC236}">
                <a16:creationId xmlns:a16="http://schemas.microsoft.com/office/drawing/2014/main" id="{2B1E9903-8A07-4AD4-8705-A5547492592E}"/>
              </a:ext>
            </a:extLst>
          </p:cNvPr>
          <p:cNvSpPr/>
          <p:nvPr/>
        </p:nvSpPr>
        <p:spPr>
          <a:xfrm rot="1275508">
            <a:off x="2035922" y="2648823"/>
            <a:ext cx="8266557" cy="2299615"/>
          </a:xfrm>
          <a:prstGeom prst="roundRect">
            <a:avLst>
              <a:gd name="adj" fmla="val 10684"/>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a:extLst>
              <a:ext uri="{FF2B5EF4-FFF2-40B4-BE49-F238E27FC236}">
                <a16:creationId xmlns:a16="http://schemas.microsoft.com/office/drawing/2014/main" id="{C78B2C80-8717-4636-8D50-43FFF90774AD}"/>
              </a:ext>
            </a:extLst>
          </p:cNvPr>
          <p:cNvSpPr>
            <a:spLocks noGrp="1"/>
          </p:cNvSpPr>
          <p:nvPr>
            <p:ph type="title"/>
          </p:nvPr>
        </p:nvSpPr>
        <p:spPr/>
        <p:txBody>
          <a:bodyPr/>
          <a:lstStyle/>
          <a:p>
            <a:r>
              <a:rPr kumimoji="1" lang="en-US" altLang="ja-JP" dirty="0"/>
              <a:t>DCCI2: combination of hydro and PYTHIA</a:t>
            </a:r>
            <a:endParaRPr kumimoji="1" lang="ja-JP" altLang="en-US" dirty="0"/>
          </a:p>
        </p:txBody>
      </p:sp>
      <p:sp>
        <p:nvSpPr>
          <p:cNvPr id="3" name="Date Placeholder 2">
            <a:extLst>
              <a:ext uri="{FF2B5EF4-FFF2-40B4-BE49-F238E27FC236}">
                <a16:creationId xmlns:a16="http://schemas.microsoft.com/office/drawing/2014/main" id="{B6B0B2C7-C08E-4320-8A9A-EFAEDBD2AEA8}"/>
              </a:ext>
            </a:extLst>
          </p:cNvPr>
          <p:cNvSpPr>
            <a:spLocks noGrp="1"/>
          </p:cNvSpPr>
          <p:nvPr>
            <p:ph type="dt" sz="half" idx="10"/>
          </p:nvPr>
        </p:nvSpPr>
        <p:spPr/>
        <p:txBody>
          <a:bodyPr/>
          <a:lstStyle/>
          <a:p>
            <a:r>
              <a:rPr lang="en-US" altLang="ja-JP"/>
              <a:t>2022/09/14,   Yuuka Kanakubo, Sophia Univ.</a:t>
            </a:r>
            <a:endParaRPr lang="ja-JP" altLang="en-US" dirty="0"/>
          </a:p>
        </p:txBody>
      </p:sp>
      <p:sp>
        <p:nvSpPr>
          <p:cNvPr id="4" name="Footer Placeholder 3">
            <a:extLst>
              <a:ext uri="{FF2B5EF4-FFF2-40B4-BE49-F238E27FC236}">
                <a16:creationId xmlns:a16="http://schemas.microsoft.com/office/drawing/2014/main" id="{C42B9E75-8504-4442-BD9D-A432AB2F1148}"/>
              </a:ext>
            </a:extLst>
          </p:cNvPr>
          <p:cNvSpPr>
            <a:spLocks noGrp="1"/>
          </p:cNvSpPr>
          <p:nvPr>
            <p:ph type="ftr" sz="quarter" idx="11"/>
          </p:nvPr>
        </p:nvSpPr>
        <p:spPr/>
        <p:txBody>
          <a:bodyPr/>
          <a:lstStyle/>
          <a:p>
            <a:r>
              <a:rPr lang="en-US" altLang="ja-JP"/>
              <a:t>Lund University, Sweden</a:t>
            </a:r>
            <a:endParaRPr lang="ja-JP" altLang="en-US" dirty="0"/>
          </a:p>
        </p:txBody>
      </p:sp>
      <p:sp>
        <p:nvSpPr>
          <p:cNvPr id="5" name="Slide Number Placeholder 4">
            <a:extLst>
              <a:ext uri="{FF2B5EF4-FFF2-40B4-BE49-F238E27FC236}">
                <a16:creationId xmlns:a16="http://schemas.microsoft.com/office/drawing/2014/main" id="{8F033796-B8DE-4BF6-A5FA-14264CFC7607}"/>
              </a:ext>
            </a:extLst>
          </p:cNvPr>
          <p:cNvSpPr>
            <a:spLocks noGrp="1"/>
          </p:cNvSpPr>
          <p:nvPr>
            <p:ph type="sldNum" sz="quarter" idx="12"/>
          </p:nvPr>
        </p:nvSpPr>
        <p:spPr/>
        <p:txBody>
          <a:bodyPr/>
          <a:lstStyle/>
          <a:p>
            <a:fld id="{35AB285C-654F-4A5B-870C-7C676C8AE05A}" type="slidenum">
              <a:rPr lang="ja-JP" altLang="en-US" smtClean="0"/>
              <a:pPr/>
              <a:t>18</a:t>
            </a:fld>
            <a:endParaRPr lang="ja-JP" altLang="en-US" dirty="0"/>
          </a:p>
        </p:txBody>
      </p:sp>
      <p:sp>
        <p:nvSpPr>
          <p:cNvPr id="6" name="矢印: 下 123">
            <a:extLst>
              <a:ext uri="{FF2B5EF4-FFF2-40B4-BE49-F238E27FC236}">
                <a16:creationId xmlns:a16="http://schemas.microsoft.com/office/drawing/2014/main" id="{D33B7C4B-1149-4CBA-90D5-B8B043DDCBEC}"/>
              </a:ext>
            </a:extLst>
          </p:cNvPr>
          <p:cNvSpPr/>
          <p:nvPr/>
        </p:nvSpPr>
        <p:spPr>
          <a:xfrm rot="17496065">
            <a:off x="2944982" y="1013624"/>
            <a:ext cx="1947218" cy="4035037"/>
          </a:xfrm>
          <a:prstGeom prst="downArrow">
            <a:avLst>
              <a:gd name="adj1" fmla="val 50000"/>
              <a:gd name="adj2" fmla="val 71666"/>
            </a:avLst>
          </a:prstGeom>
          <a:solidFill>
            <a:schemeClr val="accent4">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p:sp>
        <p:nvSpPr>
          <p:cNvPr id="7" name="矢印: 下 123">
            <a:extLst>
              <a:ext uri="{FF2B5EF4-FFF2-40B4-BE49-F238E27FC236}">
                <a16:creationId xmlns:a16="http://schemas.microsoft.com/office/drawing/2014/main" id="{6F34756F-EB5D-4A16-85C5-683B8585B046}"/>
              </a:ext>
            </a:extLst>
          </p:cNvPr>
          <p:cNvSpPr/>
          <p:nvPr/>
        </p:nvSpPr>
        <p:spPr>
          <a:xfrm rot="6649692">
            <a:off x="7450649" y="2771778"/>
            <a:ext cx="1860007" cy="4215141"/>
          </a:xfrm>
          <a:prstGeom prst="downArrow">
            <a:avLst>
              <a:gd name="adj1" fmla="val 50000"/>
              <a:gd name="adj2" fmla="val 71666"/>
            </a:avLst>
          </a:prstGeom>
          <a:solidFill>
            <a:schemeClr val="accent4">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p:sp>
        <p:nvSpPr>
          <p:cNvPr id="8" name="TextBox 7">
            <a:extLst>
              <a:ext uri="{FF2B5EF4-FFF2-40B4-BE49-F238E27FC236}">
                <a16:creationId xmlns:a16="http://schemas.microsoft.com/office/drawing/2014/main" id="{E2C0AF28-A7D8-46D2-BB62-F31EB2BD34C0}"/>
              </a:ext>
            </a:extLst>
          </p:cNvPr>
          <p:cNvSpPr txBox="1"/>
          <p:nvPr/>
        </p:nvSpPr>
        <p:spPr>
          <a:xfrm rot="1296065">
            <a:off x="2043763" y="2320150"/>
            <a:ext cx="3525458" cy="1384995"/>
          </a:xfrm>
          <a:prstGeom prst="rect">
            <a:avLst/>
          </a:prstGeom>
          <a:noFill/>
        </p:spPr>
        <p:txBody>
          <a:bodyPr wrap="square" rtlCol="0">
            <a:spAutoFit/>
          </a:bodyPr>
          <a:lstStyle/>
          <a:p>
            <a:pPr algn="ctr"/>
            <a:r>
              <a:rPr lang="en-US" altLang="ja-JP" sz="2800" b="1" dirty="0">
                <a:solidFill>
                  <a:srgbClr val="09194F"/>
                </a:solidFill>
                <a:latin typeface="Calibri" panose="020F0502020204030204" pitchFamily="34" charset="0"/>
                <a:cs typeface="Calibri" panose="020F0502020204030204" pitchFamily="34" charset="0"/>
              </a:rPr>
              <a:t>Hydro (and hadronic) a</a:t>
            </a:r>
            <a:r>
              <a:rPr kumimoji="1" lang="en-US" altLang="ja-JP" sz="2800" b="1" dirty="0">
                <a:solidFill>
                  <a:srgbClr val="09194F"/>
                </a:solidFill>
                <a:latin typeface="Calibri" panose="020F0502020204030204" pitchFamily="34" charset="0"/>
                <a:cs typeface="Calibri" panose="020F0502020204030204" pitchFamily="34" charset="0"/>
              </a:rPr>
              <a:t>fterburner on PYTHIA</a:t>
            </a:r>
            <a:endParaRPr kumimoji="1" lang="ja-JP" altLang="en-US" sz="2800" b="1" dirty="0">
              <a:solidFill>
                <a:srgbClr val="09194F"/>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122C6386-D3AA-4DB5-A02D-0EFE0207765A}"/>
              </a:ext>
            </a:extLst>
          </p:cNvPr>
          <p:cNvSpPr txBox="1"/>
          <p:nvPr/>
        </p:nvSpPr>
        <p:spPr>
          <a:xfrm rot="1249692">
            <a:off x="6570144" y="4436464"/>
            <a:ext cx="4176820" cy="954107"/>
          </a:xfrm>
          <a:prstGeom prst="rect">
            <a:avLst/>
          </a:prstGeom>
          <a:noFill/>
        </p:spPr>
        <p:txBody>
          <a:bodyPr wrap="square" rtlCol="0">
            <a:spAutoFit/>
          </a:bodyPr>
          <a:lstStyle/>
          <a:p>
            <a:pPr algn="ctr"/>
            <a:r>
              <a:rPr lang="en-US" altLang="ja-JP" sz="2800" b="1" dirty="0">
                <a:solidFill>
                  <a:srgbClr val="09194F"/>
                </a:solidFill>
                <a:latin typeface="Calibri" panose="020F0502020204030204" pitchFamily="34" charset="0"/>
                <a:cs typeface="Calibri" panose="020F0502020204030204" pitchFamily="34" charset="0"/>
              </a:rPr>
              <a:t>Corona (non-equilibrium) correction on hydro</a:t>
            </a:r>
            <a:endParaRPr kumimoji="1" lang="ja-JP" altLang="en-US" sz="2800" b="1" dirty="0">
              <a:solidFill>
                <a:srgbClr val="09194F"/>
              </a:solidFill>
              <a:latin typeface="Calibri" panose="020F0502020204030204" pitchFamily="34" charset="0"/>
              <a:cs typeface="Calibri" panose="020F0502020204030204" pitchFamily="34" charset="0"/>
            </a:endParaRPr>
          </a:p>
        </p:txBody>
      </p:sp>
      <p:grpSp>
        <p:nvGrpSpPr>
          <p:cNvPr id="135" name="Group 134">
            <a:extLst>
              <a:ext uri="{FF2B5EF4-FFF2-40B4-BE49-F238E27FC236}">
                <a16:creationId xmlns:a16="http://schemas.microsoft.com/office/drawing/2014/main" id="{E8152D78-5667-420D-BD58-F7CC9282B08F}"/>
              </a:ext>
            </a:extLst>
          </p:cNvPr>
          <p:cNvGrpSpPr/>
          <p:nvPr/>
        </p:nvGrpSpPr>
        <p:grpSpPr>
          <a:xfrm>
            <a:off x="4581638" y="2727638"/>
            <a:ext cx="2696619" cy="2042140"/>
            <a:chOff x="2092000" y="2606274"/>
            <a:chExt cx="2925687" cy="2215611"/>
          </a:xfrm>
        </p:grpSpPr>
        <p:sp>
          <p:nvSpPr>
            <p:cNvPr id="136" name="円/楕円 20">
              <a:extLst>
                <a:ext uri="{FF2B5EF4-FFF2-40B4-BE49-F238E27FC236}">
                  <a16:creationId xmlns:a16="http://schemas.microsoft.com/office/drawing/2014/main" id="{E827D4FD-80D6-440E-840C-30F6AEB35D69}"/>
                </a:ext>
              </a:extLst>
            </p:cNvPr>
            <p:cNvSpPr/>
            <p:nvPr/>
          </p:nvSpPr>
          <p:spPr>
            <a:xfrm rot="11286" flipH="1" flipV="1">
              <a:off x="3015658" y="3761416"/>
              <a:ext cx="97216" cy="99689"/>
            </a:xfrm>
            <a:prstGeom prst="ellipse">
              <a:avLst/>
            </a:prstGeom>
            <a:solidFill>
              <a:srgbClr val="6DDD9A"/>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37" name="円/楕円 20">
              <a:extLst>
                <a:ext uri="{FF2B5EF4-FFF2-40B4-BE49-F238E27FC236}">
                  <a16:creationId xmlns:a16="http://schemas.microsoft.com/office/drawing/2014/main" id="{21C7977F-E2E6-4BB8-A19D-5E4C6CB2DCB8}"/>
                </a:ext>
              </a:extLst>
            </p:cNvPr>
            <p:cNvSpPr/>
            <p:nvPr/>
          </p:nvSpPr>
          <p:spPr>
            <a:xfrm rot="11286" flipH="1" flipV="1">
              <a:off x="3878275" y="3923118"/>
              <a:ext cx="97216" cy="99689"/>
            </a:xfrm>
            <a:prstGeom prst="ellipse">
              <a:avLst/>
            </a:prstGeom>
            <a:blipFill rotWithShape="1">
              <a:blip r:embed="rId2">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38" name="円/楕円 20">
              <a:extLst>
                <a:ext uri="{FF2B5EF4-FFF2-40B4-BE49-F238E27FC236}">
                  <a16:creationId xmlns:a16="http://schemas.microsoft.com/office/drawing/2014/main" id="{63E1D39F-20CA-4345-8284-372A4ACBFA57}"/>
                </a:ext>
              </a:extLst>
            </p:cNvPr>
            <p:cNvSpPr/>
            <p:nvPr/>
          </p:nvSpPr>
          <p:spPr>
            <a:xfrm rot="11286" flipH="1" flipV="1">
              <a:off x="4244493" y="3795413"/>
              <a:ext cx="97216" cy="99689"/>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39" name="円/楕円 20">
              <a:extLst>
                <a:ext uri="{FF2B5EF4-FFF2-40B4-BE49-F238E27FC236}">
                  <a16:creationId xmlns:a16="http://schemas.microsoft.com/office/drawing/2014/main" id="{702C6692-14E6-4169-85E9-2FF54FEBEDD4}"/>
                </a:ext>
              </a:extLst>
            </p:cNvPr>
            <p:cNvSpPr/>
            <p:nvPr/>
          </p:nvSpPr>
          <p:spPr>
            <a:xfrm rot="11286" flipH="1" flipV="1">
              <a:off x="3671713" y="3450486"/>
              <a:ext cx="97216" cy="99689"/>
            </a:xfrm>
            <a:prstGeom prst="ellipse">
              <a:avLst/>
            </a:prstGeom>
            <a:solidFill>
              <a:srgbClr val="ED515C"/>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40" name="円/楕円 20">
              <a:extLst>
                <a:ext uri="{FF2B5EF4-FFF2-40B4-BE49-F238E27FC236}">
                  <a16:creationId xmlns:a16="http://schemas.microsoft.com/office/drawing/2014/main" id="{99F62E4B-2DE0-4DEB-B5BC-5C77AD56FB40}"/>
                </a:ext>
              </a:extLst>
            </p:cNvPr>
            <p:cNvSpPr/>
            <p:nvPr/>
          </p:nvSpPr>
          <p:spPr>
            <a:xfrm rot="11286" flipH="1" flipV="1">
              <a:off x="4785467" y="3420919"/>
              <a:ext cx="97216" cy="99689"/>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41" name="円/楕円 20">
              <a:extLst>
                <a:ext uri="{FF2B5EF4-FFF2-40B4-BE49-F238E27FC236}">
                  <a16:creationId xmlns:a16="http://schemas.microsoft.com/office/drawing/2014/main" id="{01CC341B-401F-4693-86BB-EF6A2AF432E0}"/>
                </a:ext>
              </a:extLst>
            </p:cNvPr>
            <p:cNvSpPr/>
            <p:nvPr/>
          </p:nvSpPr>
          <p:spPr>
            <a:xfrm rot="11286" flipH="1" flipV="1">
              <a:off x="4329283" y="3118665"/>
              <a:ext cx="97216" cy="99689"/>
            </a:xfrm>
            <a:prstGeom prst="ellipse">
              <a:avLst/>
            </a:prstGeom>
            <a:blipFill rotWithShape="1">
              <a:blip r:embed="rId2">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42" name="円/楕円 20">
              <a:extLst>
                <a:ext uri="{FF2B5EF4-FFF2-40B4-BE49-F238E27FC236}">
                  <a16:creationId xmlns:a16="http://schemas.microsoft.com/office/drawing/2014/main" id="{09E9F86D-6EBC-41BD-9F92-3EAB02E7948F}"/>
                </a:ext>
              </a:extLst>
            </p:cNvPr>
            <p:cNvSpPr/>
            <p:nvPr/>
          </p:nvSpPr>
          <p:spPr>
            <a:xfrm rot="11286" flipH="1" flipV="1">
              <a:off x="2354269" y="4028111"/>
              <a:ext cx="97216" cy="99689"/>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43" name="円/楕円 20">
              <a:extLst>
                <a:ext uri="{FF2B5EF4-FFF2-40B4-BE49-F238E27FC236}">
                  <a16:creationId xmlns:a16="http://schemas.microsoft.com/office/drawing/2014/main" id="{C03EA37C-BC38-46D0-B766-207B0DC71C66}"/>
                </a:ext>
              </a:extLst>
            </p:cNvPr>
            <p:cNvSpPr/>
            <p:nvPr/>
          </p:nvSpPr>
          <p:spPr>
            <a:xfrm rot="9692939" flipH="1" flipV="1">
              <a:off x="4641626" y="4013402"/>
              <a:ext cx="71167" cy="71167"/>
            </a:xfrm>
            <a:prstGeom prst="ellipse">
              <a:avLst/>
            </a:prstGeom>
            <a:solidFill>
              <a:srgbClr val="6DDD9A"/>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44" name="円/楕円 20">
              <a:extLst>
                <a:ext uri="{FF2B5EF4-FFF2-40B4-BE49-F238E27FC236}">
                  <a16:creationId xmlns:a16="http://schemas.microsoft.com/office/drawing/2014/main" id="{6C659D14-5759-4B5E-8825-86DF946822A5}"/>
                </a:ext>
              </a:extLst>
            </p:cNvPr>
            <p:cNvSpPr/>
            <p:nvPr/>
          </p:nvSpPr>
          <p:spPr>
            <a:xfrm rot="9692939" flipH="1" flipV="1">
              <a:off x="4005418" y="4102947"/>
              <a:ext cx="71167" cy="71167"/>
            </a:xfrm>
            <a:prstGeom prst="ellipse">
              <a:avLst/>
            </a:prstGeom>
            <a:blipFill rotWithShape="1">
              <a:blip r:embed="rId2">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45" name="円/楕円 20">
              <a:extLst>
                <a:ext uri="{FF2B5EF4-FFF2-40B4-BE49-F238E27FC236}">
                  <a16:creationId xmlns:a16="http://schemas.microsoft.com/office/drawing/2014/main" id="{8ABB2F93-5808-4440-A3C2-799E49DFBD40}"/>
                </a:ext>
              </a:extLst>
            </p:cNvPr>
            <p:cNvSpPr/>
            <p:nvPr/>
          </p:nvSpPr>
          <p:spPr>
            <a:xfrm rot="9692939" flipH="1" flipV="1">
              <a:off x="3780798" y="4273697"/>
              <a:ext cx="71167" cy="71167"/>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46" name="円/楕円 20">
              <a:extLst>
                <a:ext uri="{FF2B5EF4-FFF2-40B4-BE49-F238E27FC236}">
                  <a16:creationId xmlns:a16="http://schemas.microsoft.com/office/drawing/2014/main" id="{E4522F9B-FCF6-4C49-8380-F4E8849D1892}"/>
                </a:ext>
              </a:extLst>
            </p:cNvPr>
            <p:cNvSpPr/>
            <p:nvPr/>
          </p:nvSpPr>
          <p:spPr>
            <a:xfrm rot="9692939" flipH="1" flipV="1">
              <a:off x="3492037" y="4651559"/>
              <a:ext cx="71167" cy="71167"/>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47" name="円/楕円 20">
              <a:extLst>
                <a:ext uri="{FF2B5EF4-FFF2-40B4-BE49-F238E27FC236}">
                  <a16:creationId xmlns:a16="http://schemas.microsoft.com/office/drawing/2014/main" id="{B4C38EF3-17EC-45F1-8699-42B06DF34498}"/>
                </a:ext>
              </a:extLst>
            </p:cNvPr>
            <p:cNvSpPr/>
            <p:nvPr/>
          </p:nvSpPr>
          <p:spPr>
            <a:xfrm rot="9692939" flipH="1" flipV="1">
              <a:off x="3878685" y="4750718"/>
              <a:ext cx="71167" cy="71167"/>
            </a:xfrm>
            <a:prstGeom prst="ellipse">
              <a:avLst/>
            </a:prstGeom>
            <a:blipFill rotWithShape="1">
              <a:blip r:embed="rId2">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48" name="円/楕円 20">
              <a:extLst>
                <a:ext uri="{FF2B5EF4-FFF2-40B4-BE49-F238E27FC236}">
                  <a16:creationId xmlns:a16="http://schemas.microsoft.com/office/drawing/2014/main" id="{B58175B5-CA82-4C96-A98A-1EBAB0B3658B}"/>
                </a:ext>
              </a:extLst>
            </p:cNvPr>
            <p:cNvSpPr/>
            <p:nvPr/>
          </p:nvSpPr>
          <p:spPr>
            <a:xfrm rot="10615974" flipH="1" flipV="1">
              <a:off x="4180197" y="2946132"/>
              <a:ext cx="71168" cy="71167"/>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49" name="円/楕円 20">
              <a:extLst>
                <a:ext uri="{FF2B5EF4-FFF2-40B4-BE49-F238E27FC236}">
                  <a16:creationId xmlns:a16="http://schemas.microsoft.com/office/drawing/2014/main" id="{DCE8A7DF-74EE-4383-9C85-8FEF74E0A1DD}"/>
                </a:ext>
              </a:extLst>
            </p:cNvPr>
            <p:cNvSpPr/>
            <p:nvPr/>
          </p:nvSpPr>
          <p:spPr>
            <a:xfrm rot="10615974" flipH="1" flipV="1">
              <a:off x="3254648" y="2641315"/>
              <a:ext cx="63366" cy="63366"/>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50" name="円/楕円 20">
              <a:extLst>
                <a:ext uri="{FF2B5EF4-FFF2-40B4-BE49-F238E27FC236}">
                  <a16:creationId xmlns:a16="http://schemas.microsoft.com/office/drawing/2014/main" id="{B743B60E-8E9D-47D7-ADAC-F50071C9C901}"/>
                </a:ext>
              </a:extLst>
            </p:cNvPr>
            <p:cNvSpPr/>
            <p:nvPr/>
          </p:nvSpPr>
          <p:spPr>
            <a:xfrm rot="10615974" flipH="1" flipV="1">
              <a:off x="3834401" y="2950290"/>
              <a:ext cx="71168" cy="71167"/>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51" name="円/楕円 20">
              <a:extLst>
                <a:ext uri="{FF2B5EF4-FFF2-40B4-BE49-F238E27FC236}">
                  <a16:creationId xmlns:a16="http://schemas.microsoft.com/office/drawing/2014/main" id="{3832FFB1-050F-4D30-A5D0-60C4A15096FA}"/>
                </a:ext>
              </a:extLst>
            </p:cNvPr>
            <p:cNvSpPr/>
            <p:nvPr/>
          </p:nvSpPr>
          <p:spPr>
            <a:xfrm rot="10615974" flipH="1" flipV="1">
              <a:off x="3714689" y="3192904"/>
              <a:ext cx="71168" cy="71167"/>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52" name="円/楕円 20">
              <a:extLst>
                <a:ext uri="{FF2B5EF4-FFF2-40B4-BE49-F238E27FC236}">
                  <a16:creationId xmlns:a16="http://schemas.microsoft.com/office/drawing/2014/main" id="{1FC1E97A-0E4E-4318-A3FE-EB5F11C51992}"/>
                </a:ext>
              </a:extLst>
            </p:cNvPr>
            <p:cNvSpPr/>
            <p:nvPr/>
          </p:nvSpPr>
          <p:spPr>
            <a:xfrm rot="10615974" flipH="1" flipV="1">
              <a:off x="2902502" y="3256454"/>
              <a:ext cx="71168" cy="71167"/>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53" name="円/楕円 20">
              <a:extLst>
                <a:ext uri="{FF2B5EF4-FFF2-40B4-BE49-F238E27FC236}">
                  <a16:creationId xmlns:a16="http://schemas.microsoft.com/office/drawing/2014/main" id="{1B984302-8C74-46EE-AE0C-5771BE371C82}"/>
                </a:ext>
              </a:extLst>
            </p:cNvPr>
            <p:cNvSpPr/>
            <p:nvPr/>
          </p:nvSpPr>
          <p:spPr>
            <a:xfrm rot="10615974" flipH="1" flipV="1">
              <a:off x="3098282" y="3150760"/>
              <a:ext cx="71168" cy="71167"/>
            </a:xfrm>
            <a:prstGeom prst="ellipse">
              <a:avLst/>
            </a:prstGeom>
            <a:solidFill>
              <a:srgbClr val="EFB251"/>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54" name="円/楕円 20">
              <a:extLst>
                <a:ext uri="{FF2B5EF4-FFF2-40B4-BE49-F238E27FC236}">
                  <a16:creationId xmlns:a16="http://schemas.microsoft.com/office/drawing/2014/main" id="{F882A901-9A7E-42F0-B085-562BE12B17AE}"/>
                </a:ext>
              </a:extLst>
            </p:cNvPr>
            <p:cNvSpPr/>
            <p:nvPr/>
          </p:nvSpPr>
          <p:spPr>
            <a:xfrm rot="10615974" flipH="1" flipV="1">
              <a:off x="3443438" y="3155862"/>
              <a:ext cx="71168" cy="71167"/>
            </a:xfrm>
            <a:prstGeom prst="ellipse">
              <a:avLst/>
            </a:prstGeom>
            <a:solidFill>
              <a:srgbClr val="FF99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55" name="円/楕円 20">
              <a:extLst>
                <a:ext uri="{FF2B5EF4-FFF2-40B4-BE49-F238E27FC236}">
                  <a16:creationId xmlns:a16="http://schemas.microsoft.com/office/drawing/2014/main" id="{17DC6A90-7265-467E-B387-82DD19C3C641}"/>
                </a:ext>
              </a:extLst>
            </p:cNvPr>
            <p:cNvSpPr/>
            <p:nvPr/>
          </p:nvSpPr>
          <p:spPr>
            <a:xfrm rot="10615974" flipH="1" flipV="1">
              <a:off x="3248992" y="3454633"/>
              <a:ext cx="71168" cy="71167"/>
            </a:xfrm>
            <a:prstGeom prst="ellipse">
              <a:avLst/>
            </a:prstGeom>
            <a:blipFill rotWithShape="1">
              <a:blip r:embed="rId2">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56" name="円/楕円 20">
              <a:extLst>
                <a:ext uri="{FF2B5EF4-FFF2-40B4-BE49-F238E27FC236}">
                  <a16:creationId xmlns:a16="http://schemas.microsoft.com/office/drawing/2014/main" id="{46DA4524-2C31-4969-9946-55286269063A}"/>
                </a:ext>
              </a:extLst>
            </p:cNvPr>
            <p:cNvSpPr/>
            <p:nvPr/>
          </p:nvSpPr>
          <p:spPr>
            <a:xfrm rot="10615974" flipH="1" flipV="1">
              <a:off x="3797318" y="2606274"/>
              <a:ext cx="71168" cy="71167"/>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57" name="円/楕円 20">
              <a:extLst>
                <a:ext uri="{FF2B5EF4-FFF2-40B4-BE49-F238E27FC236}">
                  <a16:creationId xmlns:a16="http://schemas.microsoft.com/office/drawing/2014/main" id="{312DC71B-1978-4D43-A1AD-E1DAA15BC8A4}"/>
                </a:ext>
              </a:extLst>
            </p:cNvPr>
            <p:cNvSpPr/>
            <p:nvPr/>
          </p:nvSpPr>
          <p:spPr>
            <a:xfrm rot="1299016" flipH="1" flipV="1">
              <a:off x="3016555" y="4217509"/>
              <a:ext cx="71168" cy="71167"/>
            </a:xfrm>
            <a:prstGeom prst="ellipse">
              <a:avLst/>
            </a:prstGeom>
            <a:solidFill>
              <a:srgbClr val="6DDD9A"/>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58" name="円/楕円 20">
              <a:extLst>
                <a:ext uri="{FF2B5EF4-FFF2-40B4-BE49-F238E27FC236}">
                  <a16:creationId xmlns:a16="http://schemas.microsoft.com/office/drawing/2014/main" id="{D7EB8706-B614-4E85-BEB3-9A825C496829}"/>
                </a:ext>
              </a:extLst>
            </p:cNvPr>
            <p:cNvSpPr/>
            <p:nvPr/>
          </p:nvSpPr>
          <p:spPr>
            <a:xfrm rot="1299016" flipH="1" flipV="1">
              <a:off x="4390965" y="3738877"/>
              <a:ext cx="71168" cy="71167"/>
            </a:xfrm>
            <a:prstGeom prst="ellipse">
              <a:avLst/>
            </a:prstGeom>
            <a:blipFill rotWithShape="1">
              <a:blip r:embed="rId2">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59" name="円/楕円 20">
              <a:extLst>
                <a:ext uri="{FF2B5EF4-FFF2-40B4-BE49-F238E27FC236}">
                  <a16:creationId xmlns:a16="http://schemas.microsoft.com/office/drawing/2014/main" id="{BCF8B80E-83CA-4637-BA27-C051CBB9D3D8}"/>
                </a:ext>
              </a:extLst>
            </p:cNvPr>
            <p:cNvSpPr/>
            <p:nvPr/>
          </p:nvSpPr>
          <p:spPr>
            <a:xfrm rot="1299016" flipH="1" flipV="1">
              <a:off x="2425324" y="3905658"/>
              <a:ext cx="71168" cy="71167"/>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60" name="円/楕円 20">
              <a:extLst>
                <a:ext uri="{FF2B5EF4-FFF2-40B4-BE49-F238E27FC236}">
                  <a16:creationId xmlns:a16="http://schemas.microsoft.com/office/drawing/2014/main" id="{57A5B0A7-F702-4659-86DA-1DE33AE809FA}"/>
                </a:ext>
              </a:extLst>
            </p:cNvPr>
            <p:cNvSpPr/>
            <p:nvPr/>
          </p:nvSpPr>
          <p:spPr>
            <a:xfrm rot="1299016" flipH="1" flipV="1">
              <a:off x="3189672" y="4187539"/>
              <a:ext cx="71168" cy="71167"/>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61" name="円/楕円 20">
              <a:extLst>
                <a:ext uri="{FF2B5EF4-FFF2-40B4-BE49-F238E27FC236}">
                  <a16:creationId xmlns:a16="http://schemas.microsoft.com/office/drawing/2014/main" id="{FE1478BC-087A-4742-890B-B328A29AC3F5}"/>
                </a:ext>
              </a:extLst>
            </p:cNvPr>
            <p:cNvSpPr/>
            <p:nvPr/>
          </p:nvSpPr>
          <p:spPr>
            <a:xfrm rot="1299016" flipH="1" flipV="1">
              <a:off x="2734152" y="3694258"/>
              <a:ext cx="71168" cy="71167"/>
            </a:xfrm>
            <a:prstGeom prst="ellipse">
              <a:avLst/>
            </a:prstGeom>
            <a:solidFill>
              <a:srgbClr val="EFB251"/>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62" name="円/楕円 20">
              <a:extLst>
                <a:ext uri="{FF2B5EF4-FFF2-40B4-BE49-F238E27FC236}">
                  <a16:creationId xmlns:a16="http://schemas.microsoft.com/office/drawing/2014/main" id="{C4891066-5C56-4658-A2CE-36B28C469E00}"/>
                </a:ext>
              </a:extLst>
            </p:cNvPr>
            <p:cNvSpPr/>
            <p:nvPr/>
          </p:nvSpPr>
          <p:spPr>
            <a:xfrm rot="1299016" flipH="1" flipV="1">
              <a:off x="2656234" y="4052727"/>
              <a:ext cx="71168" cy="71167"/>
            </a:xfrm>
            <a:prstGeom prst="ellipse">
              <a:avLst/>
            </a:prstGeom>
            <a:solidFill>
              <a:srgbClr val="FF99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63" name="円/楕円 20">
              <a:extLst>
                <a:ext uri="{FF2B5EF4-FFF2-40B4-BE49-F238E27FC236}">
                  <a16:creationId xmlns:a16="http://schemas.microsoft.com/office/drawing/2014/main" id="{6DEF4A89-0F00-47BD-9EE1-4D1F6C6A339E}"/>
                </a:ext>
              </a:extLst>
            </p:cNvPr>
            <p:cNvSpPr/>
            <p:nvPr/>
          </p:nvSpPr>
          <p:spPr>
            <a:xfrm rot="1299016" flipH="1" flipV="1">
              <a:off x="4215253" y="3488099"/>
              <a:ext cx="71168" cy="71167"/>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64" name="円/楕円 20">
              <a:extLst>
                <a:ext uri="{FF2B5EF4-FFF2-40B4-BE49-F238E27FC236}">
                  <a16:creationId xmlns:a16="http://schemas.microsoft.com/office/drawing/2014/main" id="{38869C35-3DCA-4087-B761-D21A89B246D6}"/>
                </a:ext>
              </a:extLst>
            </p:cNvPr>
            <p:cNvSpPr/>
            <p:nvPr/>
          </p:nvSpPr>
          <p:spPr>
            <a:xfrm rot="18399016" flipH="1" flipV="1">
              <a:off x="4022376" y="3772504"/>
              <a:ext cx="59510" cy="54020"/>
            </a:xfrm>
            <a:prstGeom prst="ellipse">
              <a:avLst/>
            </a:prstGeom>
            <a:solidFill>
              <a:srgbClr val="6DDD9A"/>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65" name="円/楕円 20">
              <a:extLst>
                <a:ext uri="{FF2B5EF4-FFF2-40B4-BE49-F238E27FC236}">
                  <a16:creationId xmlns:a16="http://schemas.microsoft.com/office/drawing/2014/main" id="{9111A885-5616-454B-9D34-63BD1891B131}"/>
                </a:ext>
              </a:extLst>
            </p:cNvPr>
            <p:cNvSpPr/>
            <p:nvPr/>
          </p:nvSpPr>
          <p:spPr>
            <a:xfrm rot="18399016" flipH="1" flipV="1">
              <a:off x="3428853" y="4095189"/>
              <a:ext cx="59510" cy="54020"/>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66" name="円/楕円 20">
              <a:extLst>
                <a:ext uri="{FF2B5EF4-FFF2-40B4-BE49-F238E27FC236}">
                  <a16:creationId xmlns:a16="http://schemas.microsoft.com/office/drawing/2014/main" id="{AC8279EC-4EA4-49DB-91AE-B375F15CD8DE}"/>
                </a:ext>
              </a:extLst>
            </p:cNvPr>
            <p:cNvSpPr/>
            <p:nvPr/>
          </p:nvSpPr>
          <p:spPr>
            <a:xfrm rot="18399016" flipH="1" flipV="1">
              <a:off x="3830960" y="3548661"/>
              <a:ext cx="59510" cy="54020"/>
            </a:xfrm>
            <a:prstGeom prst="ellipse">
              <a:avLst/>
            </a:prstGeom>
            <a:solidFill>
              <a:srgbClr val="B6DF5E"/>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67" name="円/楕円 20">
              <a:extLst>
                <a:ext uri="{FF2B5EF4-FFF2-40B4-BE49-F238E27FC236}">
                  <a16:creationId xmlns:a16="http://schemas.microsoft.com/office/drawing/2014/main" id="{F97C5B16-DC69-4A7B-91F3-20C1900F3313}"/>
                </a:ext>
              </a:extLst>
            </p:cNvPr>
            <p:cNvSpPr/>
            <p:nvPr/>
          </p:nvSpPr>
          <p:spPr>
            <a:xfrm rot="18399016" flipH="1" flipV="1">
              <a:off x="3342883" y="3819570"/>
              <a:ext cx="59510" cy="54020"/>
            </a:xfrm>
            <a:prstGeom prst="ellipse">
              <a:avLst/>
            </a:prstGeom>
            <a:solidFill>
              <a:srgbClr val="EFB251"/>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68" name="円/楕円 20">
              <a:extLst>
                <a:ext uri="{FF2B5EF4-FFF2-40B4-BE49-F238E27FC236}">
                  <a16:creationId xmlns:a16="http://schemas.microsoft.com/office/drawing/2014/main" id="{07544BE2-C8F0-4D5F-B658-E02101B8B45E}"/>
                </a:ext>
              </a:extLst>
            </p:cNvPr>
            <p:cNvSpPr/>
            <p:nvPr/>
          </p:nvSpPr>
          <p:spPr>
            <a:xfrm rot="18399016" flipH="1" flipV="1">
              <a:off x="3597613" y="3940512"/>
              <a:ext cx="59510" cy="54020"/>
            </a:xfrm>
            <a:prstGeom prst="ellipse">
              <a:avLst/>
            </a:prstGeom>
            <a:solidFill>
              <a:srgbClr val="FF99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69" name="楕円 56">
              <a:extLst>
                <a:ext uri="{FF2B5EF4-FFF2-40B4-BE49-F238E27FC236}">
                  <a16:creationId xmlns:a16="http://schemas.microsoft.com/office/drawing/2014/main" id="{CE871B1C-1C12-4A77-B349-98DD398FAA0E}"/>
                </a:ext>
              </a:extLst>
            </p:cNvPr>
            <p:cNvSpPr/>
            <p:nvPr/>
          </p:nvSpPr>
          <p:spPr>
            <a:xfrm rot="19242162">
              <a:off x="3567682" y="3503636"/>
              <a:ext cx="493761" cy="493762"/>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70" name="楕円 57">
              <a:extLst>
                <a:ext uri="{FF2B5EF4-FFF2-40B4-BE49-F238E27FC236}">
                  <a16:creationId xmlns:a16="http://schemas.microsoft.com/office/drawing/2014/main" id="{F65A6E70-891C-41FB-8855-FC7177D8B3D2}"/>
                </a:ext>
              </a:extLst>
            </p:cNvPr>
            <p:cNvSpPr/>
            <p:nvPr/>
          </p:nvSpPr>
          <p:spPr>
            <a:xfrm rot="19242162">
              <a:off x="3333050" y="3252459"/>
              <a:ext cx="631117" cy="63111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71" name="楕円 53">
              <a:extLst>
                <a:ext uri="{FF2B5EF4-FFF2-40B4-BE49-F238E27FC236}">
                  <a16:creationId xmlns:a16="http://schemas.microsoft.com/office/drawing/2014/main" id="{F76E5812-0A8A-42BA-B334-C4887CAE9494}"/>
                </a:ext>
              </a:extLst>
            </p:cNvPr>
            <p:cNvSpPr/>
            <p:nvPr/>
          </p:nvSpPr>
          <p:spPr>
            <a:xfrm rot="19242162">
              <a:off x="3216760" y="3530432"/>
              <a:ext cx="593016" cy="593017"/>
            </a:xfrm>
            <a:prstGeom prst="ellipse">
              <a:avLst/>
            </a:prstGeom>
            <a:gradFill flip="none" rotWithShape="1">
              <a:gsLst>
                <a:gs pos="76000">
                  <a:srgbClr val="FACAC4">
                    <a:alpha val="8000"/>
                  </a:srgbClr>
                </a:gs>
                <a:gs pos="44500">
                  <a:srgbClr val="F28F84">
                    <a:alpha val="63000"/>
                  </a:srgbClr>
                </a:gs>
                <a:gs pos="27000">
                  <a:srgbClr val="EE7164">
                    <a:alpha val="80000"/>
                  </a:srgbClr>
                </a:gs>
                <a:gs pos="2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72" name="楕円 64">
              <a:extLst>
                <a:ext uri="{FF2B5EF4-FFF2-40B4-BE49-F238E27FC236}">
                  <a16:creationId xmlns:a16="http://schemas.microsoft.com/office/drawing/2014/main" id="{AA1E9BF4-A696-48AC-BF72-6E70C9F968DE}"/>
                </a:ext>
              </a:extLst>
            </p:cNvPr>
            <p:cNvSpPr/>
            <p:nvPr/>
          </p:nvSpPr>
          <p:spPr>
            <a:xfrm rot="5722044">
              <a:off x="3493135" y="3481996"/>
              <a:ext cx="256125" cy="539382"/>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73" name="楕円 65">
              <a:extLst>
                <a:ext uri="{FF2B5EF4-FFF2-40B4-BE49-F238E27FC236}">
                  <a16:creationId xmlns:a16="http://schemas.microsoft.com/office/drawing/2014/main" id="{A3A43C19-7AEE-4173-97CF-F2CA81EA6840}"/>
                </a:ext>
              </a:extLst>
            </p:cNvPr>
            <p:cNvSpPr/>
            <p:nvPr/>
          </p:nvSpPr>
          <p:spPr>
            <a:xfrm rot="564899">
              <a:off x="3517870" y="3332149"/>
              <a:ext cx="249421" cy="680501"/>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74" name="楕円 71">
              <a:extLst>
                <a:ext uri="{FF2B5EF4-FFF2-40B4-BE49-F238E27FC236}">
                  <a16:creationId xmlns:a16="http://schemas.microsoft.com/office/drawing/2014/main" id="{CA8AA946-3279-44ED-8F7E-07FB230EC53C}"/>
                </a:ext>
              </a:extLst>
            </p:cNvPr>
            <p:cNvSpPr/>
            <p:nvPr/>
          </p:nvSpPr>
          <p:spPr>
            <a:xfrm rot="18037802">
              <a:off x="3488374" y="3374791"/>
              <a:ext cx="286247" cy="522215"/>
            </a:xfrm>
            <a:prstGeom prst="ellipse">
              <a:avLst/>
            </a:prstGeom>
            <a:gradFill flip="none" rotWithShape="1">
              <a:gsLst>
                <a:gs pos="38000">
                  <a:srgbClr val="F7615A">
                    <a:alpha val="72000"/>
                  </a:srgbClr>
                </a:gs>
                <a:gs pos="89000">
                  <a:srgbClr val="EE7164">
                    <a:alpha val="10000"/>
                  </a:srgbClr>
                </a:gs>
                <a:gs pos="15000">
                  <a:srgbClr val="FF5050">
                    <a:alpha val="71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75" name="右矢印 385">
              <a:extLst>
                <a:ext uri="{FF2B5EF4-FFF2-40B4-BE49-F238E27FC236}">
                  <a16:creationId xmlns:a16="http://schemas.microsoft.com/office/drawing/2014/main" id="{6A98DE5B-AC68-4FCB-9777-CD9C0323547B}"/>
                </a:ext>
              </a:extLst>
            </p:cNvPr>
            <p:cNvSpPr/>
            <p:nvPr/>
          </p:nvSpPr>
          <p:spPr>
            <a:xfrm rot="10580181">
              <a:off x="2328406" y="3768216"/>
              <a:ext cx="1072460" cy="181322"/>
            </a:xfrm>
            <a:prstGeom prst="rightArrow">
              <a:avLst>
                <a:gd name="adj1" fmla="val 35042"/>
                <a:gd name="adj2" fmla="val 97506"/>
              </a:avLst>
            </a:prstGeom>
            <a:solidFill>
              <a:srgbClr val="C00000"/>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76" name="右矢印 386">
              <a:extLst>
                <a:ext uri="{FF2B5EF4-FFF2-40B4-BE49-F238E27FC236}">
                  <a16:creationId xmlns:a16="http://schemas.microsoft.com/office/drawing/2014/main" id="{3BF6404D-65A5-4CEE-A850-73528E411E18}"/>
                </a:ext>
              </a:extLst>
            </p:cNvPr>
            <p:cNvSpPr/>
            <p:nvPr/>
          </p:nvSpPr>
          <p:spPr>
            <a:xfrm rot="20749557">
              <a:off x="3656062" y="3482471"/>
              <a:ext cx="1072460" cy="181322"/>
            </a:xfrm>
            <a:prstGeom prst="rightArrow">
              <a:avLst>
                <a:gd name="adj1" fmla="val 35042"/>
                <a:gd name="adj2" fmla="val 97506"/>
              </a:avLst>
            </a:prstGeom>
            <a:solidFill>
              <a:srgbClr val="C00000"/>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77" name="右矢印 387">
              <a:extLst>
                <a:ext uri="{FF2B5EF4-FFF2-40B4-BE49-F238E27FC236}">
                  <a16:creationId xmlns:a16="http://schemas.microsoft.com/office/drawing/2014/main" id="{96881FDA-E5DA-4F69-9A29-0125952C5714}"/>
                </a:ext>
              </a:extLst>
            </p:cNvPr>
            <p:cNvSpPr/>
            <p:nvPr/>
          </p:nvSpPr>
          <p:spPr>
            <a:xfrm rot="18661288">
              <a:off x="3439303" y="3219965"/>
              <a:ext cx="890187" cy="161563"/>
            </a:xfrm>
            <a:prstGeom prst="rightArrow">
              <a:avLst>
                <a:gd name="adj1" fmla="val 35042"/>
                <a:gd name="adj2" fmla="val 97506"/>
              </a:avLst>
            </a:prstGeom>
            <a:solidFill>
              <a:srgbClr val="C00000"/>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78" name="右矢印 388">
              <a:extLst>
                <a:ext uri="{FF2B5EF4-FFF2-40B4-BE49-F238E27FC236}">
                  <a16:creationId xmlns:a16="http://schemas.microsoft.com/office/drawing/2014/main" id="{01E6718E-A7D4-4240-9669-941AAC00C082}"/>
                </a:ext>
              </a:extLst>
            </p:cNvPr>
            <p:cNvSpPr/>
            <p:nvPr/>
          </p:nvSpPr>
          <p:spPr>
            <a:xfrm rot="7474498">
              <a:off x="2862034" y="4146316"/>
              <a:ext cx="937631" cy="129037"/>
            </a:xfrm>
            <a:prstGeom prst="rightArrow">
              <a:avLst>
                <a:gd name="adj1" fmla="val 35042"/>
                <a:gd name="adj2" fmla="val 97506"/>
              </a:avLst>
            </a:prstGeom>
            <a:solidFill>
              <a:srgbClr val="C00000"/>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79" name="楕円 64">
              <a:extLst>
                <a:ext uri="{FF2B5EF4-FFF2-40B4-BE49-F238E27FC236}">
                  <a16:creationId xmlns:a16="http://schemas.microsoft.com/office/drawing/2014/main" id="{B325A5CE-45DE-4C6F-8E16-0D99687A00F5}"/>
                </a:ext>
              </a:extLst>
            </p:cNvPr>
            <p:cNvSpPr/>
            <p:nvPr/>
          </p:nvSpPr>
          <p:spPr>
            <a:xfrm rot="5722044">
              <a:off x="3347755" y="3539189"/>
              <a:ext cx="256125" cy="539382"/>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80" name="楕円 65">
              <a:extLst>
                <a:ext uri="{FF2B5EF4-FFF2-40B4-BE49-F238E27FC236}">
                  <a16:creationId xmlns:a16="http://schemas.microsoft.com/office/drawing/2014/main" id="{D5A316F1-4168-4837-952F-47813AB735B6}"/>
                </a:ext>
              </a:extLst>
            </p:cNvPr>
            <p:cNvSpPr/>
            <p:nvPr/>
          </p:nvSpPr>
          <p:spPr>
            <a:xfrm rot="564899">
              <a:off x="3431746" y="3353842"/>
              <a:ext cx="434661" cy="612431"/>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81" name="楕円 77">
              <a:extLst>
                <a:ext uri="{FF2B5EF4-FFF2-40B4-BE49-F238E27FC236}">
                  <a16:creationId xmlns:a16="http://schemas.microsoft.com/office/drawing/2014/main" id="{B68A353C-8B14-4E38-8607-DBD86760B1B9}"/>
                </a:ext>
              </a:extLst>
            </p:cNvPr>
            <p:cNvSpPr/>
            <p:nvPr/>
          </p:nvSpPr>
          <p:spPr>
            <a:xfrm rot="6974957">
              <a:off x="3530172" y="3485492"/>
              <a:ext cx="283214" cy="40266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82" name="楕円 77">
              <a:extLst>
                <a:ext uri="{FF2B5EF4-FFF2-40B4-BE49-F238E27FC236}">
                  <a16:creationId xmlns:a16="http://schemas.microsoft.com/office/drawing/2014/main" id="{565B925E-D250-4DC1-89DE-9FFA258C4936}"/>
                </a:ext>
              </a:extLst>
            </p:cNvPr>
            <p:cNvSpPr/>
            <p:nvPr/>
          </p:nvSpPr>
          <p:spPr>
            <a:xfrm rot="6974957">
              <a:off x="3486734" y="3619325"/>
              <a:ext cx="234773" cy="323008"/>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83" name="円/楕円 20">
              <a:extLst>
                <a:ext uri="{FF2B5EF4-FFF2-40B4-BE49-F238E27FC236}">
                  <a16:creationId xmlns:a16="http://schemas.microsoft.com/office/drawing/2014/main" id="{5FF62508-7C13-4ED2-B651-612728E02AD8}"/>
                </a:ext>
              </a:extLst>
            </p:cNvPr>
            <p:cNvSpPr/>
            <p:nvPr/>
          </p:nvSpPr>
          <p:spPr>
            <a:xfrm rot="2395037" flipH="1" flipV="1">
              <a:off x="2092000" y="3806290"/>
              <a:ext cx="115265" cy="115265"/>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84" name="円/楕円 20">
              <a:extLst>
                <a:ext uri="{FF2B5EF4-FFF2-40B4-BE49-F238E27FC236}">
                  <a16:creationId xmlns:a16="http://schemas.microsoft.com/office/drawing/2014/main" id="{4613732A-610F-4A66-9799-FE1CD735A63C}"/>
                </a:ext>
              </a:extLst>
            </p:cNvPr>
            <p:cNvSpPr/>
            <p:nvPr/>
          </p:nvSpPr>
          <p:spPr>
            <a:xfrm rot="2395037" flipH="1" flipV="1">
              <a:off x="4902422" y="3269921"/>
              <a:ext cx="115265" cy="115265"/>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85" name="円/楕円 20">
              <a:extLst>
                <a:ext uri="{FF2B5EF4-FFF2-40B4-BE49-F238E27FC236}">
                  <a16:creationId xmlns:a16="http://schemas.microsoft.com/office/drawing/2014/main" id="{3577E71B-1C13-4409-A363-C72B5099E89B}"/>
                </a:ext>
              </a:extLst>
            </p:cNvPr>
            <p:cNvSpPr/>
            <p:nvPr/>
          </p:nvSpPr>
          <p:spPr>
            <a:xfrm rot="2395037" flipH="1" flipV="1">
              <a:off x="4259935" y="2731474"/>
              <a:ext cx="93537" cy="93537"/>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86" name="円/楕円 20">
              <a:extLst>
                <a:ext uri="{FF2B5EF4-FFF2-40B4-BE49-F238E27FC236}">
                  <a16:creationId xmlns:a16="http://schemas.microsoft.com/office/drawing/2014/main" id="{7DBFC265-1115-4360-9C66-3B96560DC1A8}"/>
                </a:ext>
              </a:extLst>
            </p:cNvPr>
            <p:cNvSpPr/>
            <p:nvPr/>
          </p:nvSpPr>
          <p:spPr>
            <a:xfrm rot="2395037" flipH="1" flipV="1">
              <a:off x="2893443" y="4653807"/>
              <a:ext cx="93537" cy="93537"/>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87" name="楕円 65">
              <a:extLst>
                <a:ext uri="{FF2B5EF4-FFF2-40B4-BE49-F238E27FC236}">
                  <a16:creationId xmlns:a16="http://schemas.microsoft.com/office/drawing/2014/main" id="{93D4E245-2F3B-4B28-83AE-05F626178532}"/>
                </a:ext>
              </a:extLst>
            </p:cNvPr>
            <p:cNvSpPr/>
            <p:nvPr/>
          </p:nvSpPr>
          <p:spPr>
            <a:xfrm rot="564899">
              <a:off x="3452793" y="3324301"/>
              <a:ext cx="434661" cy="612431"/>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88" name="楕円 65">
              <a:extLst>
                <a:ext uri="{FF2B5EF4-FFF2-40B4-BE49-F238E27FC236}">
                  <a16:creationId xmlns:a16="http://schemas.microsoft.com/office/drawing/2014/main" id="{6E0B542E-C0C8-4524-A483-E1FAD1B0ED2F}"/>
                </a:ext>
              </a:extLst>
            </p:cNvPr>
            <p:cNvSpPr/>
            <p:nvPr/>
          </p:nvSpPr>
          <p:spPr>
            <a:xfrm rot="564899">
              <a:off x="3172727" y="3451153"/>
              <a:ext cx="434661" cy="612431"/>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89" name="楕円 65">
              <a:extLst>
                <a:ext uri="{FF2B5EF4-FFF2-40B4-BE49-F238E27FC236}">
                  <a16:creationId xmlns:a16="http://schemas.microsoft.com/office/drawing/2014/main" id="{F45B38C1-76C5-4BA0-AD60-BBC00C3C140F}"/>
                </a:ext>
              </a:extLst>
            </p:cNvPr>
            <p:cNvSpPr/>
            <p:nvPr/>
          </p:nvSpPr>
          <p:spPr>
            <a:xfrm rot="564899">
              <a:off x="3478313" y="3771697"/>
              <a:ext cx="195582" cy="308159"/>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3810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90" name="楕円 65">
              <a:extLst>
                <a:ext uri="{FF2B5EF4-FFF2-40B4-BE49-F238E27FC236}">
                  <a16:creationId xmlns:a16="http://schemas.microsoft.com/office/drawing/2014/main" id="{410F8AF5-7482-43BE-9654-4D8C708C7B6F}"/>
                </a:ext>
              </a:extLst>
            </p:cNvPr>
            <p:cNvSpPr/>
            <p:nvPr/>
          </p:nvSpPr>
          <p:spPr>
            <a:xfrm rot="564899">
              <a:off x="3233925" y="3487520"/>
              <a:ext cx="434661" cy="612431"/>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grpSp>
      <p:cxnSp>
        <p:nvCxnSpPr>
          <p:cNvPr id="192" name="直線矢印コネクタ 129">
            <a:extLst>
              <a:ext uri="{FF2B5EF4-FFF2-40B4-BE49-F238E27FC236}">
                <a16:creationId xmlns:a16="http://schemas.microsoft.com/office/drawing/2014/main" id="{56AB01FE-C918-4EE6-9D4C-F35F3CB09EB3}"/>
              </a:ext>
            </a:extLst>
          </p:cNvPr>
          <p:cNvCxnSpPr>
            <a:cxnSpLocks/>
          </p:cNvCxnSpPr>
          <p:nvPr/>
        </p:nvCxnSpPr>
        <p:spPr>
          <a:xfrm rot="18239659" flipV="1">
            <a:off x="2675408" y="5580805"/>
            <a:ext cx="1122076" cy="10414"/>
          </a:xfrm>
          <a:prstGeom prst="straightConnector1">
            <a:avLst/>
          </a:prstGeom>
          <a:noFill/>
          <a:ln w="19050" cap="rnd" cmpd="sng" algn="ctr">
            <a:noFill/>
            <a:prstDash val="solid"/>
            <a:headEnd type="none" w="lg" len="lg"/>
            <a:tailEnd type="triangle" w="lg" len="lg"/>
          </a:ln>
          <a:effectLst/>
        </p:spPr>
      </p:cxnSp>
      <p:grpSp>
        <p:nvGrpSpPr>
          <p:cNvPr id="193" name="Group 192">
            <a:extLst>
              <a:ext uri="{FF2B5EF4-FFF2-40B4-BE49-F238E27FC236}">
                <a16:creationId xmlns:a16="http://schemas.microsoft.com/office/drawing/2014/main" id="{F8156953-218B-4C9D-BA89-0AEFD9749F2A}"/>
              </a:ext>
            </a:extLst>
          </p:cNvPr>
          <p:cNvGrpSpPr/>
          <p:nvPr/>
        </p:nvGrpSpPr>
        <p:grpSpPr>
          <a:xfrm>
            <a:off x="157523" y="1306542"/>
            <a:ext cx="2074228" cy="1570805"/>
            <a:chOff x="1957553" y="2167336"/>
            <a:chExt cx="2074228" cy="1570805"/>
          </a:xfrm>
        </p:grpSpPr>
        <p:sp>
          <p:nvSpPr>
            <p:cNvPr id="194" name="円/楕円 20">
              <a:extLst>
                <a:ext uri="{FF2B5EF4-FFF2-40B4-BE49-F238E27FC236}">
                  <a16:creationId xmlns:a16="http://schemas.microsoft.com/office/drawing/2014/main" id="{47DE9908-DBEA-4A79-BE2A-A1010A6D25E4}"/>
                </a:ext>
              </a:extLst>
            </p:cNvPr>
            <p:cNvSpPr/>
            <p:nvPr/>
          </p:nvSpPr>
          <p:spPr>
            <a:xfrm rot="11286" flipH="1" flipV="1">
              <a:off x="2612400" y="2986299"/>
              <a:ext cx="68923" cy="70677"/>
            </a:xfrm>
            <a:prstGeom prst="ellipse">
              <a:avLst/>
            </a:prstGeom>
            <a:solidFill>
              <a:srgbClr val="6DDD9A"/>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95" name="円/楕円 20">
              <a:extLst>
                <a:ext uri="{FF2B5EF4-FFF2-40B4-BE49-F238E27FC236}">
                  <a16:creationId xmlns:a16="http://schemas.microsoft.com/office/drawing/2014/main" id="{384CBC8A-904D-4D52-980B-A0A061C28BFC}"/>
                </a:ext>
              </a:extLst>
            </p:cNvPr>
            <p:cNvSpPr/>
            <p:nvPr/>
          </p:nvSpPr>
          <p:spPr>
            <a:xfrm rot="11286" flipH="1" flipV="1">
              <a:off x="3223971" y="3100941"/>
              <a:ext cx="68923" cy="70677"/>
            </a:xfrm>
            <a:prstGeom prst="ellipse">
              <a:avLst/>
            </a:prstGeom>
            <a:blipFill rotWithShape="1">
              <a:blip r:embed="rId2">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96" name="円/楕円 20">
              <a:extLst>
                <a:ext uri="{FF2B5EF4-FFF2-40B4-BE49-F238E27FC236}">
                  <a16:creationId xmlns:a16="http://schemas.microsoft.com/office/drawing/2014/main" id="{1AC3FFF6-B590-46AD-B939-98E507ED0D02}"/>
                </a:ext>
              </a:extLst>
            </p:cNvPr>
            <p:cNvSpPr/>
            <p:nvPr/>
          </p:nvSpPr>
          <p:spPr>
            <a:xfrm rot="11286" flipH="1" flipV="1">
              <a:off x="3483609" y="3010402"/>
              <a:ext cx="68923" cy="70677"/>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97" name="円/楕円 20">
              <a:extLst>
                <a:ext uri="{FF2B5EF4-FFF2-40B4-BE49-F238E27FC236}">
                  <a16:creationId xmlns:a16="http://schemas.microsoft.com/office/drawing/2014/main" id="{89F39EC3-1291-47C6-8AB1-1836D72659B5}"/>
                </a:ext>
              </a:extLst>
            </p:cNvPr>
            <p:cNvSpPr/>
            <p:nvPr/>
          </p:nvSpPr>
          <p:spPr>
            <a:xfrm rot="11286" flipH="1" flipV="1">
              <a:off x="3077524" y="2765858"/>
              <a:ext cx="68923" cy="70677"/>
            </a:xfrm>
            <a:prstGeom prst="ellipse">
              <a:avLst/>
            </a:prstGeom>
            <a:solidFill>
              <a:srgbClr val="ED515C"/>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98" name="円/楕円 20">
              <a:extLst>
                <a:ext uri="{FF2B5EF4-FFF2-40B4-BE49-F238E27FC236}">
                  <a16:creationId xmlns:a16="http://schemas.microsoft.com/office/drawing/2014/main" id="{0B829D57-1FCE-4F03-93A8-04F18CC8CB1E}"/>
                </a:ext>
              </a:extLst>
            </p:cNvPr>
            <p:cNvSpPr/>
            <p:nvPr/>
          </p:nvSpPr>
          <p:spPr>
            <a:xfrm rot="11286" flipH="1" flipV="1">
              <a:off x="3867144" y="2744896"/>
              <a:ext cx="68923" cy="70677"/>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99" name="円/楕円 20">
              <a:extLst>
                <a:ext uri="{FF2B5EF4-FFF2-40B4-BE49-F238E27FC236}">
                  <a16:creationId xmlns:a16="http://schemas.microsoft.com/office/drawing/2014/main" id="{6D2405B7-FDC6-41F3-9B39-C4CB07568103}"/>
                </a:ext>
              </a:extLst>
            </p:cNvPr>
            <p:cNvSpPr/>
            <p:nvPr/>
          </p:nvSpPr>
          <p:spPr>
            <a:xfrm rot="11286" flipH="1" flipV="1">
              <a:off x="3543722" y="2530607"/>
              <a:ext cx="68923" cy="70677"/>
            </a:xfrm>
            <a:prstGeom prst="ellipse">
              <a:avLst/>
            </a:prstGeom>
            <a:blipFill rotWithShape="1">
              <a:blip r:embed="rId2">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00" name="円/楕円 20">
              <a:extLst>
                <a:ext uri="{FF2B5EF4-FFF2-40B4-BE49-F238E27FC236}">
                  <a16:creationId xmlns:a16="http://schemas.microsoft.com/office/drawing/2014/main" id="{95FDD53C-D7B4-4847-865B-B08F289A469A}"/>
                </a:ext>
              </a:extLst>
            </p:cNvPr>
            <p:cNvSpPr/>
            <p:nvPr/>
          </p:nvSpPr>
          <p:spPr>
            <a:xfrm rot="11286" flipH="1" flipV="1">
              <a:off x="2143494" y="3175378"/>
              <a:ext cx="68923" cy="70677"/>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01" name="円/楕円 20">
              <a:extLst>
                <a:ext uri="{FF2B5EF4-FFF2-40B4-BE49-F238E27FC236}">
                  <a16:creationId xmlns:a16="http://schemas.microsoft.com/office/drawing/2014/main" id="{CAC25375-328D-4FA6-A077-E9F7789B7419}"/>
                </a:ext>
              </a:extLst>
            </p:cNvPr>
            <p:cNvSpPr/>
            <p:nvPr/>
          </p:nvSpPr>
          <p:spPr>
            <a:xfrm rot="9692939" flipH="1" flipV="1">
              <a:off x="3765165" y="3164950"/>
              <a:ext cx="50455" cy="50455"/>
            </a:xfrm>
            <a:prstGeom prst="ellipse">
              <a:avLst/>
            </a:prstGeom>
            <a:solidFill>
              <a:srgbClr val="6DDD9A"/>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02" name="円/楕円 20">
              <a:extLst>
                <a:ext uri="{FF2B5EF4-FFF2-40B4-BE49-F238E27FC236}">
                  <a16:creationId xmlns:a16="http://schemas.microsoft.com/office/drawing/2014/main" id="{DA73BF06-835A-40F7-AFBF-44E3D4774737}"/>
                </a:ext>
              </a:extLst>
            </p:cNvPr>
            <p:cNvSpPr/>
            <p:nvPr/>
          </p:nvSpPr>
          <p:spPr>
            <a:xfrm rot="9692939" flipH="1" flipV="1">
              <a:off x="3314111" y="3228434"/>
              <a:ext cx="50455" cy="50455"/>
            </a:xfrm>
            <a:prstGeom prst="ellipse">
              <a:avLst/>
            </a:prstGeom>
            <a:blipFill rotWithShape="1">
              <a:blip r:embed="rId2">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03" name="円/楕円 20">
              <a:extLst>
                <a:ext uri="{FF2B5EF4-FFF2-40B4-BE49-F238E27FC236}">
                  <a16:creationId xmlns:a16="http://schemas.microsoft.com/office/drawing/2014/main" id="{B822E812-C4BB-4B9B-89DD-ECEB245369C4}"/>
                </a:ext>
              </a:extLst>
            </p:cNvPr>
            <p:cNvSpPr/>
            <p:nvPr/>
          </p:nvSpPr>
          <p:spPr>
            <a:xfrm rot="9692939" flipH="1" flipV="1">
              <a:off x="3154862" y="3349491"/>
              <a:ext cx="50455" cy="50455"/>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04" name="円/楕円 20">
              <a:extLst>
                <a:ext uri="{FF2B5EF4-FFF2-40B4-BE49-F238E27FC236}">
                  <a16:creationId xmlns:a16="http://schemas.microsoft.com/office/drawing/2014/main" id="{2F58AB26-7E3E-4692-8729-1A4D05C6E6AB}"/>
                </a:ext>
              </a:extLst>
            </p:cNvPr>
            <p:cNvSpPr/>
            <p:nvPr/>
          </p:nvSpPr>
          <p:spPr>
            <a:xfrm rot="9692939" flipH="1" flipV="1">
              <a:off x="2950139" y="3617385"/>
              <a:ext cx="50455" cy="50455"/>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05" name="円/楕円 20">
              <a:extLst>
                <a:ext uri="{FF2B5EF4-FFF2-40B4-BE49-F238E27FC236}">
                  <a16:creationId xmlns:a16="http://schemas.microsoft.com/office/drawing/2014/main" id="{AC3C4175-D40E-4209-AF6F-57DD482D8C70}"/>
                </a:ext>
              </a:extLst>
            </p:cNvPr>
            <p:cNvSpPr/>
            <p:nvPr/>
          </p:nvSpPr>
          <p:spPr>
            <a:xfrm rot="9692939" flipH="1" flipV="1">
              <a:off x="3224261" y="3687686"/>
              <a:ext cx="50455" cy="50455"/>
            </a:xfrm>
            <a:prstGeom prst="ellipse">
              <a:avLst/>
            </a:prstGeom>
            <a:blipFill rotWithShape="1">
              <a:blip r:embed="rId2">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06" name="円/楕円 20">
              <a:extLst>
                <a:ext uri="{FF2B5EF4-FFF2-40B4-BE49-F238E27FC236}">
                  <a16:creationId xmlns:a16="http://schemas.microsoft.com/office/drawing/2014/main" id="{A6C67782-8158-489C-B07B-98558EA65EE6}"/>
                </a:ext>
              </a:extLst>
            </p:cNvPr>
            <p:cNvSpPr/>
            <p:nvPr/>
          </p:nvSpPr>
          <p:spPr>
            <a:xfrm rot="10615974" flipH="1" flipV="1">
              <a:off x="3438025" y="2408286"/>
              <a:ext cx="50456" cy="50455"/>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07" name="円/楕円 20">
              <a:extLst>
                <a:ext uri="{FF2B5EF4-FFF2-40B4-BE49-F238E27FC236}">
                  <a16:creationId xmlns:a16="http://schemas.microsoft.com/office/drawing/2014/main" id="{2F836540-D02E-42E3-9D8B-C96633DD25F7}"/>
                </a:ext>
              </a:extLst>
            </p:cNvPr>
            <p:cNvSpPr/>
            <p:nvPr/>
          </p:nvSpPr>
          <p:spPr>
            <a:xfrm rot="10615974" flipH="1" flipV="1">
              <a:off x="2781837" y="2192179"/>
              <a:ext cx="44925" cy="44925"/>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08" name="円/楕円 20">
              <a:extLst>
                <a:ext uri="{FF2B5EF4-FFF2-40B4-BE49-F238E27FC236}">
                  <a16:creationId xmlns:a16="http://schemas.microsoft.com/office/drawing/2014/main" id="{04DB3D8D-EE89-4B05-9775-D0BE77F1EA25}"/>
                </a:ext>
              </a:extLst>
            </p:cNvPr>
            <p:cNvSpPr/>
            <p:nvPr/>
          </p:nvSpPr>
          <p:spPr>
            <a:xfrm rot="10615974" flipH="1" flipV="1">
              <a:off x="3192865" y="2411234"/>
              <a:ext cx="50456" cy="50455"/>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09" name="円/楕円 20">
              <a:extLst>
                <a:ext uri="{FF2B5EF4-FFF2-40B4-BE49-F238E27FC236}">
                  <a16:creationId xmlns:a16="http://schemas.microsoft.com/office/drawing/2014/main" id="{7522F97A-0A17-418A-AC21-7FE3A2427368}"/>
                </a:ext>
              </a:extLst>
            </p:cNvPr>
            <p:cNvSpPr/>
            <p:nvPr/>
          </p:nvSpPr>
          <p:spPr>
            <a:xfrm rot="10615974" flipH="1" flipV="1">
              <a:off x="3107993" y="2583240"/>
              <a:ext cx="50456" cy="50455"/>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10" name="円/楕円 20">
              <a:extLst>
                <a:ext uri="{FF2B5EF4-FFF2-40B4-BE49-F238E27FC236}">
                  <a16:creationId xmlns:a16="http://schemas.microsoft.com/office/drawing/2014/main" id="{3FADABEB-150F-472A-8B10-B84242CA1599}"/>
                </a:ext>
              </a:extLst>
            </p:cNvPr>
            <p:cNvSpPr/>
            <p:nvPr/>
          </p:nvSpPr>
          <p:spPr>
            <a:xfrm rot="10615974" flipH="1" flipV="1">
              <a:off x="2532176" y="2628295"/>
              <a:ext cx="50456" cy="50455"/>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11" name="円/楕円 20">
              <a:extLst>
                <a:ext uri="{FF2B5EF4-FFF2-40B4-BE49-F238E27FC236}">
                  <a16:creationId xmlns:a16="http://schemas.microsoft.com/office/drawing/2014/main" id="{334BF71F-0B6C-43D3-895F-9595AF85BDBD}"/>
                </a:ext>
              </a:extLst>
            </p:cNvPr>
            <p:cNvSpPr/>
            <p:nvPr/>
          </p:nvSpPr>
          <p:spPr>
            <a:xfrm rot="10615974" flipH="1" flipV="1">
              <a:off x="2670978" y="2553361"/>
              <a:ext cx="50456" cy="50455"/>
            </a:xfrm>
            <a:prstGeom prst="ellipse">
              <a:avLst/>
            </a:prstGeom>
            <a:solidFill>
              <a:srgbClr val="EFB251"/>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12" name="円/楕円 20">
              <a:extLst>
                <a:ext uri="{FF2B5EF4-FFF2-40B4-BE49-F238E27FC236}">
                  <a16:creationId xmlns:a16="http://schemas.microsoft.com/office/drawing/2014/main" id="{793CB9FD-6E1C-4DC3-B788-AD3168AE7BF3}"/>
                </a:ext>
              </a:extLst>
            </p:cNvPr>
            <p:cNvSpPr/>
            <p:nvPr/>
          </p:nvSpPr>
          <p:spPr>
            <a:xfrm rot="10615974" flipH="1" flipV="1">
              <a:off x="2915684" y="2556978"/>
              <a:ext cx="50456" cy="50455"/>
            </a:xfrm>
            <a:prstGeom prst="ellipse">
              <a:avLst/>
            </a:prstGeom>
            <a:solidFill>
              <a:srgbClr val="FF99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13" name="円/楕円 20">
              <a:extLst>
                <a:ext uri="{FF2B5EF4-FFF2-40B4-BE49-F238E27FC236}">
                  <a16:creationId xmlns:a16="http://schemas.microsoft.com/office/drawing/2014/main" id="{3AC60A50-44F2-4BD5-A9AC-36406759EBFB}"/>
                </a:ext>
              </a:extLst>
            </p:cNvPr>
            <p:cNvSpPr/>
            <p:nvPr/>
          </p:nvSpPr>
          <p:spPr>
            <a:xfrm rot="10615974" flipH="1" flipV="1">
              <a:off x="2777827" y="2768798"/>
              <a:ext cx="50456" cy="50455"/>
            </a:xfrm>
            <a:prstGeom prst="ellipse">
              <a:avLst/>
            </a:prstGeom>
            <a:blipFill rotWithShape="1">
              <a:blip r:embed="rId2">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14" name="円/楕円 20">
              <a:extLst>
                <a:ext uri="{FF2B5EF4-FFF2-40B4-BE49-F238E27FC236}">
                  <a16:creationId xmlns:a16="http://schemas.microsoft.com/office/drawing/2014/main" id="{6150D44D-F2E4-4728-B237-5AE5B0CB9938}"/>
                </a:ext>
              </a:extLst>
            </p:cNvPr>
            <p:cNvSpPr/>
            <p:nvPr/>
          </p:nvSpPr>
          <p:spPr>
            <a:xfrm rot="10615974" flipH="1" flipV="1">
              <a:off x="3166574" y="2167336"/>
              <a:ext cx="50456" cy="50455"/>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15" name="円/楕円 20">
              <a:extLst>
                <a:ext uri="{FF2B5EF4-FFF2-40B4-BE49-F238E27FC236}">
                  <a16:creationId xmlns:a16="http://schemas.microsoft.com/office/drawing/2014/main" id="{0D7700A4-54B3-4B76-9CB7-0FE8AE451E8E}"/>
                </a:ext>
              </a:extLst>
            </p:cNvPr>
            <p:cNvSpPr/>
            <p:nvPr/>
          </p:nvSpPr>
          <p:spPr>
            <a:xfrm rot="1299016" flipH="1" flipV="1">
              <a:off x="2613036" y="3309656"/>
              <a:ext cx="50456" cy="50455"/>
            </a:xfrm>
            <a:prstGeom prst="ellipse">
              <a:avLst/>
            </a:prstGeom>
            <a:solidFill>
              <a:srgbClr val="6DDD9A"/>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16" name="円/楕円 20">
              <a:extLst>
                <a:ext uri="{FF2B5EF4-FFF2-40B4-BE49-F238E27FC236}">
                  <a16:creationId xmlns:a16="http://schemas.microsoft.com/office/drawing/2014/main" id="{FD3B094C-FD7B-4459-89E7-A72DBD2D28BC}"/>
                </a:ext>
              </a:extLst>
            </p:cNvPr>
            <p:cNvSpPr/>
            <p:nvPr/>
          </p:nvSpPr>
          <p:spPr>
            <a:xfrm rot="1299016" flipH="1" flipV="1">
              <a:off x="3587453" y="2970319"/>
              <a:ext cx="50456" cy="50455"/>
            </a:xfrm>
            <a:prstGeom prst="ellipse">
              <a:avLst/>
            </a:prstGeom>
            <a:blipFill rotWithShape="1">
              <a:blip r:embed="rId2">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17" name="円/楕円 20">
              <a:extLst>
                <a:ext uri="{FF2B5EF4-FFF2-40B4-BE49-F238E27FC236}">
                  <a16:creationId xmlns:a16="http://schemas.microsoft.com/office/drawing/2014/main" id="{5F899531-7527-4118-8F03-7548B497C64D}"/>
                </a:ext>
              </a:extLst>
            </p:cNvPr>
            <p:cNvSpPr/>
            <p:nvPr/>
          </p:nvSpPr>
          <p:spPr>
            <a:xfrm rot="1299016" flipH="1" flipV="1">
              <a:off x="2193870" y="3088562"/>
              <a:ext cx="50456" cy="50455"/>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18" name="円/楕円 20">
              <a:extLst>
                <a:ext uri="{FF2B5EF4-FFF2-40B4-BE49-F238E27FC236}">
                  <a16:creationId xmlns:a16="http://schemas.microsoft.com/office/drawing/2014/main" id="{D303C328-126C-4CA0-8053-8AE267DE80A5}"/>
                </a:ext>
              </a:extLst>
            </p:cNvPr>
            <p:cNvSpPr/>
            <p:nvPr/>
          </p:nvSpPr>
          <p:spPr>
            <a:xfrm rot="1299016" flipH="1" flipV="1">
              <a:off x="2735771" y="3288408"/>
              <a:ext cx="50456" cy="50455"/>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19" name="円/楕円 20">
              <a:extLst>
                <a:ext uri="{FF2B5EF4-FFF2-40B4-BE49-F238E27FC236}">
                  <a16:creationId xmlns:a16="http://schemas.microsoft.com/office/drawing/2014/main" id="{3EC3806E-979C-4DFD-BB67-4094B19DF824}"/>
                </a:ext>
              </a:extLst>
            </p:cNvPr>
            <p:cNvSpPr/>
            <p:nvPr/>
          </p:nvSpPr>
          <p:spPr>
            <a:xfrm rot="1299016" flipH="1" flipV="1">
              <a:off x="2412820" y="2938686"/>
              <a:ext cx="50456" cy="50455"/>
            </a:xfrm>
            <a:prstGeom prst="ellipse">
              <a:avLst/>
            </a:prstGeom>
            <a:solidFill>
              <a:srgbClr val="EFB251"/>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20" name="円/楕円 20">
              <a:extLst>
                <a:ext uri="{FF2B5EF4-FFF2-40B4-BE49-F238E27FC236}">
                  <a16:creationId xmlns:a16="http://schemas.microsoft.com/office/drawing/2014/main" id="{C24554DB-E4BC-48DA-B51A-E29173687988}"/>
                </a:ext>
              </a:extLst>
            </p:cNvPr>
            <p:cNvSpPr/>
            <p:nvPr/>
          </p:nvSpPr>
          <p:spPr>
            <a:xfrm rot="1299016" flipH="1" flipV="1">
              <a:off x="2357579" y="3192830"/>
              <a:ext cx="50456" cy="50455"/>
            </a:xfrm>
            <a:prstGeom prst="ellipse">
              <a:avLst/>
            </a:prstGeom>
            <a:solidFill>
              <a:srgbClr val="FF99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21" name="円/楕円 20">
              <a:extLst>
                <a:ext uri="{FF2B5EF4-FFF2-40B4-BE49-F238E27FC236}">
                  <a16:creationId xmlns:a16="http://schemas.microsoft.com/office/drawing/2014/main" id="{F9B40EF3-B3CD-47BB-BEFF-E8B8F17E14E0}"/>
                </a:ext>
              </a:extLst>
            </p:cNvPr>
            <p:cNvSpPr/>
            <p:nvPr/>
          </p:nvSpPr>
          <p:spPr>
            <a:xfrm rot="1299016" flipH="1" flipV="1">
              <a:off x="3462878" y="2792525"/>
              <a:ext cx="50456" cy="50455"/>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22" name="円/楕円 20">
              <a:extLst>
                <a:ext uri="{FF2B5EF4-FFF2-40B4-BE49-F238E27FC236}">
                  <a16:creationId xmlns:a16="http://schemas.microsoft.com/office/drawing/2014/main" id="{922A92B9-2292-42DD-A60B-A4370D89E772}"/>
                </a:ext>
              </a:extLst>
            </p:cNvPr>
            <p:cNvSpPr/>
            <p:nvPr/>
          </p:nvSpPr>
          <p:spPr>
            <a:xfrm rot="18399016" flipH="1" flipV="1">
              <a:off x="3326134" y="2994160"/>
              <a:ext cx="42191" cy="38299"/>
            </a:xfrm>
            <a:prstGeom prst="ellipse">
              <a:avLst/>
            </a:prstGeom>
            <a:solidFill>
              <a:srgbClr val="6DDD9A"/>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23" name="円/楕円 20">
              <a:extLst>
                <a:ext uri="{FF2B5EF4-FFF2-40B4-BE49-F238E27FC236}">
                  <a16:creationId xmlns:a16="http://schemas.microsoft.com/office/drawing/2014/main" id="{DFA3227C-4FCE-478C-917C-6809D47A7AA4}"/>
                </a:ext>
              </a:extLst>
            </p:cNvPr>
            <p:cNvSpPr/>
            <p:nvPr/>
          </p:nvSpPr>
          <p:spPr>
            <a:xfrm rot="18399016" flipH="1" flipV="1">
              <a:off x="2905343" y="3222934"/>
              <a:ext cx="42191" cy="38299"/>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24" name="円/楕円 20">
              <a:extLst>
                <a:ext uri="{FF2B5EF4-FFF2-40B4-BE49-F238E27FC236}">
                  <a16:creationId xmlns:a16="http://schemas.microsoft.com/office/drawing/2014/main" id="{A8B93395-E0C2-4D6E-953D-797A71F6A57E}"/>
                </a:ext>
              </a:extLst>
            </p:cNvPr>
            <p:cNvSpPr/>
            <p:nvPr/>
          </p:nvSpPr>
          <p:spPr>
            <a:xfrm rot="18399016" flipH="1" flipV="1">
              <a:off x="3190426" y="2835462"/>
              <a:ext cx="42191" cy="38299"/>
            </a:xfrm>
            <a:prstGeom prst="ellipse">
              <a:avLst/>
            </a:prstGeom>
            <a:solidFill>
              <a:srgbClr val="B6DF5E"/>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25" name="円/楕円 20">
              <a:extLst>
                <a:ext uri="{FF2B5EF4-FFF2-40B4-BE49-F238E27FC236}">
                  <a16:creationId xmlns:a16="http://schemas.microsoft.com/office/drawing/2014/main" id="{7A819F4A-FFD3-4FDD-B1F6-F1503870D40B}"/>
                </a:ext>
              </a:extLst>
            </p:cNvPr>
            <p:cNvSpPr/>
            <p:nvPr/>
          </p:nvSpPr>
          <p:spPr>
            <a:xfrm rot="18399016" flipH="1" flipV="1">
              <a:off x="2844393" y="3027528"/>
              <a:ext cx="42191" cy="38299"/>
            </a:xfrm>
            <a:prstGeom prst="ellipse">
              <a:avLst/>
            </a:prstGeom>
            <a:solidFill>
              <a:srgbClr val="EFB251"/>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26" name="円/楕円 20">
              <a:extLst>
                <a:ext uri="{FF2B5EF4-FFF2-40B4-BE49-F238E27FC236}">
                  <a16:creationId xmlns:a16="http://schemas.microsoft.com/office/drawing/2014/main" id="{87FA65DA-0641-4E9E-A392-1CEB7A1A9EA3}"/>
                </a:ext>
              </a:extLst>
            </p:cNvPr>
            <p:cNvSpPr/>
            <p:nvPr/>
          </p:nvSpPr>
          <p:spPr>
            <a:xfrm rot="18399016" flipH="1" flipV="1">
              <a:off x="3024989" y="3113273"/>
              <a:ext cx="42191" cy="38299"/>
            </a:xfrm>
            <a:prstGeom prst="ellipse">
              <a:avLst/>
            </a:prstGeom>
            <a:solidFill>
              <a:srgbClr val="FF99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27" name="右矢印 385">
              <a:extLst>
                <a:ext uri="{FF2B5EF4-FFF2-40B4-BE49-F238E27FC236}">
                  <a16:creationId xmlns:a16="http://schemas.microsoft.com/office/drawing/2014/main" id="{18C41F5B-770A-45ED-AE58-FADE439FB58C}"/>
                </a:ext>
              </a:extLst>
            </p:cNvPr>
            <p:cNvSpPr/>
            <p:nvPr/>
          </p:nvSpPr>
          <p:spPr>
            <a:xfrm rot="10580181">
              <a:off x="2125158" y="2991120"/>
              <a:ext cx="760343" cy="128552"/>
            </a:xfrm>
            <a:prstGeom prst="rightArrow">
              <a:avLst>
                <a:gd name="adj1" fmla="val 35042"/>
                <a:gd name="adj2" fmla="val 97506"/>
              </a:avLst>
            </a:prstGeom>
            <a:solidFill>
              <a:srgbClr val="C00000"/>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28" name="右矢印 386">
              <a:extLst>
                <a:ext uri="{FF2B5EF4-FFF2-40B4-BE49-F238E27FC236}">
                  <a16:creationId xmlns:a16="http://schemas.microsoft.com/office/drawing/2014/main" id="{6175FB7B-E854-45CA-B30A-EA4804FDC3A0}"/>
                </a:ext>
              </a:extLst>
            </p:cNvPr>
            <p:cNvSpPr/>
            <p:nvPr/>
          </p:nvSpPr>
          <p:spPr>
            <a:xfrm rot="20749557">
              <a:off x="3066428" y="2788535"/>
              <a:ext cx="760343" cy="128552"/>
            </a:xfrm>
            <a:prstGeom prst="rightArrow">
              <a:avLst>
                <a:gd name="adj1" fmla="val 35042"/>
                <a:gd name="adj2" fmla="val 97506"/>
              </a:avLst>
            </a:prstGeom>
            <a:solidFill>
              <a:srgbClr val="C00000"/>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29" name="右矢印 387">
              <a:extLst>
                <a:ext uri="{FF2B5EF4-FFF2-40B4-BE49-F238E27FC236}">
                  <a16:creationId xmlns:a16="http://schemas.microsoft.com/office/drawing/2014/main" id="{E6E3AFD9-F50C-489B-B25B-2FB8C472E0BC}"/>
                </a:ext>
              </a:extLst>
            </p:cNvPr>
            <p:cNvSpPr/>
            <p:nvPr/>
          </p:nvSpPr>
          <p:spPr>
            <a:xfrm rot="18661288">
              <a:off x="2912752" y="2602425"/>
              <a:ext cx="631117" cy="114544"/>
            </a:xfrm>
            <a:prstGeom prst="rightArrow">
              <a:avLst>
                <a:gd name="adj1" fmla="val 35042"/>
                <a:gd name="adj2" fmla="val 97506"/>
              </a:avLst>
            </a:prstGeom>
            <a:solidFill>
              <a:srgbClr val="C00000"/>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30" name="右矢印 388">
              <a:extLst>
                <a:ext uri="{FF2B5EF4-FFF2-40B4-BE49-F238E27FC236}">
                  <a16:creationId xmlns:a16="http://schemas.microsoft.com/office/drawing/2014/main" id="{DC450D8C-16E5-4A84-A527-45A9C55020CD}"/>
                </a:ext>
              </a:extLst>
            </p:cNvPr>
            <p:cNvSpPr/>
            <p:nvPr/>
          </p:nvSpPr>
          <p:spPr>
            <a:xfrm rot="7474498">
              <a:off x="2503485" y="3259182"/>
              <a:ext cx="664754" cy="91484"/>
            </a:xfrm>
            <a:prstGeom prst="rightArrow">
              <a:avLst>
                <a:gd name="adj1" fmla="val 35042"/>
                <a:gd name="adj2" fmla="val 97506"/>
              </a:avLst>
            </a:prstGeom>
            <a:solidFill>
              <a:srgbClr val="C00000"/>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31" name="円/楕円 20">
              <a:extLst>
                <a:ext uri="{FF2B5EF4-FFF2-40B4-BE49-F238E27FC236}">
                  <a16:creationId xmlns:a16="http://schemas.microsoft.com/office/drawing/2014/main" id="{24EE6F83-9439-46F0-99E5-2A08F6DB0536}"/>
                </a:ext>
              </a:extLst>
            </p:cNvPr>
            <p:cNvSpPr/>
            <p:nvPr/>
          </p:nvSpPr>
          <p:spPr>
            <a:xfrm rot="2395037" flipH="1" flipV="1">
              <a:off x="1957553" y="3018113"/>
              <a:ext cx="81720" cy="81720"/>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32" name="円/楕円 20">
              <a:extLst>
                <a:ext uri="{FF2B5EF4-FFF2-40B4-BE49-F238E27FC236}">
                  <a16:creationId xmlns:a16="http://schemas.microsoft.com/office/drawing/2014/main" id="{0ACB5CB8-BAD5-4FFC-BB13-E766BD4DB922}"/>
                </a:ext>
              </a:extLst>
            </p:cNvPr>
            <p:cNvSpPr/>
            <p:nvPr/>
          </p:nvSpPr>
          <p:spPr>
            <a:xfrm rot="2395037" flipH="1" flipV="1">
              <a:off x="3950061" y="2637843"/>
              <a:ext cx="81720" cy="81720"/>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33" name="円/楕円 20">
              <a:extLst>
                <a:ext uri="{FF2B5EF4-FFF2-40B4-BE49-F238E27FC236}">
                  <a16:creationId xmlns:a16="http://schemas.microsoft.com/office/drawing/2014/main" id="{95542A81-3378-4755-8C21-87C467C2CBAA}"/>
                </a:ext>
              </a:extLst>
            </p:cNvPr>
            <p:cNvSpPr/>
            <p:nvPr/>
          </p:nvSpPr>
          <p:spPr>
            <a:xfrm rot="2395037" flipH="1" flipV="1">
              <a:off x="3494557" y="2256099"/>
              <a:ext cx="66315" cy="66315"/>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34" name="円/楕円 20">
              <a:extLst>
                <a:ext uri="{FF2B5EF4-FFF2-40B4-BE49-F238E27FC236}">
                  <a16:creationId xmlns:a16="http://schemas.microsoft.com/office/drawing/2014/main" id="{CC572B94-B8B4-4E5F-AE00-B2DE98B224D3}"/>
                </a:ext>
              </a:extLst>
            </p:cNvPr>
            <p:cNvSpPr/>
            <p:nvPr/>
          </p:nvSpPr>
          <p:spPr>
            <a:xfrm rot="2395037" flipH="1" flipV="1">
              <a:off x="2525753" y="3618978"/>
              <a:ext cx="66315" cy="66315"/>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grpSp>
      <p:grpSp>
        <p:nvGrpSpPr>
          <p:cNvPr id="235" name="Group 234">
            <a:extLst>
              <a:ext uri="{FF2B5EF4-FFF2-40B4-BE49-F238E27FC236}">
                <a16:creationId xmlns:a16="http://schemas.microsoft.com/office/drawing/2014/main" id="{23B41476-73C3-4DA8-8B70-89CF1C33556E}"/>
              </a:ext>
            </a:extLst>
          </p:cNvPr>
          <p:cNvGrpSpPr/>
          <p:nvPr/>
        </p:nvGrpSpPr>
        <p:grpSpPr>
          <a:xfrm>
            <a:off x="9984954" y="4289973"/>
            <a:ext cx="2325265" cy="1994195"/>
            <a:chOff x="1751331" y="4051449"/>
            <a:chExt cx="2142689" cy="1837614"/>
          </a:xfrm>
        </p:grpSpPr>
        <p:sp>
          <p:nvSpPr>
            <p:cNvPr id="236" name="楕円 13">
              <a:extLst>
                <a:ext uri="{FF2B5EF4-FFF2-40B4-BE49-F238E27FC236}">
                  <a16:creationId xmlns:a16="http://schemas.microsoft.com/office/drawing/2014/main" id="{358DDCBF-A765-47DA-BF16-E420B751AD3F}"/>
                </a:ext>
              </a:extLst>
            </p:cNvPr>
            <p:cNvSpPr/>
            <p:nvPr/>
          </p:nvSpPr>
          <p:spPr>
            <a:xfrm rot="18239659">
              <a:off x="2341765" y="4027588"/>
              <a:ext cx="837194" cy="884916"/>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grpSp>
          <p:nvGrpSpPr>
            <p:cNvPr id="237" name="Group 236">
              <a:extLst>
                <a:ext uri="{FF2B5EF4-FFF2-40B4-BE49-F238E27FC236}">
                  <a16:creationId xmlns:a16="http://schemas.microsoft.com/office/drawing/2014/main" id="{D8620BA4-F35C-4C45-B7AC-623C1E4052FE}"/>
                </a:ext>
              </a:extLst>
            </p:cNvPr>
            <p:cNvGrpSpPr/>
            <p:nvPr/>
          </p:nvGrpSpPr>
          <p:grpSpPr>
            <a:xfrm>
              <a:off x="1751331" y="4237703"/>
              <a:ext cx="2142689" cy="1651360"/>
              <a:chOff x="1751331" y="4237703"/>
              <a:chExt cx="2142689" cy="1651360"/>
            </a:xfrm>
          </p:grpSpPr>
          <p:sp>
            <p:nvSpPr>
              <p:cNvPr id="238" name="爆発 2 155">
                <a:extLst>
                  <a:ext uri="{FF2B5EF4-FFF2-40B4-BE49-F238E27FC236}">
                    <a16:creationId xmlns:a16="http://schemas.microsoft.com/office/drawing/2014/main" id="{A53A6EAC-CE87-401B-9790-00F1C03EDB09}"/>
                  </a:ext>
                </a:extLst>
              </p:cNvPr>
              <p:cNvSpPr/>
              <p:nvPr/>
            </p:nvSpPr>
            <p:spPr>
              <a:xfrm rot="18239659">
                <a:off x="2530505" y="4936637"/>
                <a:ext cx="348764" cy="388387"/>
              </a:xfrm>
              <a:prstGeom prst="irregularSeal2">
                <a:avLst/>
              </a:prstGeom>
              <a:solidFill>
                <a:sysClr val="windowText" lastClr="000000"/>
              </a:solidFill>
              <a:ln w="19050" cap="rnd" cmpd="sng" algn="ctr">
                <a:solidFill>
                  <a:srgbClr val="212121">
                    <a:lumMod val="2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39" name="円/楕円 20">
                <a:extLst>
                  <a:ext uri="{FF2B5EF4-FFF2-40B4-BE49-F238E27FC236}">
                    <a16:creationId xmlns:a16="http://schemas.microsoft.com/office/drawing/2014/main" id="{082D11C8-813C-4819-8325-88FDC1B36454}"/>
                  </a:ext>
                </a:extLst>
              </p:cNvPr>
              <p:cNvSpPr/>
              <p:nvPr/>
            </p:nvSpPr>
            <p:spPr>
              <a:xfrm rot="17589085" flipH="1" flipV="1">
                <a:off x="2975723" y="4290425"/>
                <a:ext cx="49579" cy="52405"/>
              </a:xfrm>
              <a:prstGeom prst="ellipse">
                <a:avLst/>
              </a:prstGeom>
              <a:solidFill>
                <a:srgbClr val="B6DF5E"/>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40" name="円/楕円 20">
                <a:extLst>
                  <a:ext uri="{FF2B5EF4-FFF2-40B4-BE49-F238E27FC236}">
                    <a16:creationId xmlns:a16="http://schemas.microsoft.com/office/drawing/2014/main" id="{5906F6E2-4D6C-42DD-94BF-F41D68176BCE}"/>
                  </a:ext>
                </a:extLst>
              </p:cNvPr>
              <p:cNvSpPr/>
              <p:nvPr/>
            </p:nvSpPr>
            <p:spPr>
              <a:xfrm rot="17589085" flipH="1" flipV="1">
                <a:off x="3493020" y="5244975"/>
                <a:ext cx="49578" cy="52405"/>
              </a:xfrm>
              <a:prstGeom prst="ellipse">
                <a:avLst/>
              </a:prstGeom>
              <a:solidFill>
                <a:srgbClr val="6DDD9A"/>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41" name="円/楕円 20">
                <a:extLst>
                  <a:ext uri="{FF2B5EF4-FFF2-40B4-BE49-F238E27FC236}">
                    <a16:creationId xmlns:a16="http://schemas.microsoft.com/office/drawing/2014/main" id="{E0CAEC04-85F3-4467-8A3C-84388760AE07}"/>
                  </a:ext>
                </a:extLst>
              </p:cNvPr>
              <p:cNvSpPr/>
              <p:nvPr/>
            </p:nvSpPr>
            <p:spPr>
              <a:xfrm rot="17589085" flipH="1" flipV="1">
                <a:off x="3481442" y="4878097"/>
                <a:ext cx="49578" cy="52405"/>
              </a:xfrm>
              <a:prstGeom prst="ellipse">
                <a:avLst/>
              </a:prstGeom>
              <a:solidFill>
                <a:srgbClr val="ED515C"/>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42" name="爆発 2 155">
                <a:extLst>
                  <a:ext uri="{FF2B5EF4-FFF2-40B4-BE49-F238E27FC236}">
                    <a16:creationId xmlns:a16="http://schemas.microsoft.com/office/drawing/2014/main" id="{C2DA55EC-AD60-4063-82D9-28C41ADA9869}"/>
                  </a:ext>
                </a:extLst>
              </p:cNvPr>
              <p:cNvSpPr/>
              <p:nvPr/>
            </p:nvSpPr>
            <p:spPr>
              <a:xfrm rot="18239659">
                <a:off x="2531504" y="4937274"/>
                <a:ext cx="348764" cy="388387"/>
              </a:xfrm>
              <a:prstGeom prst="irregularSeal2">
                <a:avLst/>
              </a:prstGeom>
              <a:solidFill>
                <a:sysClr val="windowText" lastClr="000000"/>
              </a:solidFill>
              <a:ln w="19050" cap="rnd" cmpd="sng" algn="ctr">
                <a:solidFill>
                  <a:srgbClr val="212121">
                    <a:lumMod val="2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43" name="楕円 60">
                <a:extLst>
                  <a:ext uri="{FF2B5EF4-FFF2-40B4-BE49-F238E27FC236}">
                    <a16:creationId xmlns:a16="http://schemas.microsoft.com/office/drawing/2014/main" id="{3417C373-4219-4953-973D-43804065B7C1}"/>
                  </a:ext>
                </a:extLst>
              </p:cNvPr>
              <p:cNvSpPr/>
              <p:nvPr/>
            </p:nvSpPr>
            <p:spPr>
              <a:xfrm rot="18239659">
                <a:off x="1976361" y="5028008"/>
                <a:ext cx="837195" cy="884916"/>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44" name="楕円 59">
                <a:extLst>
                  <a:ext uri="{FF2B5EF4-FFF2-40B4-BE49-F238E27FC236}">
                    <a16:creationId xmlns:a16="http://schemas.microsoft.com/office/drawing/2014/main" id="{CB12E27C-6DD8-46E5-A4B3-04713F8A29F5}"/>
                  </a:ext>
                </a:extLst>
              </p:cNvPr>
              <p:cNvSpPr/>
              <p:nvPr/>
            </p:nvSpPr>
            <p:spPr>
              <a:xfrm rot="18239659">
                <a:off x="2898340" y="4324882"/>
                <a:ext cx="837195" cy="884916"/>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45" name="楕円 56">
                <a:extLst>
                  <a:ext uri="{FF2B5EF4-FFF2-40B4-BE49-F238E27FC236}">
                    <a16:creationId xmlns:a16="http://schemas.microsoft.com/office/drawing/2014/main" id="{81B1133E-2DCE-4A78-8FAB-7999B07F3D90}"/>
                  </a:ext>
                </a:extLst>
              </p:cNvPr>
              <p:cNvSpPr/>
              <p:nvPr/>
            </p:nvSpPr>
            <p:spPr>
              <a:xfrm rot="18239659">
                <a:off x="2639666" y="4681079"/>
                <a:ext cx="837195" cy="884916"/>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46" name="楕円 57">
                <a:extLst>
                  <a:ext uri="{FF2B5EF4-FFF2-40B4-BE49-F238E27FC236}">
                    <a16:creationId xmlns:a16="http://schemas.microsoft.com/office/drawing/2014/main" id="{F006E025-2B07-452B-9F1A-B1CF7B152C46}"/>
                  </a:ext>
                </a:extLst>
              </p:cNvPr>
              <p:cNvSpPr/>
              <p:nvPr/>
            </p:nvSpPr>
            <p:spPr>
              <a:xfrm rot="18239659">
                <a:off x="2504022" y="4720477"/>
                <a:ext cx="837195" cy="884916"/>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47" name="楕円 58">
                <a:extLst>
                  <a:ext uri="{FF2B5EF4-FFF2-40B4-BE49-F238E27FC236}">
                    <a16:creationId xmlns:a16="http://schemas.microsoft.com/office/drawing/2014/main" id="{547ACF33-0570-4589-93ED-B13CC840695E}"/>
                  </a:ext>
                </a:extLst>
              </p:cNvPr>
              <p:cNvSpPr/>
              <p:nvPr/>
            </p:nvSpPr>
            <p:spPr>
              <a:xfrm rot="18239659">
                <a:off x="2663620" y="4804404"/>
                <a:ext cx="837195" cy="884916"/>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48" name="楕円 54">
                <a:extLst>
                  <a:ext uri="{FF2B5EF4-FFF2-40B4-BE49-F238E27FC236}">
                    <a16:creationId xmlns:a16="http://schemas.microsoft.com/office/drawing/2014/main" id="{0E0DFC70-D00D-4A5F-98A4-3FC8D8142281}"/>
                  </a:ext>
                </a:extLst>
              </p:cNvPr>
              <p:cNvSpPr/>
              <p:nvPr/>
            </p:nvSpPr>
            <p:spPr>
              <a:xfrm rot="18239659">
                <a:off x="2693426" y="4510489"/>
                <a:ext cx="837195" cy="884916"/>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49" name="楕円 53">
                <a:extLst>
                  <a:ext uri="{FF2B5EF4-FFF2-40B4-BE49-F238E27FC236}">
                    <a16:creationId xmlns:a16="http://schemas.microsoft.com/office/drawing/2014/main" id="{30615D5C-A753-4CBD-81BC-BB0E96B7049F}"/>
                  </a:ext>
                </a:extLst>
              </p:cNvPr>
              <p:cNvSpPr/>
              <p:nvPr/>
            </p:nvSpPr>
            <p:spPr>
              <a:xfrm rot="18239659">
                <a:off x="3032964" y="4501704"/>
                <a:ext cx="837195" cy="884916"/>
              </a:xfrm>
              <a:prstGeom prst="ellipse">
                <a:avLst/>
              </a:prstGeom>
              <a:gradFill flip="none" rotWithShape="1">
                <a:gsLst>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50" name="楕円 55">
                <a:extLst>
                  <a:ext uri="{FF2B5EF4-FFF2-40B4-BE49-F238E27FC236}">
                    <a16:creationId xmlns:a16="http://schemas.microsoft.com/office/drawing/2014/main" id="{645042BF-4E9B-409B-96A1-ADA81B368DAA}"/>
                  </a:ext>
                </a:extLst>
              </p:cNvPr>
              <p:cNvSpPr/>
              <p:nvPr/>
            </p:nvSpPr>
            <p:spPr>
              <a:xfrm rot="18239659">
                <a:off x="2441893" y="4519607"/>
                <a:ext cx="837195" cy="884916"/>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51" name="楕円 14">
                <a:extLst>
                  <a:ext uri="{FF2B5EF4-FFF2-40B4-BE49-F238E27FC236}">
                    <a16:creationId xmlns:a16="http://schemas.microsoft.com/office/drawing/2014/main" id="{6AD3CFAB-3E8A-4BFE-941C-C943B07EBF47}"/>
                  </a:ext>
                </a:extLst>
              </p:cNvPr>
              <p:cNvSpPr/>
              <p:nvPr/>
            </p:nvSpPr>
            <p:spPr>
              <a:xfrm rot="21162396">
                <a:off x="2875071" y="4265473"/>
                <a:ext cx="257990" cy="380873"/>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52" name="楕円 66">
                <a:extLst>
                  <a:ext uri="{FF2B5EF4-FFF2-40B4-BE49-F238E27FC236}">
                    <a16:creationId xmlns:a16="http://schemas.microsoft.com/office/drawing/2014/main" id="{08D74829-B385-46F9-A845-2742E38E78AD}"/>
                  </a:ext>
                </a:extLst>
              </p:cNvPr>
              <p:cNvSpPr/>
              <p:nvPr/>
            </p:nvSpPr>
            <p:spPr>
              <a:xfrm rot="16318090">
                <a:off x="2803269" y="4849991"/>
                <a:ext cx="457772" cy="636183"/>
              </a:xfrm>
              <a:prstGeom prst="ellipse">
                <a:avLst/>
              </a:prstGeom>
              <a:gradFill flip="none" rotWithShape="1">
                <a:gsLst>
                  <a:gs pos="50000">
                    <a:srgbClr val="F7615A">
                      <a:alpha val="60000"/>
                    </a:srgbClr>
                  </a:gs>
                  <a:gs pos="89000">
                    <a:srgbClr val="EE7164">
                      <a:alpha val="10000"/>
                    </a:srgbClr>
                  </a:gs>
                  <a:gs pos="23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53" name="楕円 63">
                <a:extLst>
                  <a:ext uri="{FF2B5EF4-FFF2-40B4-BE49-F238E27FC236}">
                    <a16:creationId xmlns:a16="http://schemas.microsoft.com/office/drawing/2014/main" id="{14C57B2C-CA1A-42EE-995F-1244E523419A}"/>
                  </a:ext>
                </a:extLst>
              </p:cNvPr>
              <p:cNvSpPr/>
              <p:nvPr/>
            </p:nvSpPr>
            <p:spPr>
              <a:xfrm rot="21162396">
                <a:off x="3087274" y="4943972"/>
                <a:ext cx="294206" cy="520577"/>
              </a:xfrm>
              <a:prstGeom prst="ellipse">
                <a:avLst/>
              </a:prstGeom>
              <a:gradFill flip="none" rotWithShape="1">
                <a:gsLst>
                  <a:gs pos="100000">
                    <a:srgbClr val="F28F84">
                      <a:alpha val="10000"/>
                    </a:srgbClr>
                  </a:gs>
                  <a:gs pos="45000">
                    <a:srgbClr val="EE7164">
                      <a:alpha val="80000"/>
                    </a:srgbClr>
                  </a:gs>
                  <a:gs pos="21000">
                    <a:srgbClr val="FF5050">
                      <a:alpha val="9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54" name="楕円 64">
                <a:extLst>
                  <a:ext uri="{FF2B5EF4-FFF2-40B4-BE49-F238E27FC236}">
                    <a16:creationId xmlns:a16="http://schemas.microsoft.com/office/drawing/2014/main" id="{48E8BFB9-768C-422C-A7AF-17D1622E7ED6}"/>
                  </a:ext>
                </a:extLst>
              </p:cNvPr>
              <p:cNvSpPr/>
              <p:nvPr/>
            </p:nvSpPr>
            <p:spPr>
              <a:xfrm rot="5111350">
                <a:off x="3396365" y="4839568"/>
                <a:ext cx="241641" cy="551059"/>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55" name="楕円 65">
                <a:extLst>
                  <a:ext uri="{FF2B5EF4-FFF2-40B4-BE49-F238E27FC236}">
                    <a16:creationId xmlns:a16="http://schemas.microsoft.com/office/drawing/2014/main" id="{BFD05300-EDB4-426B-B4F2-F53305B562F9}"/>
                  </a:ext>
                </a:extLst>
              </p:cNvPr>
              <p:cNvSpPr/>
              <p:nvPr/>
            </p:nvSpPr>
            <p:spPr>
              <a:xfrm rot="21162396">
                <a:off x="3230053" y="4738409"/>
                <a:ext cx="294206" cy="520577"/>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56" name="楕円 67">
                <a:extLst>
                  <a:ext uri="{FF2B5EF4-FFF2-40B4-BE49-F238E27FC236}">
                    <a16:creationId xmlns:a16="http://schemas.microsoft.com/office/drawing/2014/main" id="{A857007B-053E-4CB5-8262-04926718FA66}"/>
                  </a:ext>
                </a:extLst>
              </p:cNvPr>
              <p:cNvSpPr/>
              <p:nvPr/>
            </p:nvSpPr>
            <p:spPr>
              <a:xfrm rot="15820177">
                <a:off x="2715305" y="4525203"/>
                <a:ext cx="327865" cy="549232"/>
              </a:xfrm>
              <a:prstGeom prst="ellipse">
                <a:avLst/>
              </a:prstGeom>
              <a:gradFill flip="none" rotWithShape="1">
                <a:gsLst>
                  <a:gs pos="50000">
                    <a:srgbClr val="F7615A">
                      <a:alpha val="60000"/>
                    </a:srgbClr>
                  </a:gs>
                  <a:gs pos="91000">
                    <a:srgbClr val="EE7164">
                      <a:alpha val="3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57" name="楕円 68">
                <a:extLst>
                  <a:ext uri="{FF2B5EF4-FFF2-40B4-BE49-F238E27FC236}">
                    <a16:creationId xmlns:a16="http://schemas.microsoft.com/office/drawing/2014/main" id="{1B0FC451-4C6B-4A52-B9E7-97D9B2847073}"/>
                  </a:ext>
                </a:extLst>
              </p:cNvPr>
              <p:cNvSpPr/>
              <p:nvPr/>
            </p:nvSpPr>
            <p:spPr>
              <a:xfrm rot="17035299">
                <a:off x="2714047" y="4513558"/>
                <a:ext cx="215274" cy="371272"/>
              </a:xfrm>
              <a:prstGeom prst="ellipse">
                <a:avLst/>
              </a:prstGeom>
              <a:gradFill flip="none" rotWithShape="1">
                <a:gsLst>
                  <a:gs pos="38000">
                    <a:srgbClr val="F7615A">
                      <a:alpha val="60000"/>
                    </a:srgbClr>
                  </a:gs>
                  <a:gs pos="89000">
                    <a:srgbClr val="EE7164">
                      <a:alpha val="10000"/>
                    </a:srgbClr>
                  </a:gs>
                  <a:gs pos="20000">
                    <a:srgbClr val="FF5050">
                      <a:alpha val="57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58" name="楕円 69">
                <a:extLst>
                  <a:ext uri="{FF2B5EF4-FFF2-40B4-BE49-F238E27FC236}">
                    <a16:creationId xmlns:a16="http://schemas.microsoft.com/office/drawing/2014/main" id="{7DFA8CEE-6984-4A9A-95CF-31A44111C3AA}"/>
                  </a:ext>
                </a:extLst>
              </p:cNvPr>
              <p:cNvSpPr/>
              <p:nvPr/>
            </p:nvSpPr>
            <p:spPr>
              <a:xfrm rot="17035299">
                <a:off x="2863354" y="5085210"/>
                <a:ext cx="215274" cy="371272"/>
              </a:xfrm>
              <a:prstGeom prst="ellipse">
                <a:avLst/>
              </a:prstGeom>
              <a:gradFill flip="none" rotWithShape="1">
                <a:gsLst>
                  <a:gs pos="38000">
                    <a:srgbClr val="F7615A">
                      <a:alpha val="60000"/>
                    </a:srgbClr>
                  </a:gs>
                  <a:gs pos="89000">
                    <a:srgbClr val="EE7164">
                      <a:alpha val="10000"/>
                    </a:srgbClr>
                  </a:gs>
                  <a:gs pos="15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59" name="楕円 70">
                <a:extLst>
                  <a:ext uri="{FF2B5EF4-FFF2-40B4-BE49-F238E27FC236}">
                    <a16:creationId xmlns:a16="http://schemas.microsoft.com/office/drawing/2014/main" id="{B1B30F25-7F1A-45CB-AEF5-A7626B362560}"/>
                  </a:ext>
                </a:extLst>
              </p:cNvPr>
              <p:cNvSpPr/>
              <p:nvPr/>
            </p:nvSpPr>
            <p:spPr>
              <a:xfrm rot="17035299">
                <a:off x="2782342" y="5007566"/>
                <a:ext cx="215274" cy="371272"/>
              </a:xfrm>
              <a:prstGeom prst="ellipse">
                <a:avLst/>
              </a:prstGeom>
              <a:gradFill flip="none" rotWithShape="1">
                <a:gsLst>
                  <a:gs pos="38000">
                    <a:srgbClr val="F7615A">
                      <a:alpha val="72000"/>
                    </a:srgbClr>
                  </a:gs>
                  <a:gs pos="89000">
                    <a:srgbClr val="EE7164">
                      <a:alpha val="10000"/>
                    </a:srgbClr>
                  </a:gs>
                  <a:gs pos="15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60" name="楕円 71">
                <a:extLst>
                  <a:ext uri="{FF2B5EF4-FFF2-40B4-BE49-F238E27FC236}">
                    <a16:creationId xmlns:a16="http://schemas.microsoft.com/office/drawing/2014/main" id="{1CDAF545-8610-4B0E-921A-921060A0FF6B}"/>
                  </a:ext>
                </a:extLst>
              </p:cNvPr>
              <p:cNvSpPr/>
              <p:nvPr/>
            </p:nvSpPr>
            <p:spPr>
              <a:xfrm rot="17035299">
                <a:off x="3202046" y="4409425"/>
                <a:ext cx="204806" cy="394935"/>
              </a:xfrm>
              <a:prstGeom prst="ellipse">
                <a:avLst/>
              </a:prstGeom>
              <a:gradFill flip="none" rotWithShape="1">
                <a:gsLst>
                  <a:gs pos="38000">
                    <a:srgbClr val="F7615A">
                      <a:alpha val="72000"/>
                    </a:srgbClr>
                  </a:gs>
                  <a:gs pos="89000">
                    <a:srgbClr val="EE7164">
                      <a:alpha val="10000"/>
                    </a:srgbClr>
                  </a:gs>
                  <a:gs pos="15000">
                    <a:srgbClr val="FF5050">
                      <a:alpha val="71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61" name="楕円 72">
                <a:extLst>
                  <a:ext uri="{FF2B5EF4-FFF2-40B4-BE49-F238E27FC236}">
                    <a16:creationId xmlns:a16="http://schemas.microsoft.com/office/drawing/2014/main" id="{6B990E78-FC98-4087-938C-06EE07481280}"/>
                  </a:ext>
                </a:extLst>
              </p:cNvPr>
              <p:cNvSpPr/>
              <p:nvPr/>
            </p:nvSpPr>
            <p:spPr>
              <a:xfrm rot="17035299">
                <a:off x="2998776" y="4849722"/>
                <a:ext cx="394119" cy="371272"/>
              </a:xfrm>
              <a:prstGeom prst="ellipse">
                <a:avLst/>
              </a:prstGeom>
              <a:gradFill flip="none" rotWithShape="1">
                <a:gsLst>
                  <a:gs pos="47000">
                    <a:srgbClr val="F7615A">
                      <a:alpha val="65000"/>
                    </a:srgbClr>
                  </a:gs>
                  <a:gs pos="87000">
                    <a:srgbClr val="EE7164">
                      <a:alpha val="0"/>
                    </a:srgbClr>
                  </a:gs>
                  <a:gs pos="15000">
                    <a:srgbClr val="FF5050">
                      <a:alpha val="8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62" name="楕円 73">
                <a:extLst>
                  <a:ext uri="{FF2B5EF4-FFF2-40B4-BE49-F238E27FC236}">
                    <a16:creationId xmlns:a16="http://schemas.microsoft.com/office/drawing/2014/main" id="{519FE684-F40B-4209-A63E-8A3643F927EF}"/>
                  </a:ext>
                </a:extLst>
              </p:cNvPr>
              <p:cNvSpPr/>
              <p:nvPr/>
            </p:nvSpPr>
            <p:spPr>
              <a:xfrm rot="17035299">
                <a:off x="2764324" y="4769606"/>
                <a:ext cx="381889" cy="477364"/>
              </a:xfrm>
              <a:prstGeom prst="ellipse">
                <a:avLst/>
              </a:prstGeom>
              <a:gradFill flip="none" rotWithShape="1">
                <a:gsLst>
                  <a:gs pos="43000">
                    <a:srgbClr val="F7615A">
                      <a:alpha val="88000"/>
                    </a:srgbClr>
                  </a:gs>
                  <a:gs pos="89000">
                    <a:srgbClr val="EE7164">
                      <a:alpha val="10000"/>
                    </a:srgbClr>
                  </a:gs>
                  <a:gs pos="26500">
                    <a:srgbClr val="FB5955">
                      <a:alpha val="81000"/>
                    </a:srgbClr>
                  </a:gs>
                  <a:gs pos="11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63" name="楕円 74">
                <a:extLst>
                  <a:ext uri="{FF2B5EF4-FFF2-40B4-BE49-F238E27FC236}">
                    <a16:creationId xmlns:a16="http://schemas.microsoft.com/office/drawing/2014/main" id="{FF97DAB2-8477-4486-8A98-2EB78FE3C99B}"/>
                  </a:ext>
                </a:extLst>
              </p:cNvPr>
              <p:cNvSpPr/>
              <p:nvPr/>
            </p:nvSpPr>
            <p:spPr>
              <a:xfrm rot="12524241">
                <a:off x="3281917" y="5086707"/>
                <a:ext cx="312813" cy="384916"/>
              </a:xfrm>
              <a:prstGeom prst="ellipse">
                <a:avLst/>
              </a:prstGeom>
              <a:gradFill flip="none" rotWithShape="1">
                <a:gsLst>
                  <a:gs pos="38000">
                    <a:srgbClr val="F7615A">
                      <a:alpha val="72000"/>
                    </a:srgbClr>
                  </a:gs>
                  <a:gs pos="89000">
                    <a:srgbClr val="EE7164">
                      <a:alpha val="10000"/>
                    </a:srgbClr>
                  </a:gs>
                  <a:gs pos="15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64" name="楕円 75">
                <a:extLst>
                  <a:ext uri="{FF2B5EF4-FFF2-40B4-BE49-F238E27FC236}">
                    <a16:creationId xmlns:a16="http://schemas.microsoft.com/office/drawing/2014/main" id="{063D3505-5B77-48F2-8AA6-A7D937A83A78}"/>
                  </a:ext>
                </a:extLst>
              </p:cNvPr>
              <p:cNvSpPr/>
              <p:nvPr/>
            </p:nvSpPr>
            <p:spPr>
              <a:xfrm rot="20742027">
                <a:off x="2880075" y="4811758"/>
                <a:ext cx="374267" cy="562444"/>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65" name="楕円 76">
                <a:extLst>
                  <a:ext uri="{FF2B5EF4-FFF2-40B4-BE49-F238E27FC236}">
                    <a16:creationId xmlns:a16="http://schemas.microsoft.com/office/drawing/2014/main" id="{F3808EDA-5FA7-436C-BBA0-00603BEE7129}"/>
                  </a:ext>
                </a:extLst>
              </p:cNvPr>
              <p:cNvSpPr/>
              <p:nvPr/>
            </p:nvSpPr>
            <p:spPr>
              <a:xfrm rot="15665239">
                <a:off x="2730343" y="4734449"/>
                <a:ext cx="354083" cy="594505"/>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66" name="楕円 77">
                <a:extLst>
                  <a:ext uri="{FF2B5EF4-FFF2-40B4-BE49-F238E27FC236}">
                    <a16:creationId xmlns:a16="http://schemas.microsoft.com/office/drawing/2014/main" id="{2D00CF19-7B3E-4B1A-9F20-FE56B6E8F8F5}"/>
                  </a:ext>
                </a:extLst>
              </p:cNvPr>
              <p:cNvSpPr/>
              <p:nvPr/>
            </p:nvSpPr>
            <p:spPr>
              <a:xfrm rot="20742027">
                <a:off x="2844476" y="4996046"/>
                <a:ext cx="249729" cy="397804"/>
              </a:xfrm>
              <a:prstGeom prst="ellipse">
                <a:avLst/>
              </a:prstGeom>
              <a:gradFill flip="none" rotWithShape="1">
                <a:gsLst>
                  <a:gs pos="58000">
                    <a:srgbClr val="F7615A">
                      <a:alpha val="60000"/>
                    </a:srgbClr>
                  </a:gs>
                  <a:gs pos="89000">
                    <a:srgbClr val="EE7164">
                      <a:alpha val="10000"/>
                    </a:srgbClr>
                  </a:gs>
                  <a:gs pos="32000">
                    <a:srgbClr val="FF4228">
                      <a:alpha val="70000"/>
                    </a:srgbClr>
                  </a:gs>
                  <a:gs pos="17000">
                    <a:srgbClr val="FF3300">
                      <a:alpha val="94000"/>
                    </a:srgbClr>
                  </a:gs>
                  <a:gs pos="45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67" name="楕円 77">
                <a:extLst>
                  <a:ext uri="{FF2B5EF4-FFF2-40B4-BE49-F238E27FC236}">
                    <a16:creationId xmlns:a16="http://schemas.microsoft.com/office/drawing/2014/main" id="{0909D9F9-04B9-420E-B4E1-C2CE340884CA}"/>
                  </a:ext>
                </a:extLst>
              </p:cNvPr>
              <p:cNvSpPr/>
              <p:nvPr/>
            </p:nvSpPr>
            <p:spPr>
              <a:xfrm rot="20742027">
                <a:off x="2776016" y="4962699"/>
                <a:ext cx="485240" cy="442132"/>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68" name="楕円 80">
                <a:extLst>
                  <a:ext uri="{FF2B5EF4-FFF2-40B4-BE49-F238E27FC236}">
                    <a16:creationId xmlns:a16="http://schemas.microsoft.com/office/drawing/2014/main" id="{C8180C61-2FE8-4279-95F4-68AE9BB8B6DA}"/>
                  </a:ext>
                </a:extLst>
              </p:cNvPr>
              <p:cNvSpPr/>
              <p:nvPr/>
            </p:nvSpPr>
            <p:spPr>
              <a:xfrm rot="20300742">
                <a:off x="2892034" y="4890214"/>
                <a:ext cx="371164" cy="392726"/>
              </a:xfrm>
              <a:prstGeom prst="ellipse">
                <a:avLst/>
              </a:prstGeom>
              <a:gradFill flip="none" rotWithShape="1">
                <a:gsLst>
                  <a:gs pos="50000">
                    <a:srgbClr val="F7615A">
                      <a:alpha val="60000"/>
                    </a:srgbClr>
                  </a:gs>
                  <a:gs pos="91000">
                    <a:srgbClr val="EE7164">
                      <a:alpha val="3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69" name="楕円 446">
                <a:extLst>
                  <a:ext uri="{FF2B5EF4-FFF2-40B4-BE49-F238E27FC236}">
                    <a16:creationId xmlns:a16="http://schemas.microsoft.com/office/drawing/2014/main" id="{02F818D7-48CC-48B1-B6BA-30F4405CF44C}"/>
                  </a:ext>
                </a:extLst>
              </p:cNvPr>
              <p:cNvSpPr/>
              <p:nvPr/>
            </p:nvSpPr>
            <p:spPr>
              <a:xfrm rot="17465864">
                <a:off x="2819186" y="4630358"/>
                <a:ext cx="342960" cy="601277"/>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70" name="楕円 77">
                <a:extLst>
                  <a:ext uri="{FF2B5EF4-FFF2-40B4-BE49-F238E27FC236}">
                    <a16:creationId xmlns:a16="http://schemas.microsoft.com/office/drawing/2014/main" id="{8583F541-FF56-4450-8E4B-A22FF65342FC}"/>
                  </a:ext>
                </a:extLst>
              </p:cNvPr>
              <p:cNvSpPr/>
              <p:nvPr/>
            </p:nvSpPr>
            <p:spPr>
              <a:xfrm rot="20742027">
                <a:off x="2824652" y="4803875"/>
                <a:ext cx="485240" cy="442132"/>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71" name="楕円 77">
                <a:extLst>
                  <a:ext uri="{FF2B5EF4-FFF2-40B4-BE49-F238E27FC236}">
                    <a16:creationId xmlns:a16="http://schemas.microsoft.com/office/drawing/2014/main" id="{63DB52C3-BC79-455B-BEEC-CAD2AF85735A}"/>
                  </a:ext>
                </a:extLst>
              </p:cNvPr>
              <p:cNvSpPr/>
              <p:nvPr/>
            </p:nvSpPr>
            <p:spPr>
              <a:xfrm rot="20742027">
                <a:off x="2661752" y="4763456"/>
                <a:ext cx="485240" cy="442132"/>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72" name="楕円 77">
                <a:extLst>
                  <a:ext uri="{FF2B5EF4-FFF2-40B4-BE49-F238E27FC236}">
                    <a16:creationId xmlns:a16="http://schemas.microsoft.com/office/drawing/2014/main" id="{7D0D0480-2CB2-4820-83A8-5FFB63E4C758}"/>
                  </a:ext>
                </a:extLst>
              </p:cNvPr>
              <p:cNvSpPr/>
              <p:nvPr/>
            </p:nvSpPr>
            <p:spPr>
              <a:xfrm rot="20742027">
                <a:off x="2733351" y="4731188"/>
                <a:ext cx="573131" cy="658382"/>
              </a:xfrm>
              <a:prstGeom prst="ellipse">
                <a:avLst/>
              </a:prstGeom>
              <a:gradFill flip="none" rotWithShape="1">
                <a:gsLst>
                  <a:gs pos="94000">
                    <a:srgbClr val="F7615A">
                      <a:alpha val="30000"/>
                    </a:srgbClr>
                  </a:gs>
                  <a:gs pos="100000">
                    <a:srgbClr val="EE7164">
                      <a:alpha val="20000"/>
                    </a:srgbClr>
                  </a:gs>
                  <a:gs pos="75000">
                    <a:srgbClr val="FF4228">
                      <a:alpha val="60000"/>
                    </a:srgbClr>
                  </a:gs>
                  <a:gs pos="17000">
                    <a:srgbClr val="FF0000">
                      <a:alpha val="90000"/>
                    </a:srgbClr>
                  </a:gs>
                  <a:gs pos="39000">
                    <a:srgbClr val="FF0700"/>
                  </a:gs>
                  <a:gs pos="64000">
                    <a:srgbClr val="FF3300">
                      <a:alpha val="70000"/>
                    </a:srgbClr>
                  </a:gs>
                  <a:gs pos="87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73" name="楕円 79">
                <a:extLst>
                  <a:ext uri="{FF2B5EF4-FFF2-40B4-BE49-F238E27FC236}">
                    <a16:creationId xmlns:a16="http://schemas.microsoft.com/office/drawing/2014/main" id="{D56A3DC6-E047-4711-A05D-A652A13E04B2}"/>
                  </a:ext>
                </a:extLst>
              </p:cNvPr>
              <p:cNvSpPr/>
              <p:nvPr/>
            </p:nvSpPr>
            <p:spPr>
              <a:xfrm rot="17035299">
                <a:off x="2839078" y="4490554"/>
                <a:ext cx="215274" cy="371272"/>
              </a:xfrm>
              <a:prstGeom prst="ellipse">
                <a:avLst/>
              </a:prstGeom>
              <a:gradFill flip="none" rotWithShape="1">
                <a:gsLst>
                  <a:gs pos="38000">
                    <a:srgbClr val="F7615A">
                      <a:alpha val="60000"/>
                    </a:srgbClr>
                  </a:gs>
                  <a:gs pos="89000">
                    <a:srgbClr val="EE7164">
                      <a:alpha val="10000"/>
                    </a:srgbClr>
                  </a:gs>
                  <a:gs pos="20000">
                    <a:srgbClr val="FF5050">
                      <a:alpha val="57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74" name="楕円 77">
                <a:extLst>
                  <a:ext uri="{FF2B5EF4-FFF2-40B4-BE49-F238E27FC236}">
                    <a16:creationId xmlns:a16="http://schemas.microsoft.com/office/drawing/2014/main" id="{AC95EE56-9512-474B-8907-BC7824E3DE07}"/>
                  </a:ext>
                </a:extLst>
              </p:cNvPr>
              <p:cNvSpPr/>
              <p:nvPr/>
            </p:nvSpPr>
            <p:spPr>
              <a:xfrm rot="15962548">
                <a:off x="3363691" y="4891171"/>
                <a:ext cx="345847" cy="231556"/>
              </a:xfrm>
              <a:prstGeom prst="ellipse">
                <a:avLst/>
              </a:prstGeom>
              <a:gradFill flip="none" rotWithShape="1">
                <a:gsLst>
                  <a:gs pos="86000">
                    <a:srgbClr val="F7615A">
                      <a:alpha val="30000"/>
                    </a:srgbClr>
                  </a:gs>
                  <a:gs pos="93000">
                    <a:srgbClr val="EE7164">
                      <a:alpha val="20000"/>
                    </a:srgbClr>
                  </a:gs>
                  <a:gs pos="64000">
                    <a:srgbClr val="FF4228">
                      <a:alpha val="70000"/>
                    </a:srgbClr>
                  </a:gs>
                  <a:gs pos="0">
                    <a:srgbClr val="FF0000">
                      <a:alpha val="90000"/>
                    </a:srgbClr>
                  </a:gs>
                  <a:gs pos="19000">
                    <a:srgbClr val="FF3300">
                      <a:alpha val="94000"/>
                    </a:srgbClr>
                  </a:gs>
                  <a:gs pos="78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75" name="楕円 14">
                <a:extLst>
                  <a:ext uri="{FF2B5EF4-FFF2-40B4-BE49-F238E27FC236}">
                    <a16:creationId xmlns:a16="http://schemas.microsoft.com/office/drawing/2014/main" id="{89FEF07F-BCB8-41D0-8FE4-D17EBF17B4C4}"/>
                  </a:ext>
                </a:extLst>
              </p:cNvPr>
              <p:cNvSpPr/>
              <p:nvPr/>
            </p:nvSpPr>
            <p:spPr>
              <a:xfrm rot="21162396">
                <a:off x="2956195" y="4237703"/>
                <a:ext cx="257990" cy="380873"/>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76" name="楕円 14">
                <a:extLst>
                  <a:ext uri="{FF2B5EF4-FFF2-40B4-BE49-F238E27FC236}">
                    <a16:creationId xmlns:a16="http://schemas.microsoft.com/office/drawing/2014/main" id="{2BA116D2-908C-4D22-96FE-77DDC1FFF2A0}"/>
                  </a:ext>
                </a:extLst>
              </p:cNvPr>
              <p:cNvSpPr/>
              <p:nvPr/>
            </p:nvSpPr>
            <p:spPr>
              <a:xfrm rot="21162396">
                <a:off x="2966489" y="4503637"/>
                <a:ext cx="257990" cy="380873"/>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77" name="楕円 14">
                <a:extLst>
                  <a:ext uri="{FF2B5EF4-FFF2-40B4-BE49-F238E27FC236}">
                    <a16:creationId xmlns:a16="http://schemas.microsoft.com/office/drawing/2014/main" id="{5E4D02E4-48F6-4198-8836-FB7951865021}"/>
                  </a:ext>
                </a:extLst>
              </p:cNvPr>
              <p:cNvSpPr/>
              <p:nvPr/>
            </p:nvSpPr>
            <p:spPr>
              <a:xfrm rot="20477771">
                <a:off x="2410955" y="5167467"/>
                <a:ext cx="257991" cy="380873"/>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78" name="楕円 14">
                <a:extLst>
                  <a:ext uri="{FF2B5EF4-FFF2-40B4-BE49-F238E27FC236}">
                    <a16:creationId xmlns:a16="http://schemas.microsoft.com/office/drawing/2014/main" id="{FC4FF150-4EA1-44AB-968F-22284532F3AC}"/>
                  </a:ext>
                </a:extLst>
              </p:cNvPr>
              <p:cNvSpPr/>
              <p:nvPr/>
            </p:nvSpPr>
            <p:spPr>
              <a:xfrm rot="16606781">
                <a:off x="3136216" y="4391202"/>
                <a:ext cx="244078" cy="402584"/>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grpSp>
            <p:nvGrpSpPr>
              <p:cNvPr id="279" name="グループ化 179">
                <a:extLst>
                  <a:ext uri="{FF2B5EF4-FFF2-40B4-BE49-F238E27FC236}">
                    <a16:creationId xmlns:a16="http://schemas.microsoft.com/office/drawing/2014/main" id="{3685B092-3446-45C7-BEA7-3B96A8C9C4DB}"/>
                  </a:ext>
                </a:extLst>
              </p:cNvPr>
              <p:cNvGrpSpPr/>
              <p:nvPr/>
            </p:nvGrpSpPr>
            <p:grpSpPr>
              <a:xfrm rot="18239659">
                <a:off x="2318082" y="4290930"/>
                <a:ext cx="1149800" cy="1385067"/>
                <a:chOff x="6726718" y="5170921"/>
                <a:chExt cx="795327" cy="906396"/>
              </a:xfrm>
            </p:grpSpPr>
            <p:sp>
              <p:nvSpPr>
                <p:cNvPr id="291" name="楕円 77">
                  <a:extLst>
                    <a:ext uri="{FF2B5EF4-FFF2-40B4-BE49-F238E27FC236}">
                      <a16:creationId xmlns:a16="http://schemas.microsoft.com/office/drawing/2014/main" id="{0E97A13B-8A55-4744-9D49-C94BDCA75790}"/>
                    </a:ext>
                  </a:extLst>
                </p:cNvPr>
                <p:cNvSpPr/>
                <p:nvPr/>
              </p:nvSpPr>
              <p:spPr>
                <a:xfrm rot="2502368">
                  <a:off x="6795359" y="5271484"/>
                  <a:ext cx="375060" cy="455409"/>
                </a:xfrm>
                <a:prstGeom prst="ellipse">
                  <a:avLst/>
                </a:prstGeom>
                <a:gradFill flip="none" rotWithShape="1">
                  <a:gsLst>
                    <a:gs pos="94000">
                      <a:srgbClr val="F7615A">
                        <a:alpha val="30000"/>
                      </a:srgbClr>
                    </a:gs>
                    <a:gs pos="100000">
                      <a:srgbClr val="EE7164">
                        <a:alpha val="20000"/>
                      </a:srgbClr>
                    </a:gs>
                    <a:gs pos="75000">
                      <a:srgbClr val="FF4228">
                        <a:alpha val="60000"/>
                      </a:srgbClr>
                    </a:gs>
                    <a:gs pos="17000">
                      <a:srgbClr val="FF0000">
                        <a:alpha val="90000"/>
                      </a:srgbClr>
                    </a:gs>
                    <a:gs pos="39000">
                      <a:srgbClr val="FF0700"/>
                    </a:gs>
                    <a:gs pos="64000">
                      <a:srgbClr val="FF3300">
                        <a:alpha val="70000"/>
                      </a:srgbClr>
                    </a:gs>
                    <a:gs pos="87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92" name="楕円 13">
                  <a:extLst>
                    <a:ext uri="{FF2B5EF4-FFF2-40B4-BE49-F238E27FC236}">
                      <a16:creationId xmlns:a16="http://schemas.microsoft.com/office/drawing/2014/main" id="{7D18EAA1-55C1-4BB5-9373-0261A2EAC28B}"/>
                    </a:ext>
                  </a:extLst>
                </p:cNvPr>
                <p:cNvSpPr/>
                <p:nvPr/>
              </p:nvSpPr>
              <p:spPr>
                <a:xfrm rot="13210021">
                  <a:off x="6726718" y="5498223"/>
                  <a:ext cx="579094" cy="579094"/>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93" name="楕円 53">
                  <a:extLst>
                    <a:ext uri="{FF2B5EF4-FFF2-40B4-BE49-F238E27FC236}">
                      <a16:creationId xmlns:a16="http://schemas.microsoft.com/office/drawing/2014/main" id="{D6CFB294-08E1-499D-962A-AC0DE78F2339}"/>
                    </a:ext>
                  </a:extLst>
                </p:cNvPr>
                <p:cNvSpPr/>
                <p:nvPr/>
              </p:nvSpPr>
              <p:spPr>
                <a:xfrm rot="13210021">
                  <a:off x="6942950" y="5193190"/>
                  <a:ext cx="579095" cy="579094"/>
                </a:xfrm>
                <a:prstGeom prst="ellipse">
                  <a:avLst/>
                </a:prstGeom>
                <a:gradFill flip="none" rotWithShape="1">
                  <a:gsLst>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94" name="楕円 43">
                  <a:extLst>
                    <a:ext uri="{FF2B5EF4-FFF2-40B4-BE49-F238E27FC236}">
                      <a16:creationId xmlns:a16="http://schemas.microsoft.com/office/drawing/2014/main" id="{23B6ED2C-50D6-40E6-B0A0-10EF55BD5A22}"/>
                    </a:ext>
                  </a:extLst>
                </p:cNvPr>
                <p:cNvSpPr/>
                <p:nvPr/>
              </p:nvSpPr>
              <p:spPr>
                <a:xfrm rot="13210021">
                  <a:off x="7143061" y="5319950"/>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95" name="楕円 47">
                  <a:extLst>
                    <a:ext uri="{FF2B5EF4-FFF2-40B4-BE49-F238E27FC236}">
                      <a16:creationId xmlns:a16="http://schemas.microsoft.com/office/drawing/2014/main" id="{BBC252E7-4C81-4A22-8299-F462B55C480C}"/>
                    </a:ext>
                  </a:extLst>
                </p:cNvPr>
                <p:cNvSpPr/>
                <p:nvPr/>
              </p:nvSpPr>
              <p:spPr>
                <a:xfrm rot="13210021">
                  <a:off x="7111650" y="5319949"/>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96" name="楕円 49">
                  <a:extLst>
                    <a:ext uri="{FF2B5EF4-FFF2-40B4-BE49-F238E27FC236}">
                      <a16:creationId xmlns:a16="http://schemas.microsoft.com/office/drawing/2014/main" id="{B4BC0C5C-95A1-4E29-8FD5-ABBF3BD04FE7}"/>
                    </a:ext>
                  </a:extLst>
                </p:cNvPr>
                <p:cNvSpPr/>
                <p:nvPr/>
              </p:nvSpPr>
              <p:spPr>
                <a:xfrm rot="13210021">
                  <a:off x="7185119" y="5285233"/>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97" name="楕円 77">
                  <a:extLst>
                    <a:ext uri="{FF2B5EF4-FFF2-40B4-BE49-F238E27FC236}">
                      <a16:creationId xmlns:a16="http://schemas.microsoft.com/office/drawing/2014/main" id="{FF1742C3-20E7-4840-A099-276D11B6BA90}"/>
                    </a:ext>
                  </a:extLst>
                </p:cNvPr>
                <p:cNvSpPr/>
                <p:nvPr/>
              </p:nvSpPr>
              <p:spPr>
                <a:xfrm rot="15712389">
                  <a:off x="6968609" y="5173315"/>
                  <a:ext cx="394592" cy="389804"/>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98" name="楕円 77">
                  <a:extLst>
                    <a:ext uri="{FF2B5EF4-FFF2-40B4-BE49-F238E27FC236}">
                      <a16:creationId xmlns:a16="http://schemas.microsoft.com/office/drawing/2014/main" id="{8B3758A8-1C00-4F54-B730-253CDD7C6CA5}"/>
                    </a:ext>
                  </a:extLst>
                </p:cNvPr>
                <p:cNvSpPr/>
                <p:nvPr/>
              </p:nvSpPr>
              <p:spPr>
                <a:xfrm rot="15712389">
                  <a:off x="6880372" y="5471983"/>
                  <a:ext cx="317544" cy="305827"/>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99" name="楕円 48" hidden="1">
                  <a:extLst>
                    <a:ext uri="{FF2B5EF4-FFF2-40B4-BE49-F238E27FC236}">
                      <a16:creationId xmlns:a16="http://schemas.microsoft.com/office/drawing/2014/main" id="{399F0F0E-C6E9-408D-9A11-7778D84B5613}"/>
                    </a:ext>
                  </a:extLst>
                </p:cNvPr>
                <p:cNvSpPr/>
                <p:nvPr/>
              </p:nvSpPr>
              <p:spPr>
                <a:xfrm rot="13210021">
                  <a:off x="6985477" y="54631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300" name="楕円 77">
                  <a:extLst>
                    <a:ext uri="{FF2B5EF4-FFF2-40B4-BE49-F238E27FC236}">
                      <a16:creationId xmlns:a16="http://schemas.microsoft.com/office/drawing/2014/main" id="{50B99D42-65BD-4278-9322-7A36E86AC45D}"/>
                    </a:ext>
                  </a:extLst>
                </p:cNvPr>
                <p:cNvSpPr/>
                <p:nvPr/>
              </p:nvSpPr>
              <p:spPr>
                <a:xfrm rot="10932910">
                  <a:off x="7125712" y="5422544"/>
                  <a:ext cx="83931" cy="173591"/>
                </a:xfrm>
                <a:prstGeom prst="ellipse">
                  <a:avLst/>
                </a:prstGeom>
                <a:gradFill flip="none" rotWithShape="1">
                  <a:gsLst>
                    <a:gs pos="86000">
                      <a:srgbClr val="F7615A">
                        <a:alpha val="30000"/>
                      </a:srgbClr>
                    </a:gs>
                    <a:gs pos="93000">
                      <a:srgbClr val="EE7164">
                        <a:alpha val="20000"/>
                      </a:srgbClr>
                    </a:gs>
                    <a:gs pos="64000">
                      <a:srgbClr val="FF4228">
                        <a:alpha val="70000"/>
                      </a:srgbClr>
                    </a:gs>
                    <a:gs pos="0">
                      <a:srgbClr val="FF0000">
                        <a:alpha val="90000"/>
                      </a:srgbClr>
                    </a:gs>
                    <a:gs pos="19000">
                      <a:srgbClr val="FF3300">
                        <a:alpha val="94000"/>
                      </a:srgbClr>
                    </a:gs>
                    <a:gs pos="78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301" name="楕円 14" hidden="1">
                  <a:extLst>
                    <a:ext uri="{FF2B5EF4-FFF2-40B4-BE49-F238E27FC236}">
                      <a16:creationId xmlns:a16="http://schemas.microsoft.com/office/drawing/2014/main" id="{0171CCA4-DBA9-4970-B22B-6ABE50D93CBE}"/>
                    </a:ext>
                  </a:extLst>
                </p:cNvPr>
                <p:cNvSpPr/>
                <p:nvPr/>
              </p:nvSpPr>
              <p:spPr>
                <a:xfrm rot="11577143">
                  <a:off x="7074180" y="5321100"/>
                  <a:ext cx="168831" cy="263453"/>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302" name="楕円 48" hidden="1">
                  <a:extLst>
                    <a:ext uri="{FF2B5EF4-FFF2-40B4-BE49-F238E27FC236}">
                      <a16:creationId xmlns:a16="http://schemas.microsoft.com/office/drawing/2014/main" id="{EC738BBF-6C04-4190-95D4-7749FB629387}"/>
                    </a:ext>
                  </a:extLst>
                </p:cNvPr>
                <p:cNvSpPr/>
                <p:nvPr/>
              </p:nvSpPr>
              <p:spPr>
                <a:xfrm rot="13210021">
                  <a:off x="7137877" y="56155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303" name="楕円 48" hidden="1">
                  <a:extLst>
                    <a:ext uri="{FF2B5EF4-FFF2-40B4-BE49-F238E27FC236}">
                      <a16:creationId xmlns:a16="http://schemas.microsoft.com/office/drawing/2014/main" id="{B87C126F-F646-4017-9FB5-1DFE68715918}"/>
                    </a:ext>
                  </a:extLst>
                </p:cNvPr>
                <p:cNvSpPr/>
                <p:nvPr/>
              </p:nvSpPr>
              <p:spPr>
                <a:xfrm rot="13210021">
                  <a:off x="7290277" y="57679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304" name="parton" hidden="1">
                  <a:extLst>
                    <a:ext uri="{FF2B5EF4-FFF2-40B4-BE49-F238E27FC236}">
                      <a16:creationId xmlns:a16="http://schemas.microsoft.com/office/drawing/2014/main" id="{39CA9A21-E746-40E2-A2CE-2FAD36E424A6}"/>
                    </a:ext>
                  </a:extLst>
                </p:cNvPr>
                <p:cNvSpPr/>
                <p:nvPr/>
              </p:nvSpPr>
              <p:spPr>
                <a:xfrm rot="13210021">
                  <a:off x="6964085" y="5812287"/>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305" name="楕円 46" hidden="1">
                  <a:extLst>
                    <a:ext uri="{FF2B5EF4-FFF2-40B4-BE49-F238E27FC236}">
                      <a16:creationId xmlns:a16="http://schemas.microsoft.com/office/drawing/2014/main" id="{2FCEC592-D957-4194-B590-DE545A40B330}"/>
                    </a:ext>
                  </a:extLst>
                </p:cNvPr>
                <p:cNvSpPr/>
                <p:nvPr/>
              </p:nvSpPr>
              <p:spPr>
                <a:xfrm rot="13210021">
                  <a:off x="7116485" y="5964687"/>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306" name="parton" hidden="1">
                  <a:extLst>
                    <a:ext uri="{FF2B5EF4-FFF2-40B4-BE49-F238E27FC236}">
                      <a16:creationId xmlns:a16="http://schemas.microsoft.com/office/drawing/2014/main" id="{424F5138-E344-4D96-A990-0C93521DD659}"/>
                    </a:ext>
                  </a:extLst>
                </p:cNvPr>
                <p:cNvSpPr/>
                <p:nvPr/>
              </p:nvSpPr>
              <p:spPr>
                <a:xfrm rot="13210021">
                  <a:off x="7161203" y="5318072"/>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307" name="parton" hidden="1">
                  <a:extLst>
                    <a:ext uri="{FF2B5EF4-FFF2-40B4-BE49-F238E27FC236}">
                      <a16:creationId xmlns:a16="http://schemas.microsoft.com/office/drawing/2014/main" id="{EE28A527-35FA-4A0A-84E7-893EA65D68B1}"/>
                    </a:ext>
                  </a:extLst>
                </p:cNvPr>
                <p:cNvSpPr/>
                <p:nvPr/>
              </p:nvSpPr>
              <p:spPr>
                <a:xfrm rot="13210021">
                  <a:off x="6772772" y="5482349"/>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308" name="parton" hidden="1">
                  <a:extLst>
                    <a:ext uri="{FF2B5EF4-FFF2-40B4-BE49-F238E27FC236}">
                      <a16:creationId xmlns:a16="http://schemas.microsoft.com/office/drawing/2014/main" id="{3C8E6686-88F6-486E-80D3-2C102BF5A145}"/>
                    </a:ext>
                  </a:extLst>
                </p:cNvPr>
                <p:cNvSpPr/>
                <p:nvPr/>
              </p:nvSpPr>
              <p:spPr>
                <a:xfrm rot="13210021">
                  <a:off x="7003328" y="5573032"/>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309" name="parton" hidden="1">
                  <a:extLst>
                    <a:ext uri="{FF2B5EF4-FFF2-40B4-BE49-F238E27FC236}">
                      <a16:creationId xmlns:a16="http://schemas.microsoft.com/office/drawing/2014/main" id="{185A0429-CD7A-4898-BCF8-F8686770AEEB}"/>
                    </a:ext>
                  </a:extLst>
                </p:cNvPr>
                <p:cNvSpPr/>
                <p:nvPr/>
              </p:nvSpPr>
              <p:spPr>
                <a:xfrm rot="13210021">
                  <a:off x="7290278" y="55399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grpSp>
          <p:sp>
            <p:nvSpPr>
              <p:cNvPr id="280" name="楕円 60">
                <a:extLst>
                  <a:ext uri="{FF2B5EF4-FFF2-40B4-BE49-F238E27FC236}">
                    <a16:creationId xmlns:a16="http://schemas.microsoft.com/office/drawing/2014/main" id="{854C97B9-B27B-48F7-95E9-929C93F592F7}"/>
                  </a:ext>
                </a:extLst>
              </p:cNvPr>
              <p:cNvSpPr/>
              <p:nvPr/>
            </p:nvSpPr>
            <p:spPr>
              <a:xfrm rot="9849680">
                <a:off x="1751331" y="4494303"/>
                <a:ext cx="884917" cy="837194"/>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81" name="楕円 77">
                <a:extLst>
                  <a:ext uri="{FF2B5EF4-FFF2-40B4-BE49-F238E27FC236}">
                    <a16:creationId xmlns:a16="http://schemas.microsoft.com/office/drawing/2014/main" id="{382985A8-7B23-400D-832D-8169A1C9DABB}"/>
                  </a:ext>
                </a:extLst>
              </p:cNvPr>
              <p:cNvSpPr/>
              <p:nvPr/>
            </p:nvSpPr>
            <p:spPr>
              <a:xfrm rot="12352048">
                <a:off x="2236982" y="4952191"/>
                <a:ext cx="485240" cy="442133"/>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82" name="楕円 77">
                <a:extLst>
                  <a:ext uri="{FF2B5EF4-FFF2-40B4-BE49-F238E27FC236}">
                    <a16:creationId xmlns:a16="http://schemas.microsoft.com/office/drawing/2014/main" id="{1D5A82C9-721D-4A88-81D9-6B988DD1754C}"/>
                  </a:ext>
                </a:extLst>
              </p:cNvPr>
              <p:cNvSpPr/>
              <p:nvPr/>
            </p:nvSpPr>
            <p:spPr>
              <a:xfrm rot="12352048">
                <a:off x="2557493" y="4540963"/>
                <a:ext cx="485240" cy="442133"/>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83" name="楕円 77">
                <a:extLst>
                  <a:ext uri="{FF2B5EF4-FFF2-40B4-BE49-F238E27FC236}">
                    <a16:creationId xmlns:a16="http://schemas.microsoft.com/office/drawing/2014/main" id="{D47DE3CC-B2C1-4B1C-8F96-2AC4009F8494}"/>
                  </a:ext>
                </a:extLst>
              </p:cNvPr>
              <p:cNvSpPr/>
              <p:nvPr/>
            </p:nvSpPr>
            <p:spPr>
              <a:xfrm rot="12352048">
                <a:off x="3037277" y="4797916"/>
                <a:ext cx="485240" cy="442133"/>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84" name="楕円 77">
                <a:extLst>
                  <a:ext uri="{FF2B5EF4-FFF2-40B4-BE49-F238E27FC236}">
                    <a16:creationId xmlns:a16="http://schemas.microsoft.com/office/drawing/2014/main" id="{873B10F6-AF9C-49BB-85E0-4FD88907D0F6}"/>
                  </a:ext>
                </a:extLst>
              </p:cNvPr>
              <p:cNvSpPr/>
              <p:nvPr/>
            </p:nvSpPr>
            <p:spPr>
              <a:xfrm rot="12352048">
                <a:off x="2364445" y="4567202"/>
                <a:ext cx="485240" cy="442133"/>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85" name="楕円 77">
                <a:extLst>
                  <a:ext uri="{FF2B5EF4-FFF2-40B4-BE49-F238E27FC236}">
                    <a16:creationId xmlns:a16="http://schemas.microsoft.com/office/drawing/2014/main" id="{440B6EEE-85DA-453E-90E7-D4AB74AA94E6}"/>
                  </a:ext>
                </a:extLst>
              </p:cNvPr>
              <p:cNvSpPr/>
              <p:nvPr/>
            </p:nvSpPr>
            <p:spPr>
              <a:xfrm rot="12352048">
                <a:off x="2659429" y="4983730"/>
                <a:ext cx="485240" cy="442133"/>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86" name="楕円 77">
                <a:extLst>
                  <a:ext uri="{FF2B5EF4-FFF2-40B4-BE49-F238E27FC236}">
                    <a16:creationId xmlns:a16="http://schemas.microsoft.com/office/drawing/2014/main" id="{9560A304-7683-4B14-A6DD-4A1CF779590D}"/>
                  </a:ext>
                </a:extLst>
              </p:cNvPr>
              <p:cNvSpPr/>
              <p:nvPr/>
            </p:nvSpPr>
            <p:spPr>
              <a:xfrm rot="12352048">
                <a:off x="3051841" y="5007718"/>
                <a:ext cx="485240" cy="442133"/>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87" name="楕円 77">
                <a:extLst>
                  <a:ext uri="{FF2B5EF4-FFF2-40B4-BE49-F238E27FC236}">
                    <a16:creationId xmlns:a16="http://schemas.microsoft.com/office/drawing/2014/main" id="{2913A087-B871-4E59-ABDC-97F00A559559}"/>
                  </a:ext>
                </a:extLst>
              </p:cNvPr>
              <p:cNvSpPr/>
              <p:nvPr/>
            </p:nvSpPr>
            <p:spPr>
              <a:xfrm rot="12352048">
                <a:off x="2439722" y="4549336"/>
                <a:ext cx="485240" cy="442133"/>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88" name="楕円 77">
                <a:extLst>
                  <a:ext uri="{FF2B5EF4-FFF2-40B4-BE49-F238E27FC236}">
                    <a16:creationId xmlns:a16="http://schemas.microsoft.com/office/drawing/2014/main" id="{FF67614C-C62C-4FA9-9C8B-A717F1761416}"/>
                  </a:ext>
                </a:extLst>
              </p:cNvPr>
              <p:cNvSpPr/>
              <p:nvPr/>
            </p:nvSpPr>
            <p:spPr>
              <a:xfrm rot="12352048">
                <a:off x="2629525" y="4634886"/>
                <a:ext cx="485240" cy="52157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89" name="楕円 77">
                <a:extLst>
                  <a:ext uri="{FF2B5EF4-FFF2-40B4-BE49-F238E27FC236}">
                    <a16:creationId xmlns:a16="http://schemas.microsoft.com/office/drawing/2014/main" id="{1020439A-37D0-4678-9A21-9F437FAEEB16}"/>
                  </a:ext>
                </a:extLst>
              </p:cNvPr>
              <p:cNvSpPr/>
              <p:nvPr/>
            </p:nvSpPr>
            <p:spPr>
              <a:xfrm rot="12352048">
                <a:off x="2362936" y="4993652"/>
                <a:ext cx="485240" cy="442133"/>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90" name="楕円 60">
                <a:extLst>
                  <a:ext uri="{FF2B5EF4-FFF2-40B4-BE49-F238E27FC236}">
                    <a16:creationId xmlns:a16="http://schemas.microsoft.com/office/drawing/2014/main" id="{D84FEACC-1CF3-44D3-8615-CD74F63B46B0}"/>
                  </a:ext>
                </a:extLst>
              </p:cNvPr>
              <p:cNvSpPr/>
              <p:nvPr/>
            </p:nvSpPr>
            <p:spPr>
              <a:xfrm rot="18239659">
                <a:off x="2182934" y="4879163"/>
                <a:ext cx="837195" cy="884916"/>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grpSp>
      </p:grpSp>
      <p:sp>
        <p:nvSpPr>
          <p:cNvPr id="311" name="TextBox 310">
            <a:extLst>
              <a:ext uri="{FF2B5EF4-FFF2-40B4-BE49-F238E27FC236}">
                <a16:creationId xmlns:a16="http://schemas.microsoft.com/office/drawing/2014/main" id="{A75AFF4B-266A-42FC-AF84-7B9F53AD740F}"/>
              </a:ext>
            </a:extLst>
          </p:cNvPr>
          <p:cNvSpPr txBox="1"/>
          <p:nvPr/>
        </p:nvSpPr>
        <p:spPr>
          <a:xfrm>
            <a:off x="9813380" y="2832797"/>
            <a:ext cx="2251560" cy="1384995"/>
          </a:xfrm>
          <a:prstGeom prst="rect">
            <a:avLst/>
          </a:prstGeom>
          <a:noFill/>
        </p:spPr>
        <p:txBody>
          <a:bodyPr wrap="square" rtlCol="0">
            <a:spAutoFit/>
          </a:bodyPr>
          <a:lstStyle/>
          <a:p>
            <a:pPr algn="ctr"/>
            <a:r>
              <a:rPr lang="en-US" altLang="ja-JP" sz="2800" b="1" dirty="0">
                <a:solidFill>
                  <a:schemeClr val="tx1">
                    <a:lumMod val="75000"/>
                    <a:lumOff val="25000"/>
                  </a:schemeClr>
                </a:solidFill>
                <a:latin typeface="Calibri" panose="020F0502020204030204" pitchFamily="34" charset="0"/>
                <a:cs typeface="Calibri" panose="020F0502020204030204" pitchFamily="34" charset="0"/>
              </a:rPr>
              <a:t>From HIC community’s point of view</a:t>
            </a:r>
            <a:endParaRPr kumimoji="1" lang="ja-JP" altLang="en-US" sz="28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312" name="TextBox 311">
            <a:extLst>
              <a:ext uri="{FF2B5EF4-FFF2-40B4-BE49-F238E27FC236}">
                <a16:creationId xmlns:a16="http://schemas.microsoft.com/office/drawing/2014/main" id="{FF12598B-498B-4D81-ACDF-90ED9A8CFF61}"/>
              </a:ext>
            </a:extLst>
          </p:cNvPr>
          <p:cNvSpPr txBox="1"/>
          <p:nvPr/>
        </p:nvSpPr>
        <p:spPr>
          <a:xfrm>
            <a:off x="157523" y="3313614"/>
            <a:ext cx="2914998" cy="1815882"/>
          </a:xfrm>
          <a:prstGeom prst="rect">
            <a:avLst/>
          </a:prstGeom>
          <a:noFill/>
        </p:spPr>
        <p:txBody>
          <a:bodyPr wrap="square" rtlCol="0">
            <a:spAutoFit/>
          </a:bodyPr>
          <a:lstStyle/>
          <a:p>
            <a:pPr algn="ctr"/>
            <a:r>
              <a:rPr lang="en-US" altLang="ja-JP" sz="2800" b="1" dirty="0">
                <a:solidFill>
                  <a:schemeClr val="tx1">
                    <a:lumMod val="75000"/>
                    <a:lumOff val="25000"/>
                  </a:schemeClr>
                </a:solidFill>
                <a:latin typeface="Calibri" panose="020F0502020204030204" pitchFamily="34" charset="0"/>
                <a:cs typeface="Calibri" panose="020F0502020204030204" pitchFamily="34" charset="0"/>
              </a:rPr>
              <a:t>From high-energy physics community’s point of view</a:t>
            </a:r>
            <a:endParaRPr kumimoji="1" lang="ja-JP" altLang="en-US" sz="28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91" name="TextBox 190">
            <a:extLst>
              <a:ext uri="{FF2B5EF4-FFF2-40B4-BE49-F238E27FC236}">
                <a16:creationId xmlns:a16="http://schemas.microsoft.com/office/drawing/2014/main" id="{4F3B6FB1-1E01-4820-BF9C-B5182AF479AD}"/>
              </a:ext>
            </a:extLst>
          </p:cNvPr>
          <p:cNvSpPr txBox="1"/>
          <p:nvPr/>
        </p:nvSpPr>
        <p:spPr>
          <a:xfrm rot="1297870">
            <a:off x="5649053" y="1824076"/>
            <a:ext cx="2131255" cy="923330"/>
          </a:xfrm>
          <a:prstGeom prst="rect">
            <a:avLst/>
          </a:prstGeom>
          <a:solidFill>
            <a:srgbClr val="FCBF49"/>
          </a:solidFill>
        </p:spPr>
        <p:txBody>
          <a:bodyPr wrap="square" rtlCol="0">
            <a:spAutoFit/>
          </a:bodyPr>
          <a:lstStyle/>
          <a:p>
            <a:pPr algn="ctr"/>
            <a:r>
              <a:rPr lang="en-US" altLang="ja-JP" sz="5400" b="1" dirty="0">
                <a:solidFill>
                  <a:schemeClr val="tx1">
                    <a:lumMod val="75000"/>
                    <a:lumOff val="25000"/>
                  </a:schemeClr>
                </a:solidFill>
                <a:latin typeface="Calibri" panose="020F0502020204030204" pitchFamily="34" charset="0"/>
                <a:cs typeface="Calibri" panose="020F0502020204030204" pitchFamily="34" charset="0"/>
              </a:rPr>
              <a:t>DCCI2</a:t>
            </a:r>
            <a:endParaRPr kumimoji="1" lang="ja-JP" altLang="en-US" sz="5400" b="1"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9238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3049"/>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FE3115-2962-4838-AF30-0DD49C64B741}"/>
              </a:ext>
            </a:extLst>
          </p:cNvPr>
          <p:cNvSpPr txBox="1"/>
          <p:nvPr/>
        </p:nvSpPr>
        <p:spPr>
          <a:xfrm>
            <a:off x="1103295" y="2801071"/>
            <a:ext cx="10461687" cy="1015663"/>
          </a:xfrm>
          <a:prstGeom prst="rect">
            <a:avLst/>
          </a:prstGeom>
          <a:noFill/>
        </p:spPr>
        <p:txBody>
          <a:bodyPr wrap="square" rtlCol="0">
            <a:spAutoFit/>
          </a:bodyPr>
          <a:lstStyle/>
          <a:p>
            <a:r>
              <a:rPr lang="en-US" sz="6000" b="1" dirty="0">
                <a:solidFill>
                  <a:schemeClr val="bg1">
                    <a:lumMod val="95000"/>
                  </a:schemeClr>
                </a:solidFill>
                <a:latin typeface="Calibri" panose="020F0502020204030204" pitchFamily="34" charset="0"/>
                <a:cs typeface="Calibri" panose="020F0502020204030204" pitchFamily="34" charset="0"/>
              </a:rPr>
              <a:t>Parameter fixing in DCCI2</a:t>
            </a:r>
          </a:p>
        </p:txBody>
      </p:sp>
    </p:spTree>
    <p:extLst>
      <p:ext uri="{BB962C8B-B14F-4D97-AF65-F5344CB8AC3E}">
        <p14:creationId xmlns:p14="http://schemas.microsoft.com/office/powerpoint/2010/main" val="2934290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607EB-4DC6-41E8-BC45-7808A13A4126}"/>
              </a:ext>
            </a:extLst>
          </p:cNvPr>
          <p:cNvSpPr>
            <a:spLocks noGrp="1"/>
          </p:cNvSpPr>
          <p:nvPr>
            <p:ph type="title"/>
          </p:nvPr>
        </p:nvSpPr>
        <p:spPr>
          <a:xfrm>
            <a:off x="782784" y="365125"/>
            <a:ext cx="10641994" cy="863311"/>
          </a:xfrm>
        </p:spPr>
        <p:txBody>
          <a:bodyPr>
            <a:normAutofit/>
          </a:bodyPr>
          <a:lstStyle/>
          <a:p>
            <a:r>
              <a:rPr kumimoji="1" lang="en-US" altLang="ja-JP" dirty="0"/>
              <a:t>Quark gluon plasma (QGP)</a:t>
            </a:r>
            <a:endParaRPr kumimoji="1" lang="ja-JP" altLang="en-US" dirty="0"/>
          </a:p>
        </p:txBody>
      </p:sp>
      <p:sp>
        <p:nvSpPr>
          <p:cNvPr id="3" name="Date Placeholder 2">
            <a:extLst>
              <a:ext uri="{FF2B5EF4-FFF2-40B4-BE49-F238E27FC236}">
                <a16:creationId xmlns:a16="http://schemas.microsoft.com/office/drawing/2014/main" id="{2368615A-6B86-4FF4-A9B4-3CB09CB5D942}"/>
              </a:ext>
            </a:extLst>
          </p:cNvPr>
          <p:cNvSpPr>
            <a:spLocks noGrp="1"/>
          </p:cNvSpPr>
          <p:nvPr>
            <p:ph type="dt" sz="half" idx="10"/>
          </p:nvPr>
        </p:nvSpPr>
        <p:spPr/>
        <p:txBody>
          <a:bodyPr/>
          <a:lstStyle/>
          <a:p>
            <a:r>
              <a:rPr lang="en-US" altLang="ja-JP"/>
              <a:t>2022/09/14,   Yuuka Kanakubo, Sophia Univ.</a:t>
            </a:r>
            <a:endParaRPr lang="ja-JP" altLang="en-US" dirty="0"/>
          </a:p>
        </p:txBody>
      </p:sp>
      <p:sp>
        <p:nvSpPr>
          <p:cNvPr id="4" name="Footer Placeholder 3">
            <a:extLst>
              <a:ext uri="{FF2B5EF4-FFF2-40B4-BE49-F238E27FC236}">
                <a16:creationId xmlns:a16="http://schemas.microsoft.com/office/drawing/2014/main" id="{5B3FC94A-E202-437F-8ADC-3343BD29DC38}"/>
              </a:ext>
            </a:extLst>
          </p:cNvPr>
          <p:cNvSpPr>
            <a:spLocks noGrp="1"/>
          </p:cNvSpPr>
          <p:nvPr>
            <p:ph type="ftr" sz="quarter" idx="11"/>
          </p:nvPr>
        </p:nvSpPr>
        <p:spPr/>
        <p:txBody>
          <a:bodyPr/>
          <a:lstStyle/>
          <a:p>
            <a:r>
              <a:rPr lang="en-US" altLang="ja-JP"/>
              <a:t>Lund University, Sweden</a:t>
            </a:r>
            <a:endParaRPr lang="ja-JP" altLang="en-US" dirty="0"/>
          </a:p>
        </p:txBody>
      </p:sp>
      <p:sp>
        <p:nvSpPr>
          <p:cNvPr id="5" name="Slide Number Placeholder 4">
            <a:extLst>
              <a:ext uri="{FF2B5EF4-FFF2-40B4-BE49-F238E27FC236}">
                <a16:creationId xmlns:a16="http://schemas.microsoft.com/office/drawing/2014/main" id="{92AA3472-51FE-4C5E-829F-28F4A07ECFBB}"/>
              </a:ext>
            </a:extLst>
          </p:cNvPr>
          <p:cNvSpPr>
            <a:spLocks noGrp="1"/>
          </p:cNvSpPr>
          <p:nvPr>
            <p:ph type="sldNum" sz="quarter" idx="12"/>
          </p:nvPr>
        </p:nvSpPr>
        <p:spPr/>
        <p:txBody>
          <a:bodyPr/>
          <a:lstStyle/>
          <a:p>
            <a:fld id="{35AB285C-654F-4A5B-870C-7C676C8AE05A}" type="slidenum">
              <a:rPr lang="ja-JP" altLang="en-US" smtClean="0"/>
              <a:pPr/>
              <a:t>2</a:t>
            </a:fld>
            <a:endParaRPr lang="ja-JP" altLang="en-US" dirty="0"/>
          </a:p>
        </p:txBody>
      </p:sp>
      <p:sp>
        <p:nvSpPr>
          <p:cNvPr id="20" name="右矢印 413">
            <a:extLst>
              <a:ext uri="{FF2B5EF4-FFF2-40B4-BE49-F238E27FC236}">
                <a16:creationId xmlns:a16="http://schemas.microsoft.com/office/drawing/2014/main" id="{D7DD9340-6695-495B-AF22-CB8D0008B887}"/>
              </a:ext>
            </a:extLst>
          </p:cNvPr>
          <p:cNvSpPr/>
          <p:nvPr/>
        </p:nvSpPr>
        <p:spPr>
          <a:xfrm>
            <a:off x="683192" y="2279803"/>
            <a:ext cx="6530108" cy="2097521"/>
          </a:xfrm>
          <a:prstGeom prst="rightArrow">
            <a:avLst>
              <a:gd name="adj1" fmla="val 45424"/>
              <a:gd name="adj2" fmla="val 101770"/>
            </a:avLst>
          </a:prstGeom>
          <a:solidFill>
            <a:schemeClr val="accent2">
              <a:lumMod val="60000"/>
              <a:lumOff val="40000"/>
              <a:alpha val="52000"/>
            </a:schemeClr>
          </a:solidFill>
          <a:ln w="57150" cap="rnd"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tx2">
                  <a:lumMod val="50000"/>
                </a:schemeClr>
              </a:solidFill>
              <a:effectLst/>
              <a:uLnTx/>
              <a:uFillTx/>
              <a:latin typeface="Yu Gothic" panose="020B0400000000000000" pitchFamily="34" charset="-128"/>
              <a:ea typeface="Yu Gothic" panose="020B0400000000000000" pitchFamily="34" charset="-128"/>
              <a:cs typeface="Spica Neue" panose="02000503000000000000" pitchFamily="2" charset="-128"/>
            </a:endParaRPr>
          </a:p>
        </p:txBody>
      </p:sp>
      <p:sp>
        <p:nvSpPr>
          <p:cNvPr id="21" name="楕円 13">
            <a:extLst>
              <a:ext uri="{FF2B5EF4-FFF2-40B4-BE49-F238E27FC236}">
                <a16:creationId xmlns:a16="http://schemas.microsoft.com/office/drawing/2014/main" id="{D4E7DFDA-7B40-4216-9384-1A1E3A770552}"/>
              </a:ext>
            </a:extLst>
          </p:cNvPr>
          <p:cNvSpPr/>
          <p:nvPr/>
        </p:nvSpPr>
        <p:spPr>
          <a:xfrm rot="9849680">
            <a:off x="3771650" y="2535500"/>
            <a:ext cx="1241940" cy="1377346"/>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Yu Gothic" panose="020B0400000000000000" pitchFamily="34" charset="-128"/>
              <a:ea typeface="Yu Gothic" panose="020B0400000000000000" pitchFamily="34" charset="-128"/>
              <a:cs typeface="Spica Neue" panose="02000503000000000000" pitchFamily="2" charset="-128"/>
            </a:endParaRPr>
          </a:p>
        </p:txBody>
      </p:sp>
      <p:sp>
        <p:nvSpPr>
          <p:cNvPr id="22" name="楕円 13">
            <a:extLst>
              <a:ext uri="{FF2B5EF4-FFF2-40B4-BE49-F238E27FC236}">
                <a16:creationId xmlns:a16="http://schemas.microsoft.com/office/drawing/2014/main" id="{217DC42C-67FD-41B9-BD39-7705ED25680B}"/>
              </a:ext>
            </a:extLst>
          </p:cNvPr>
          <p:cNvSpPr/>
          <p:nvPr/>
        </p:nvSpPr>
        <p:spPr>
          <a:xfrm rot="9849680">
            <a:off x="3983448" y="2066180"/>
            <a:ext cx="1241940" cy="1377346"/>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Yu Gothic" panose="020B0400000000000000" pitchFamily="34" charset="-128"/>
              <a:ea typeface="Yu Gothic" panose="020B0400000000000000" pitchFamily="34" charset="-128"/>
              <a:cs typeface="Spica Neue" panose="02000503000000000000" pitchFamily="2" charset="-128"/>
            </a:endParaRPr>
          </a:p>
        </p:txBody>
      </p:sp>
      <p:sp>
        <p:nvSpPr>
          <p:cNvPr id="23" name="楕円 13">
            <a:extLst>
              <a:ext uri="{FF2B5EF4-FFF2-40B4-BE49-F238E27FC236}">
                <a16:creationId xmlns:a16="http://schemas.microsoft.com/office/drawing/2014/main" id="{968C6876-8414-4F23-9329-C1AF5A639EF2}"/>
              </a:ext>
            </a:extLst>
          </p:cNvPr>
          <p:cNvSpPr/>
          <p:nvPr/>
        </p:nvSpPr>
        <p:spPr>
          <a:xfrm rot="9849680">
            <a:off x="4574920" y="2243672"/>
            <a:ext cx="1241940" cy="1377346"/>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Yu Gothic" panose="020B0400000000000000" pitchFamily="34" charset="-128"/>
              <a:ea typeface="Yu Gothic" panose="020B0400000000000000" pitchFamily="34" charset="-128"/>
              <a:cs typeface="Spica Neue" panose="02000503000000000000" pitchFamily="2" charset="-128"/>
            </a:endParaRPr>
          </a:p>
        </p:txBody>
      </p:sp>
      <p:sp>
        <p:nvSpPr>
          <p:cNvPr id="24" name="楕円 13">
            <a:extLst>
              <a:ext uri="{FF2B5EF4-FFF2-40B4-BE49-F238E27FC236}">
                <a16:creationId xmlns:a16="http://schemas.microsoft.com/office/drawing/2014/main" id="{74122538-365A-4A5A-ABDF-C2F24A3E0327}"/>
              </a:ext>
            </a:extLst>
          </p:cNvPr>
          <p:cNvSpPr/>
          <p:nvPr/>
        </p:nvSpPr>
        <p:spPr>
          <a:xfrm rot="9849680">
            <a:off x="4381340" y="2483634"/>
            <a:ext cx="1241940" cy="1377346"/>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Yu Gothic" panose="020B0400000000000000" pitchFamily="34" charset="-128"/>
              <a:ea typeface="Yu Gothic" panose="020B0400000000000000" pitchFamily="34" charset="-128"/>
              <a:cs typeface="Spica Neue" panose="02000503000000000000" pitchFamily="2" charset="-128"/>
            </a:endParaRPr>
          </a:p>
        </p:txBody>
      </p:sp>
      <p:grpSp>
        <p:nvGrpSpPr>
          <p:cNvPr id="28" name="Group 27">
            <a:extLst>
              <a:ext uri="{FF2B5EF4-FFF2-40B4-BE49-F238E27FC236}">
                <a16:creationId xmlns:a16="http://schemas.microsoft.com/office/drawing/2014/main" id="{5025F7CB-497D-4041-A9C3-E468F12D7A5B}"/>
              </a:ext>
            </a:extLst>
          </p:cNvPr>
          <p:cNvGrpSpPr/>
          <p:nvPr/>
        </p:nvGrpSpPr>
        <p:grpSpPr>
          <a:xfrm>
            <a:off x="392130" y="1707069"/>
            <a:ext cx="2339897" cy="2016190"/>
            <a:chOff x="200431" y="1806145"/>
            <a:chExt cx="3150904" cy="2583605"/>
          </a:xfrm>
        </p:grpSpPr>
        <p:sp>
          <p:nvSpPr>
            <p:cNvPr id="29" name="右矢印 4">
              <a:extLst>
                <a:ext uri="{FF2B5EF4-FFF2-40B4-BE49-F238E27FC236}">
                  <a16:creationId xmlns:a16="http://schemas.microsoft.com/office/drawing/2014/main" id="{8743F2EE-2B1C-42C5-ADC9-47128B02A81D}"/>
                </a:ext>
              </a:extLst>
            </p:cNvPr>
            <p:cNvSpPr/>
            <p:nvPr/>
          </p:nvSpPr>
          <p:spPr>
            <a:xfrm>
              <a:off x="708168" y="1887503"/>
              <a:ext cx="604868" cy="2609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sp3d extrusionH="57150">
                <a:bevelT w="38100" h="38100"/>
              </a:sp3d>
            </a:bodyPr>
            <a:lstStyle/>
            <a:p>
              <a:pPr lvl="0" algn="ctr" defTabSz="755650">
                <a:lnSpc>
                  <a:spcPct val="90000"/>
                </a:lnSpc>
                <a:spcBef>
                  <a:spcPct val="0"/>
                </a:spcBef>
                <a:spcAft>
                  <a:spcPct val="35000"/>
                </a:spcAft>
              </a:pPr>
              <a:endParaRPr kumimoji="1" lang="ja-JP" altLang="en-US" sz="1700" kern="1200" dirty="0">
                <a:latin typeface="Yu Gothic" panose="020B0400000000000000" pitchFamily="34" charset="-128"/>
                <a:ea typeface="Yu Gothic" panose="020B0400000000000000" pitchFamily="34" charset="-128"/>
              </a:endParaRPr>
            </a:p>
          </p:txBody>
        </p:sp>
        <p:sp>
          <p:nvSpPr>
            <p:cNvPr id="30" name="正方形/長方形 12">
              <a:extLst>
                <a:ext uri="{FF2B5EF4-FFF2-40B4-BE49-F238E27FC236}">
                  <a16:creationId xmlns:a16="http://schemas.microsoft.com/office/drawing/2014/main" id="{6D82F6F0-B27A-4B10-BB1E-0F9A9A157936}"/>
                </a:ext>
              </a:extLst>
            </p:cNvPr>
            <p:cNvSpPr/>
            <p:nvPr/>
          </p:nvSpPr>
          <p:spPr>
            <a:xfrm>
              <a:off x="724041" y="1806145"/>
              <a:ext cx="1937662" cy="433833"/>
            </a:xfrm>
            <a:prstGeom prst="rect">
              <a:avLst/>
            </a:prstGeom>
          </p:spPr>
          <p:txBody>
            <a:bodyPr wrap="square">
              <a:spAutoFit/>
            </a:bodyPr>
            <a:lstStyle/>
            <a:p>
              <a:r>
                <a:rPr lang="en-US" altLang="ja-JP" sz="1600" b="1" dirty="0">
                  <a:solidFill>
                    <a:schemeClr val="tx1">
                      <a:lumMod val="50000"/>
                      <a:lumOff val="50000"/>
                    </a:schemeClr>
                  </a:solidFill>
                  <a:latin typeface="Calibri" panose="020F0502020204030204" pitchFamily="34" charset="0"/>
                  <a:ea typeface="Yu Gothic" panose="020B0400000000000000" pitchFamily="34" charset="-128"/>
                  <a:cs typeface="Calibri" panose="020F0502020204030204" pitchFamily="34" charset="0"/>
                </a:rPr>
                <a:t>Gluon</a:t>
              </a:r>
            </a:p>
          </p:txBody>
        </p:sp>
        <p:grpSp>
          <p:nvGrpSpPr>
            <p:cNvPr id="31" name="グループ化 17">
              <a:extLst>
                <a:ext uri="{FF2B5EF4-FFF2-40B4-BE49-F238E27FC236}">
                  <a16:creationId xmlns:a16="http://schemas.microsoft.com/office/drawing/2014/main" id="{F9F2F474-37F9-425C-89F0-EB3B463DD653}"/>
                </a:ext>
              </a:extLst>
            </p:cNvPr>
            <p:cNvGrpSpPr/>
            <p:nvPr/>
          </p:nvGrpSpPr>
          <p:grpSpPr>
            <a:xfrm>
              <a:off x="738988" y="1923726"/>
              <a:ext cx="2612347" cy="2466024"/>
              <a:chOff x="693136" y="987841"/>
              <a:chExt cx="2612347" cy="2466024"/>
            </a:xfrm>
          </p:grpSpPr>
          <p:grpSp>
            <p:nvGrpSpPr>
              <p:cNvPr id="36" name="グループ化 18">
                <a:extLst>
                  <a:ext uri="{FF2B5EF4-FFF2-40B4-BE49-F238E27FC236}">
                    <a16:creationId xmlns:a16="http://schemas.microsoft.com/office/drawing/2014/main" id="{B36D568E-CB45-4D36-A40A-977AD06DA43E}"/>
                  </a:ext>
                </a:extLst>
              </p:cNvPr>
              <p:cNvGrpSpPr/>
              <p:nvPr/>
            </p:nvGrpSpPr>
            <p:grpSpPr>
              <a:xfrm>
                <a:off x="693136" y="987841"/>
                <a:ext cx="2612347" cy="2466024"/>
                <a:chOff x="681099" y="976480"/>
                <a:chExt cx="2612347" cy="2466024"/>
              </a:xfrm>
            </p:grpSpPr>
            <p:grpSp>
              <p:nvGrpSpPr>
                <p:cNvPr id="75" name="グループ化 57">
                  <a:extLst>
                    <a:ext uri="{FF2B5EF4-FFF2-40B4-BE49-F238E27FC236}">
                      <a16:creationId xmlns:a16="http://schemas.microsoft.com/office/drawing/2014/main" id="{29B0683E-ECC2-4F8D-BDEE-5208578C8F89}"/>
                    </a:ext>
                  </a:extLst>
                </p:cNvPr>
                <p:cNvGrpSpPr/>
                <p:nvPr/>
              </p:nvGrpSpPr>
              <p:grpSpPr>
                <a:xfrm>
                  <a:off x="681099" y="2026910"/>
                  <a:ext cx="1415594" cy="1415594"/>
                  <a:chOff x="5858349" y="4633187"/>
                  <a:chExt cx="2074866" cy="2074866"/>
                </a:xfrm>
              </p:grpSpPr>
              <p:sp>
                <p:nvSpPr>
                  <p:cNvPr id="81" name="楕円 63">
                    <a:extLst>
                      <a:ext uri="{FF2B5EF4-FFF2-40B4-BE49-F238E27FC236}">
                        <a16:creationId xmlns:a16="http://schemas.microsoft.com/office/drawing/2014/main" id="{A1794954-F676-420B-A0A9-CE3ABC86AC31}"/>
                      </a:ext>
                    </a:extLst>
                  </p:cNvPr>
                  <p:cNvSpPr/>
                  <p:nvPr/>
                </p:nvSpPr>
                <p:spPr>
                  <a:xfrm>
                    <a:off x="5858349" y="4633187"/>
                    <a:ext cx="2074866" cy="2074866"/>
                  </a:xfrm>
                  <a:prstGeom prst="ellipse">
                    <a:avLst/>
                  </a:prstGeom>
                  <a:solidFill>
                    <a:schemeClr val="bg2">
                      <a:lumMod val="50000"/>
                      <a:alpha val="43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lumMod val="75000"/>
                        </a:schemeClr>
                      </a:solidFill>
                      <a:ea typeface="Yu Gothic" panose="020B0400000000000000" pitchFamily="34" charset="-128"/>
                    </a:endParaRPr>
                  </a:p>
                </p:txBody>
              </p:sp>
              <p:sp>
                <p:nvSpPr>
                  <p:cNvPr id="82" name="楕円 64">
                    <a:extLst>
                      <a:ext uri="{FF2B5EF4-FFF2-40B4-BE49-F238E27FC236}">
                        <a16:creationId xmlns:a16="http://schemas.microsoft.com/office/drawing/2014/main" id="{04404465-0A60-42CB-AF9C-DA1399A1DF1F}"/>
                      </a:ext>
                    </a:extLst>
                  </p:cNvPr>
                  <p:cNvSpPr/>
                  <p:nvPr/>
                </p:nvSpPr>
                <p:spPr>
                  <a:xfrm>
                    <a:off x="6818243" y="5085329"/>
                    <a:ext cx="526316" cy="526316"/>
                  </a:xfrm>
                  <a:prstGeom prst="ellipse">
                    <a:avLst/>
                  </a:prstGeom>
                  <a:solidFill>
                    <a:schemeClr val="accent1">
                      <a:alpha val="43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83" name="楕円 65">
                    <a:extLst>
                      <a:ext uri="{FF2B5EF4-FFF2-40B4-BE49-F238E27FC236}">
                        <a16:creationId xmlns:a16="http://schemas.microsoft.com/office/drawing/2014/main" id="{65A974A0-B3DD-41B3-931A-FCE7B572F931}"/>
                      </a:ext>
                    </a:extLst>
                  </p:cNvPr>
                  <p:cNvSpPr/>
                  <p:nvPr/>
                </p:nvSpPr>
                <p:spPr>
                  <a:xfrm>
                    <a:off x="6300792" y="5730406"/>
                    <a:ext cx="526316" cy="526316"/>
                  </a:xfrm>
                  <a:prstGeom prst="ellipse">
                    <a:avLst/>
                  </a:prstGeom>
                  <a:solidFill>
                    <a:srgbClr val="FFC000">
                      <a:alpha val="43000"/>
                    </a:srgb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grpSp>
              <p:nvGrpSpPr>
                <p:cNvPr id="76" name="グループ化 58">
                  <a:extLst>
                    <a:ext uri="{FF2B5EF4-FFF2-40B4-BE49-F238E27FC236}">
                      <a16:creationId xmlns:a16="http://schemas.microsoft.com/office/drawing/2014/main" id="{FFA09DC3-B495-49A8-91EB-147F44E6A829}"/>
                    </a:ext>
                  </a:extLst>
                </p:cNvPr>
                <p:cNvGrpSpPr/>
                <p:nvPr/>
              </p:nvGrpSpPr>
              <p:grpSpPr>
                <a:xfrm>
                  <a:off x="1877852" y="976480"/>
                  <a:ext cx="1415594" cy="1424860"/>
                  <a:chOff x="3327977" y="4449375"/>
                  <a:chExt cx="2074866" cy="2074866"/>
                </a:xfrm>
              </p:grpSpPr>
              <p:sp>
                <p:nvSpPr>
                  <p:cNvPr id="77" name="楕円 59">
                    <a:extLst>
                      <a:ext uri="{FF2B5EF4-FFF2-40B4-BE49-F238E27FC236}">
                        <a16:creationId xmlns:a16="http://schemas.microsoft.com/office/drawing/2014/main" id="{85BCAA99-5539-4970-B0A4-A87BB1EFEF98}"/>
                      </a:ext>
                    </a:extLst>
                  </p:cNvPr>
                  <p:cNvSpPr/>
                  <p:nvPr/>
                </p:nvSpPr>
                <p:spPr>
                  <a:xfrm>
                    <a:off x="3327977" y="4449375"/>
                    <a:ext cx="2074866" cy="2074866"/>
                  </a:xfrm>
                  <a:prstGeom prst="ellipse">
                    <a:avLst/>
                  </a:prstGeom>
                  <a:solidFill>
                    <a:schemeClr val="bg2">
                      <a:lumMod val="50000"/>
                      <a:alpha val="43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78" name="楕円 60">
                    <a:extLst>
                      <a:ext uri="{FF2B5EF4-FFF2-40B4-BE49-F238E27FC236}">
                        <a16:creationId xmlns:a16="http://schemas.microsoft.com/office/drawing/2014/main" id="{DFACA65E-4D75-42A9-A63C-24C6510BE09E}"/>
                      </a:ext>
                    </a:extLst>
                  </p:cNvPr>
                  <p:cNvSpPr/>
                  <p:nvPr/>
                </p:nvSpPr>
                <p:spPr>
                  <a:xfrm>
                    <a:off x="4698449" y="5287882"/>
                    <a:ext cx="526316" cy="526315"/>
                  </a:xfrm>
                  <a:prstGeom prst="ellipse">
                    <a:avLst/>
                  </a:prstGeom>
                  <a:solidFill>
                    <a:srgbClr val="FF0000">
                      <a:alpha val="43000"/>
                    </a:srgb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79" name="楕円 61">
                    <a:extLst>
                      <a:ext uri="{FF2B5EF4-FFF2-40B4-BE49-F238E27FC236}">
                        <a16:creationId xmlns:a16="http://schemas.microsoft.com/office/drawing/2014/main" id="{7354D781-3F68-4C70-B942-30391AC16D33}"/>
                      </a:ext>
                    </a:extLst>
                  </p:cNvPr>
                  <p:cNvSpPr/>
                  <p:nvPr/>
                </p:nvSpPr>
                <p:spPr>
                  <a:xfrm>
                    <a:off x="3779153" y="5707714"/>
                    <a:ext cx="526316" cy="526315"/>
                  </a:xfrm>
                  <a:prstGeom prst="ellipse">
                    <a:avLst/>
                  </a:prstGeom>
                  <a:solidFill>
                    <a:srgbClr val="92D050">
                      <a:alpha val="43000"/>
                    </a:srgb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80" name="楕円 62">
                    <a:extLst>
                      <a:ext uri="{FF2B5EF4-FFF2-40B4-BE49-F238E27FC236}">
                        <a16:creationId xmlns:a16="http://schemas.microsoft.com/office/drawing/2014/main" id="{42B72E8B-4963-480A-B321-176C676914FA}"/>
                      </a:ext>
                    </a:extLst>
                  </p:cNvPr>
                  <p:cNvSpPr/>
                  <p:nvPr/>
                </p:nvSpPr>
                <p:spPr>
                  <a:xfrm>
                    <a:off x="3849052" y="4731725"/>
                    <a:ext cx="526316" cy="526315"/>
                  </a:xfrm>
                  <a:prstGeom prst="ellipse">
                    <a:avLst/>
                  </a:prstGeom>
                  <a:solidFill>
                    <a:schemeClr val="accent1">
                      <a:alpha val="43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grpSp>
          <p:grpSp>
            <p:nvGrpSpPr>
              <p:cNvPr id="37" name="グループ化 19">
                <a:extLst>
                  <a:ext uri="{FF2B5EF4-FFF2-40B4-BE49-F238E27FC236}">
                    <a16:creationId xmlns:a16="http://schemas.microsoft.com/office/drawing/2014/main" id="{E7981627-D01A-4BFC-AC25-D2DA3EA811DB}"/>
                  </a:ext>
                </a:extLst>
              </p:cNvPr>
              <p:cNvGrpSpPr/>
              <p:nvPr/>
            </p:nvGrpSpPr>
            <p:grpSpPr>
              <a:xfrm rot="682078">
                <a:off x="2425425" y="1641924"/>
                <a:ext cx="141421" cy="385137"/>
                <a:chOff x="3439030" y="2288183"/>
                <a:chExt cx="141421" cy="385137"/>
              </a:xfrm>
            </p:grpSpPr>
            <p:sp>
              <p:nvSpPr>
                <p:cNvPr id="67" name="フリーフォーム: 図形 49">
                  <a:extLst>
                    <a:ext uri="{FF2B5EF4-FFF2-40B4-BE49-F238E27FC236}">
                      <a16:creationId xmlns:a16="http://schemas.microsoft.com/office/drawing/2014/main" id="{939FA9B5-FF85-412F-821E-85BF612A59CD}"/>
                    </a:ext>
                  </a:extLst>
                </p:cNvPr>
                <p:cNvSpPr/>
                <p:nvPr/>
              </p:nvSpPr>
              <p:spPr>
                <a:xfrm rot="17357680">
                  <a:off x="3476718" y="2330286"/>
                  <a:ext cx="130265" cy="46060"/>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nvGrpSpPr>
                <p:cNvPr id="68" name="グループ化 50">
                  <a:extLst>
                    <a:ext uri="{FF2B5EF4-FFF2-40B4-BE49-F238E27FC236}">
                      <a16:creationId xmlns:a16="http://schemas.microsoft.com/office/drawing/2014/main" id="{BC4723AE-6A89-4BFC-893A-52DF0D15AE55}"/>
                    </a:ext>
                  </a:extLst>
                </p:cNvPr>
                <p:cNvGrpSpPr/>
                <p:nvPr/>
              </p:nvGrpSpPr>
              <p:grpSpPr>
                <a:xfrm rot="6802336">
                  <a:off x="3351820" y="2493340"/>
                  <a:ext cx="262712" cy="88291"/>
                  <a:chOff x="2325369" y="4354892"/>
                  <a:chExt cx="1290885" cy="621956"/>
                </a:xfrm>
              </p:grpSpPr>
              <p:sp>
                <p:nvSpPr>
                  <p:cNvPr id="73" name="フリーフォーム: 図形 55">
                    <a:extLst>
                      <a:ext uri="{FF2B5EF4-FFF2-40B4-BE49-F238E27FC236}">
                        <a16:creationId xmlns:a16="http://schemas.microsoft.com/office/drawing/2014/main" id="{02FD6EE1-9FBD-4EA4-8A50-6EE3AAD725D6}"/>
                      </a:ext>
                    </a:extLst>
                  </p:cNvPr>
                  <p:cNvSpPr/>
                  <p:nvPr/>
                </p:nvSpPr>
                <p:spPr>
                  <a:xfrm>
                    <a:off x="2325369" y="4354892"/>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74" name="フリーフォーム: 図形 56">
                    <a:extLst>
                      <a:ext uri="{FF2B5EF4-FFF2-40B4-BE49-F238E27FC236}">
                        <a16:creationId xmlns:a16="http://schemas.microsoft.com/office/drawing/2014/main" id="{AEE2F7CF-4A9E-4393-A1F8-9C18793C5916}"/>
                      </a:ext>
                    </a:extLst>
                  </p:cNvPr>
                  <p:cNvSpPr/>
                  <p:nvPr/>
                </p:nvSpPr>
                <p:spPr>
                  <a:xfrm rot="10555344">
                    <a:off x="2976174" y="4652385"/>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grpSp>
              <p:nvGrpSpPr>
                <p:cNvPr id="69" name="グループ化 51">
                  <a:extLst>
                    <a:ext uri="{FF2B5EF4-FFF2-40B4-BE49-F238E27FC236}">
                      <a16:creationId xmlns:a16="http://schemas.microsoft.com/office/drawing/2014/main" id="{8E4D5732-70FF-41B1-BE7E-8FC29A5990B0}"/>
                    </a:ext>
                  </a:extLst>
                </p:cNvPr>
                <p:cNvGrpSpPr/>
                <p:nvPr/>
              </p:nvGrpSpPr>
              <p:grpSpPr>
                <a:xfrm rot="6802336">
                  <a:off x="3404950" y="2376539"/>
                  <a:ext cx="262712" cy="88291"/>
                  <a:chOff x="2325369" y="4354892"/>
                  <a:chExt cx="1290885" cy="621956"/>
                </a:xfrm>
              </p:grpSpPr>
              <p:sp>
                <p:nvSpPr>
                  <p:cNvPr id="71" name="フリーフォーム: 図形 53">
                    <a:extLst>
                      <a:ext uri="{FF2B5EF4-FFF2-40B4-BE49-F238E27FC236}">
                        <a16:creationId xmlns:a16="http://schemas.microsoft.com/office/drawing/2014/main" id="{D8F5F698-A97E-474E-BC6B-38A03AED0928}"/>
                      </a:ext>
                    </a:extLst>
                  </p:cNvPr>
                  <p:cNvSpPr/>
                  <p:nvPr/>
                </p:nvSpPr>
                <p:spPr>
                  <a:xfrm>
                    <a:off x="2325369" y="4354892"/>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72" name="フリーフォーム: 図形 54">
                    <a:extLst>
                      <a:ext uri="{FF2B5EF4-FFF2-40B4-BE49-F238E27FC236}">
                        <a16:creationId xmlns:a16="http://schemas.microsoft.com/office/drawing/2014/main" id="{5EC23606-B846-4728-AE14-6D9D12808A9C}"/>
                      </a:ext>
                    </a:extLst>
                  </p:cNvPr>
                  <p:cNvSpPr/>
                  <p:nvPr/>
                </p:nvSpPr>
                <p:spPr>
                  <a:xfrm rot="10555344">
                    <a:off x="2976174" y="4652385"/>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sp>
              <p:nvSpPr>
                <p:cNvPr id="70" name="フリーフォーム: 図形 52">
                  <a:extLst>
                    <a:ext uri="{FF2B5EF4-FFF2-40B4-BE49-F238E27FC236}">
                      <a16:creationId xmlns:a16="http://schemas.microsoft.com/office/drawing/2014/main" id="{935FFAEA-6127-45D7-B38D-2872589A6D36}"/>
                    </a:ext>
                  </a:extLst>
                </p:cNvPr>
                <p:cNvSpPr/>
                <p:nvPr/>
              </p:nvSpPr>
              <p:spPr>
                <a:xfrm rot="6802336">
                  <a:off x="3411958" y="2585158"/>
                  <a:ext cx="130265" cy="46060"/>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grpSp>
            <p:nvGrpSpPr>
              <p:cNvPr id="38" name="グループ化 20">
                <a:extLst>
                  <a:ext uri="{FF2B5EF4-FFF2-40B4-BE49-F238E27FC236}">
                    <a16:creationId xmlns:a16="http://schemas.microsoft.com/office/drawing/2014/main" id="{14A888A1-3D14-4E8A-B553-F394F3504358}"/>
                  </a:ext>
                </a:extLst>
              </p:cNvPr>
              <p:cNvGrpSpPr/>
              <p:nvPr/>
            </p:nvGrpSpPr>
            <p:grpSpPr>
              <a:xfrm rot="18790631">
                <a:off x="2455679" y="1391326"/>
                <a:ext cx="141421" cy="385137"/>
                <a:chOff x="3439030" y="2288183"/>
                <a:chExt cx="141421" cy="385137"/>
              </a:xfrm>
            </p:grpSpPr>
            <p:sp>
              <p:nvSpPr>
                <p:cNvPr id="59" name="フリーフォーム: 図形 41">
                  <a:extLst>
                    <a:ext uri="{FF2B5EF4-FFF2-40B4-BE49-F238E27FC236}">
                      <a16:creationId xmlns:a16="http://schemas.microsoft.com/office/drawing/2014/main" id="{F3D65D47-ECC8-4750-96BB-48B4A71B5587}"/>
                    </a:ext>
                  </a:extLst>
                </p:cNvPr>
                <p:cNvSpPr/>
                <p:nvPr/>
              </p:nvSpPr>
              <p:spPr>
                <a:xfrm rot="17357680">
                  <a:off x="3476718" y="2330286"/>
                  <a:ext cx="130265" cy="46060"/>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nvGrpSpPr>
                <p:cNvPr id="60" name="グループ化 42">
                  <a:extLst>
                    <a:ext uri="{FF2B5EF4-FFF2-40B4-BE49-F238E27FC236}">
                      <a16:creationId xmlns:a16="http://schemas.microsoft.com/office/drawing/2014/main" id="{FC13261B-231E-4315-8287-6DE00F5BE7A8}"/>
                    </a:ext>
                  </a:extLst>
                </p:cNvPr>
                <p:cNvGrpSpPr/>
                <p:nvPr/>
              </p:nvGrpSpPr>
              <p:grpSpPr>
                <a:xfrm rot="6802336">
                  <a:off x="3351820" y="2493340"/>
                  <a:ext cx="262712" cy="88291"/>
                  <a:chOff x="2325369" y="4354892"/>
                  <a:chExt cx="1290885" cy="621956"/>
                </a:xfrm>
              </p:grpSpPr>
              <p:sp>
                <p:nvSpPr>
                  <p:cNvPr id="65" name="フリーフォーム: 図形 47">
                    <a:extLst>
                      <a:ext uri="{FF2B5EF4-FFF2-40B4-BE49-F238E27FC236}">
                        <a16:creationId xmlns:a16="http://schemas.microsoft.com/office/drawing/2014/main" id="{29272024-B419-4BBB-9A20-F90A5BEC8926}"/>
                      </a:ext>
                    </a:extLst>
                  </p:cNvPr>
                  <p:cNvSpPr/>
                  <p:nvPr/>
                </p:nvSpPr>
                <p:spPr>
                  <a:xfrm>
                    <a:off x="2325369" y="4354892"/>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66" name="フリーフォーム: 図形 48">
                    <a:extLst>
                      <a:ext uri="{FF2B5EF4-FFF2-40B4-BE49-F238E27FC236}">
                        <a16:creationId xmlns:a16="http://schemas.microsoft.com/office/drawing/2014/main" id="{F4354014-831E-4E75-9782-5D38FA8BDF83}"/>
                      </a:ext>
                    </a:extLst>
                  </p:cNvPr>
                  <p:cNvSpPr/>
                  <p:nvPr/>
                </p:nvSpPr>
                <p:spPr>
                  <a:xfrm rot="10555344">
                    <a:off x="2976174" y="4652385"/>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grpSp>
              <p:nvGrpSpPr>
                <p:cNvPr id="61" name="グループ化 43">
                  <a:extLst>
                    <a:ext uri="{FF2B5EF4-FFF2-40B4-BE49-F238E27FC236}">
                      <a16:creationId xmlns:a16="http://schemas.microsoft.com/office/drawing/2014/main" id="{E87A2368-17CE-4878-AAD2-D0C9AA133B33}"/>
                    </a:ext>
                  </a:extLst>
                </p:cNvPr>
                <p:cNvGrpSpPr/>
                <p:nvPr/>
              </p:nvGrpSpPr>
              <p:grpSpPr>
                <a:xfrm rot="6802336">
                  <a:off x="3404950" y="2376539"/>
                  <a:ext cx="262712" cy="88291"/>
                  <a:chOff x="2325369" y="4354892"/>
                  <a:chExt cx="1290885" cy="621956"/>
                </a:xfrm>
              </p:grpSpPr>
              <p:sp>
                <p:nvSpPr>
                  <p:cNvPr id="63" name="フリーフォーム: 図形 45">
                    <a:extLst>
                      <a:ext uri="{FF2B5EF4-FFF2-40B4-BE49-F238E27FC236}">
                        <a16:creationId xmlns:a16="http://schemas.microsoft.com/office/drawing/2014/main" id="{F2620CDE-35C7-4F7C-94D5-50C258873835}"/>
                      </a:ext>
                    </a:extLst>
                  </p:cNvPr>
                  <p:cNvSpPr/>
                  <p:nvPr/>
                </p:nvSpPr>
                <p:spPr>
                  <a:xfrm>
                    <a:off x="2325369" y="4354892"/>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64" name="フリーフォーム: 図形 46">
                    <a:extLst>
                      <a:ext uri="{FF2B5EF4-FFF2-40B4-BE49-F238E27FC236}">
                        <a16:creationId xmlns:a16="http://schemas.microsoft.com/office/drawing/2014/main" id="{104D6812-177D-4DF4-ABA7-BA740E10E9D2}"/>
                      </a:ext>
                    </a:extLst>
                  </p:cNvPr>
                  <p:cNvSpPr/>
                  <p:nvPr/>
                </p:nvSpPr>
                <p:spPr>
                  <a:xfrm rot="10555344">
                    <a:off x="2976174" y="4652385"/>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sp>
              <p:nvSpPr>
                <p:cNvPr id="62" name="フリーフォーム: 図形 44">
                  <a:extLst>
                    <a:ext uri="{FF2B5EF4-FFF2-40B4-BE49-F238E27FC236}">
                      <a16:creationId xmlns:a16="http://schemas.microsoft.com/office/drawing/2014/main" id="{5104B98D-CAF2-4066-9AAB-21B7A232A8DD}"/>
                    </a:ext>
                  </a:extLst>
                </p:cNvPr>
                <p:cNvSpPr/>
                <p:nvPr/>
              </p:nvSpPr>
              <p:spPr>
                <a:xfrm rot="6802336">
                  <a:off x="3411958" y="2585158"/>
                  <a:ext cx="130265" cy="46060"/>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grpSp>
            <p:nvGrpSpPr>
              <p:cNvPr id="39" name="グループ化 21">
                <a:extLst>
                  <a:ext uri="{FF2B5EF4-FFF2-40B4-BE49-F238E27FC236}">
                    <a16:creationId xmlns:a16="http://schemas.microsoft.com/office/drawing/2014/main" id="{B881DDBF-1541-416D-848D-24D9A10BED04}"/>
                  </a:ext>
                </a:extLst>
              </p:cNvPr>
              <p:cNvGrpSpPr/>
              <p:nvPr/>
            </p:nvGrpSpPr>
            <p:grpSpPr>
              <a:xfrm rot="15140267">
                <a:off x="2639323" y="1523213"/>
                <a:ext cx="141421" cy="385137"/>
                <a:chOff x="3439030" y="2288183"/>
                <a:chExt cx="141421" cy="385137"/>
              </a:xfrm>
            </p:grpSpPr>
            <p:sp>
              <p:nvSpPr>
                <p:cNvPr id="51" name="フリーフォーム: 図形 33">
                  <a:extLst>
                    <a:ext uri="{FF2B5EF4-FFF2-40B4-BE49-F238E27FC236}">
                      <a16:creationId xmlns:a16="http://schemas.microsoft.com/office/drawing/2014/main" id="{FAC34D07-39C8-44E6-A47F-2F22FF386D4F}"/>
                    </a:ext>
                  </a:extLst>
                </p:cNvPr>
                <p:cNvSpPr/>
                <p:nvPr/>
              </p:nvSpPr>
              <p:spPr>
                <a:xfrm rot="17357680">
                  <a:off x="3476718" y="2330286"/>
                  <a:ext cx="130265" cy="46060"/>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nvGrpSpPr>
                <p:cNvPr id="52" name="グループ化 34">
                  <a:extLst>
                    <a:ext uri="{FF2B5EF4-FFF2-40B4-BE49-F238E27FC236}">
                      <a16:creationId xmlns:a16="http://schemas.microsoft.com/office/drawing/2014/main" id="{23A1A2CC-FA28-4A1D-BF32-52638E86849C}"/>
                    </a:ext>
                  </a:extLst>
                </p:cNvPr>
                <p:cNvGrpSpPr/>
                <p:nvPr/>
              </p:nvGrpSpPr>
              <p:grpSpPr>
                <a:xfrm rot="6802336">
                  <a:off x="3351820" y="2493340"/>
                  <a:ext cx="262712" cy="88291"/>
                  <a:chOff x="2325369" y="4354892"/>
                  <a:chExt cx="1290885" cy="621956"/>
                </a:xfrm>
              </p:grpSpPr>
              <p:sp>
                <p:nvSpPr>
                  <p:cNvPr id="57" name="フリーフォーム: 図形 39">
                    <a:extLst>
                      <a:ext uri="{FF2B5EF4-FFF2-40B4-BE49-F238E27FC236}">
                        <a16:creationId xmlns:a16="http://schemas.microsoft.com/office/drawing/2014/main" id="{2B6BDD20-2F93-4FE5-9DF8-A2B247C6E9D9}"/>
                      </a:ext>
                    </a:extLst>
                  </p:cNvPr>
                  <p:cNvSpPr/>
                  <p:nvPr/>
                </p:nvSpPr>
                <p:spPr>
                  <a:xfrm>
                    <a:off x="2325369" y="4354892"/>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58" name="フリーフォーム: 図形 40">
                    <a:extLst>
                      <a:ext uri="{FF2B5EF4-FFF2-40B4-BE49-F238E27FC236}">
                        <a16:creationId xmlns:a16="http://schemas.microsoft.com/office/drawing/2014/main" id="{CE87A3CF-2918-4B18-8B88-7BDEFCDB4F7E}"/>
                      </a:ext>
                    </a:extLst>
                  </p:cNvPr>
                  <p:cNvSpPr/>
                  <p:nvPr/>
                </p:nvSpPr>
                <p:spPr>
                  <a:xfrm rot="10555344">
                    <a:off x="2976174" y="4652385"/>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grpSp>
              <p:nvGrpSpPr>
                <p:cNvPr id="53" name="グループ化 35">
                  <a:extLst>
                    <a:ext uri="{FF2B5EF4-FFF2-40B4-BE49-F238E27FC236}">
                      <a16:creationId xmlns:a16="http://schemas.microsoft.com/office/drawing/2014/main" id="{D8B755B7-EDB2-4886-B995-8F295C080E39}"/>
                    </a:ext>
                  </a:extLst>
                </p:cNvPr>
                <p:cNvGrpSpPr/>
                <p:nvPr/>
              </p:nvGrpSpPr>
              <p:grpSpPr>
                <a:xfrm rot="6802336">
                  <a:off x="3404950" y="2376539"/>
                  <a:ext cx="262712" cy="88291"/>
                  <a:chOff x="2325369" y="4354892"/>
                  <a:chExt cx="1290885" cy="621956"/>
                </a:xfrm>
              </p:grpSpPr>
              <p:sp>
                <p:nvSpPr>
                  <p:cNvPr id="55" name="フリーフォーム: 図形 37">
                    <a:extLst>
                      <a:ext uri="{FF2B5EF4-FFF2-40B4-BE49-F238E27FC236}">
                        <a16:creationId xmlns:a16="http://schemas.microsoft.com/office/drawing/2014/main" id="{FF2485D0-3863-42F1-9CA4-9B9CDD6D805E}"/>
                      </a:ext>
                    </a:extLst>
                  </p:cNvPr>
                  <p:cNvSpPr/>
                  <p:nvPr/>
                </p:nvSpPr>
                <p:spPr>
                  <a:xfrm>
                    <a:off x="2325369" y="4354892"/>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56" name="フリーフォーム: 図形 38">
                    <a:extLst>
                      <a:ext uri="{FF2B5EF4-FFF2-40B4-BE49-F238E27FC236}">
                        <a16:creationId xmlns:a16="http://schemas.microsoft.com/office/drawing/2014/main" id="{C25FB841-7365-4AAD-92D5-5510103857F5}"/>
                      </a:ext>
                    </a:extLst>
                  </p:cNvPr>
                  <p:cNvSpPr/>
                  <p:nvPr/>
                </p:nvSpPr>
                <p:spPr>
                  <a:xfrm rot="10555344">
                    <a:off x="2976174" y="4652385"/>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sp>
              <p:nvSpPr>
                <p:cNvPr id="54" name="フリーフォーム: 図形 36">
                  <a:extLst>
                    <a:ext uri="{FF2B5EF4-FFF2-40B4-BE49-F238E27FC236}">
                      <a16:creationId xmlns:a16="http://schemas.microsoft.com/office/drawing/2014/main" id="{3DF62DAB-56B7-401C-A087-68D2BD787F42}"/>
                    </a:ext>
                  </a:extLst>
                </p:cNvPr>
                <p:cNvSpPr/>
                <p:nvPr/>
              </p:nvSpPr>
              <p:spPr>
                <a:xfrm rot="6802336">
                  <a:off x="3411958" y="2585158"/>
                  <a:ext cx="130265" cy="46060"/>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grpSp>
            <p:nvGrpSpPr>
              <p:cNvPr id="40" name="グループ化 22">
                <a:extLst>
                  <a:ext uri="{FF2B5EF4-FFF2-40B4-BE49-F238E27FC236}">
                    <a16:creationId xmlns:a16="http://schemas.microsoft.com/office/drawing/2014/main" id="{88CA5FEE-149F-4BDD-A86A-D591AC237CA2}"/>
                  </a:ext>
                </a:extLst>
              </p:cNvPr>
              <p:cNvGrpSpPr/>
              <p:nvPr/>
            </p:nvGrpSpPr>
            <p:grpSpPr>
              <a:xfrm rot="7556889">
                <a:off x="1081330" y="2690493"/>
                <a:ext cx="522361" cy="90729"/>
                <a:chOff x="2364373" y="4361429"/>
                <a:chExt cx="2566721" cy="639131"/>
              </a:xfrm>
            </p:grpSpPr>
            <p:sp>
              <p:nvSpPr>
                <p:cNvPr id="41" name="フリーフォーム: 図形 23">
                  <a:extLst>
                    <a:ext uri="{FF2B5EF4-FFF2-40B4-BE49-F238E27FC236}">
                      <a16:creationId xmlns:a16="http://schemas.microsoft.com/office/drawing/2014/main" id="{8A0A1E78-8499-42C9-8F5C-71A0BC06BA94}"/>
                    </a:ext>
                  </a:extLst>
                </p:cNvPr>
                <p:cNvSpPr/>
                <p:nvPr/>
              </p:nvSpPr>
              <p:spPr>
                <a:xfrm>
                  <a:off x="2364373" y="4365094"/>
                  <a:ext cx="640082" cy="324465"/>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42" name="フリーフォーム: 図形 24">
                  <a:extLst>
                    <a:ext uri="{FF2B5EF4-FFF2-40B4-BE49-F238E27FC236}">
                      <a16:creationId xmlns:a16="http://schemas.microsoft.com/office/drawing/2014/main" id="{95D68AE2-A815-4C5A-8E5A-F90775042613}"/>
                    </a:ext>
                  </a:extLst>
                </p:cNvPr>
                <p:cNvSpPr/>
                <p:nvPr/>
              </p:nvSpPr>
              <p:spPr>
                <a:xfrm rot="10555344">
                  <a:off x="3015176" y="4662591"/>
                  <a:ext cx="640082" cy="324465"/>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nvGrpSpPr>
                <p:cNvPr id="43" name="グループ化 25">
                  <a:extLst>
                    <a:ext uri="{FF2B5EF4-FFF2-40B4-BE49-F238E27FC236}">
                      <a16:creationId xmlns:a16="http://schemas.microsoft.com/office/drawing/2014/main" id="{15F0E81B-6596-42B1-AB0C-5002DEBDB577}"/>
                    </a:ext>
                  </a:extLst>
                </p:cNvPr>
                <p:cNvGrpSpPr/>
                <p:nvPr/>
              </p:nvGrpSpPr>
              <p:grpSpPr>
                <a:xfrm>
                  <a:off x="3634841" y="4378600"/>
                  <a:ext cx="1290885" cy="621960"/>
                  <a:chOff x="2325369" y="4354892"/>
                  <a:chExt cx="1290885" cy="621956"/>
                </a:xfrm>
              </p:grpSpPr>
              <p:sp>
                <p:nvSpPr>
                  <p:cNvPr id="49" name="フリーフォーム: 図形 31">
                    <a:extLst>
                      <a:ext uri="{FF2B5EF4-FFF2-40B4-BE49-F238E27FC236}">
                        <a16:creationId xmlns:a16="http://schemas.microsoft.com/office/drawing/2014/main" id="{1373C568-A726-48C2-8D69-C9F9676BE2BD}"/>
                      </a:ext>
                    </a:extLst>
                  </p:cNvPr>
                  <p:cNvSpPr/>
                  <p:nvPr/>
                </p:nvSpPr>
                <p:spPr>
                  <a:xfrm>
                    <a:off x="2325369" y="4354892"/>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50" name="フリーフォーム: 図形 32">
                    <a:extLst>
                      <a:ext uri="{FF2B5EF4-FFF2-40B4-BE49-F238E27FC236}">
                        <a16:creationId xmlns:a16="http://schemas.microsoft.com/office/drawing/2014/main" id="{1B9F8E19-CB52-42C1-AF67-CDA4F0D51ECC}"/>
                      </a:ext>
                    </a:extLst>
                  </p:cNvPr>
                  <p:cNvSpPr/>
                  <p:nvPr/>
                </p:nvSpPr>
                <p:spPr>
                  <a:xfrm rot="10555344">
                    <a:off x="2976174" y="4652385"/>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grpSp>
              <p:nvGrpSpPr>
                <p:cNvPr id="44" name="グループ化 26">
                  <a:extLst>
                    <a:ext uri="{FF2B5EF4-FFF2-40B4-BE49-F238E27FC236}">
                      <a16:creationId xmlns:a16="http://schemas.microsoft.com/office/drawing/2014/main" id="{2A1300C0-C305-4AAA-89BF-9B499993BB0E}"/>
                    </a:ext>
                  </a:extLst>
                </p:cNvPr>
                <p:cNvGrpSpPr/>
                <p:nvPr/>
              </p:nvGrpSpPr>
              <p:grpSpPr>
                <a:xfrm>
                  <a:off x="3004448" y="4361429"/>
                  <a:ext cx="1290885" cy="621957"/>
                  <a:chOff x="2325369" y="4354892"/>
                  <a:chExt cx="1290885" cy="621956"/>
                </a:xfrm>
              </p:grpSpPr>
              <p:sp>
                <p:nvSpPr>
                  <p:cNvPr id="47" name="フリーフォーム: 図形 29">
                    <a:extLst>
                      <a:ext uri="{FF2B5EF4-FFF2-40B4-BE49-F238E27FC236}">
                        <a16:creationId xmlns:a16="http://schemas.microsoft.com/office/drawing/2014/main" id="{ACE7FA23-7257-44CE-92BD-97F4943B374F}"/>
                      </a:ext>
                    </a:extLst>
                  </p:cNvPr>
                  <p:cNvSpPr/>
                  <p:nvPr/>
                </p:nvSpPr>
                <p:spPr>
                  <a:xfrm>
                    <a:off x="2325369" y="4354892"/>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48" name="フリーフォーム: 図形 30">
                    <a:extLst>
                      <a:ext uri="{FF2B5EF4-FFF2-40B4-BE49-F238E27FC236}">
                        <a16:creationId xmlns:a16="http://schemas.microsoft.com/office/drawing/2014/main" id="{DE22BDDC-518C-4A50-A38A-4CBCF38E8E3B}"/>
                      </a:ext>
                    </a:extLst>
                  </p:cNvPr>
                  <p:cNvSpPr/>
                  <p:nvPr/>
                </p:nvSpPr>
                <p:spPr>
                  <a:xfrm rot="10555344">
                    <a:off x="2976174" y="4652385"/>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sp>
              <p:nvSpPr>
                <p:cNvPr id="45" name="フリーフォーム: 図形 27">
                  <a:extLst>
                    <a:ext uri="{FF2B5EF4-FFF2-40B4-BE49-F238E27FC236}">
                      <a16:creationId xmlns:a16="http://schemas.microsoft.com/office/drawing/2014/main" id="{2DDCAFF8-33BF-4338-B8E7-40726429FB6E}"/>
                    </a:ext>
                  </a:extLst>
                </p:cNvPr>
                <p:cNvSpPr/>
                <p:nvPr/>
              </p:nvSpPr>
              <p:spPr>
                <a:xfrm>
                  <a:off x="4291012" y="4369096"/>
                  <a:ext cx="640082" cy="324465"/>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46" name="フリーフォーム: 図形 28">
                  <a:extLst>
                    <a:ext uri="{FF2B5EF4-FFF2-40B4-BE49-F238E27FC236}">
                      <a16:creationId xmlns:a16="http://schemas.microsoft.com/office/drawing/2014/main" id="{C20EA58F-F1DF-4506-AD6B-C42E70EF8F06}"/>
                    </a:ext>
                  </a:extLst>
                </p:cNvPr>
                <p:cNvSpPr/>
                <p:nvPr/>
              </p:nvSpPr>
              <p:spPr>
                <a:xfrm rot="10555344">
                  <a:off x="2395512" y="4666595"/>
                  <a:ext cx="640082" cy="324465"/>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grpSp>
        <p:sp>
          <p:nvSpPr>
            <p:cNvPr id="32" name="線吹き出し 2 56">
              <a:extLst>
                <a:ext uri="{FF2B5EF4-FFF2-40B4-BE49-F238E27FC236}">
                  <a16:creationId xmlns:a16="http://schemas.microsoft.com/office/drawing/2014/main" id="{5CEDAAF4-0119-417A-B8EC-D302D0187E43}"/>
                </a:ext>
              </a:extLst>
            </p:cNvPr>
            <p:cNvSpPr/>
            <p:nvPr/>
          </p:nvSpPr>
          <p:spPr>
            <a:xfrm>
              <a:off x="1781969" y="2505070"/>
              <a:ext cx="1301608" cy="429528"/>
            </a:xfrm>
            <a:prstGeom prst="callout2">
              <a:avLst>
                <a:gd name="adj1" fmla="val 55744"/>
                <a:gd name="adj2" fmla="val 55763"/>
                <a:gd name="adj3" fmla="val -97450"/>
                <a:gd name="adj4" fmla="val 25210"/>
                <a:gd name="adj5" fmla="val -99290"/>
                <a:gd name="adj6" fmla="val -8237"/>
              </a:avLst>
            </a:prstGeom>
            <a:noFill/>
            <a:ln w="9525">
              <a:solidFill>
                <a:schemeClr val="bg2">
                  <a:lumMod val="25000"/>
                </a:schemeClr>
              </a:solidFill>
              <a:prstDash val="solid"/>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bg2">
                    <a:lumMod val="10000"/>
                  </a:schemeClr>
                </a:solidFill>
                <a:latin typeface="Yu Gothic" panose="020B0400000000000000" pitchFamily="34" charset="-128"/>
                <a:ea typeface="Yu Gothic" panose="020B0400000000000000" pitchFamily="34" charset="-128"/>
              </a:endParaRPr>
            </a:p>
          </p:txBody>
        </p:sp>
        <p:sp>
          <p:nvSpPr>
            <p:cNvPr id="33" name="正方形/長方形 69">
              <a:extLst>
                <a:ext uri="{FF2B5EF4-FFF2-40B4-BE49-F238E27FC236}">
                  <a16:creationId xmlns:a16="http://schemas.microsoft.com/office/drawing/2014/main" id="{76B4ED2C-52E1-460F-B8E4-D80B3C28C3D2}"/>
                </a:ext>
              </a:extLst>
            </p:cNvPr>
            <p:cNvSpPr/>
            <p:nvPr/>
          </p:nvSpPr>
          <p:spPr>
            <a:xfrm>
              <a:off x="563739" y="2290254"/>
              <a:ext cx="1529847" cy="433833"/>
            </a:xfrm>
            <a:prstGeom prst="rect">
              <a:avLst/>
            </a:prstGeom>
          </p:spPr>
          <p:txBody>
            <a:bodyPr wrap="square">
              <a:spAutoFit/>
            </a:bodyPr>
            <a:lstStyle/>
            <a:p>
              <a:r>
                <a:rPr lang="en-US" altLang="ja-JP" sz="1600" b="1" dirty="0">
                  <a:solidFill>
                    <a:schemeClr val="tx1">
                      <a:lumMod val="50000"/>
                      <a:lumOff val="50000"/>
                    </a:schemeClr>
                  </a:solidFill>
                  <a:latin typeface="Calibri" panose="020F0502020204030204" pitchFamily="34" charset="0"/>
                  <a:ea typeface="Yu Gothic" panose="020B0400000000000000" pitchFamily="34" charset="-128"/>
                  <a:cs typeface="Calibri" panose="020F0502020204030204" pitchFamily="34" charset="0"/>
                </a:rPr>
                <a:t>Quark</a:t>
              </a:r>
            </a:p>
          </p:txBody>
        </p:sp>
        <p:sp>
          <p:nvSpPr>
            <p:cNvPr id="34" name="線吹き出し 2 56">
              <a:extLst>
                <a:ext uri="{FF2B5EF4-FFF2-40B4-BE49-F238E27FC236}">
                  <a16:creationId xmlns:a16="http://schemas.microsoft.com/office/drawing/2014/main" id="{460F8DAA-0410-4D8C-B3BE-1766E83C3A58}"/>
                </a:ext>
              </a:extLst>
            </p:cNvPr>
            <p:cNvSpPr/>
            <p:nvPr/>
          </p:nvSpPr>
          <p:spPr>
            <a:xfrm>
              <a:off x="1053797" y="2416690"/>
              <a:ext cx="1301608" cy="429527"/>
            </a:xfrm>
            <a:prstGeom prst="callout2">
              <a:avLst>
                <a:gd name="adj1" fmla="val 111715"/>
                <a:gd name="adj2" fmla="val 94237"/>
                <a:gd name="adj3" fmla="val 19119"/>
                <a:gd name="adj4" fmla="val 77378"/>
                <a:gd name="adj5" fmla="val 18681"/>
                <a:gd name="adj6" fmla="val 36454"/>
              </a:avLst>
            </a:prstGeom>
            <a:noFill/>
            <a:ln w="9525">
              <a:solidFill>
                <a:schemeClr val="bg2">
                  <a:lumMod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bg2">
                    <a:lumMod val="10000"/>
                  </a:schemeClr>
                </a:solidFill>
                <a:latin typeface="Yu Gothic" panose="020B0400000000000000" pitchFamily="34" charset="-128"/>
                <a:ea typeface="Yu Gothic" panose="020B0400000000000000" pitchFamily="34" charset="-128"/>
              </a:endParaRPr>
            </a:p>
          </p:txBody>
        </p:sp>
        <p:sp>
          <p:nvSpPr>
            <p:cNvPr id="35" name="線吹き出し 2 56">
              <a:extLst>
                <a:ext uri="{FF2B5EF4-FFF2-40B4-BE49-F238E27FC236}">
                  <a16:creationId xmlns:a16="http://schemas.microsoft.com/office/drawing/2014/main" id="{2F6B62CF-660D-47FE-8381-815B31EA0B07}"/>
                </a:ext>
              </a:extLst>
            </p:cNvPr>
            <p:cNvSpPr/>
            <p:nvPr/>
          </p:nvSpPr>
          <p:spPr>
            <a:xfrm>
              <a:off x="200431" y="3007270"/>
              <a:ext cx="1301608" cy="429528"/>
            </a:xfrm>
            <a:prstGeom prst="callout2">
              <a:avLst>
                <a:gd name="adj1" fmla="val 90427"/>
                <a:gd name="adj2" fmla="val 104273"/>
                <a:gd name="adj3" fmla="val -86268"/>
                <a:gd name="adj4" fmla="val 82677"/>
                <a:gd name="adj5" fmla="val -80055"/>
                <a:gd name="adj6" fmla="val 84393"/>
              </a:avLst>
            </a:prstGeom>
            <a:noFill/>
            <a:ln w="9525">
              <a:solidFill>
                <a:schemeClr val="bg2">
                  <a:lumMod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bg2">
                    <a:lumMod val="10000"/>
                  </a:schemeClr>
                </a:solidFill>
                <a:latin typeface="Yu Gothic" panose="020B0400000000000000" pitchFamily="34" charset="-128"/>
                <a:ea typeface="Yu Gothic" panose="020B0400000000000000" pitchFamily="34" charset="-128"/>
              </a:endParaRPr>
            </a:p>
          </p:txBody>
        </p:sp>
      </p:grpSp>
      <p:grpSp>
        <p:nvGrpSpPr>
          <p:cNvPr id="84" name="グループ化 334">
            <a:extLst>
              <a:ext uri="{FF2B5EF4-FFF2-40B4-BE49-F238E27FC236}">
                <a16:creationId xmlns:a16="http://schemas.microsoft.com/office/drawing/2014/main" id="{3F1CABB4-6BEA-4D7C-BA87-FF14BA965022}"/>
              </a:ext>
            </a:extLst>
          </p:cNvPr>
          <p:cNvGrpSpPr/>
          <p:nvPr/>
        </p:nvGrpSpPr>
        <p:grpSpPr>
          <a:xfrm>
            <a:off x="3967643" y="1992834"/>
            <a:ext cx="1985569" cy="1682118"/>
            <a:chOff x="8804166" y="917527"/>
            <a:chExt cx="3022943" cy="2309186"/>
          </a:xfrm>
        </p:grpSpPr>
        <p:grpSp>
          <p:nvGrpSpPr>
            <p:cNvPr id="85" name="グループ化 177">
              <a:extLst>
                <a:ext uri="{FF2B5EF4-FFF2-40B4-BE49-F238E27FC236}">
                  <a16:creationId xmlns:a16="http://schemas.microsoft.com/office/drawing/2014/main" id="{238A9D33-688C-40B0-968B-05F38FFD043A}"/>
                </a:ext>
              </a:extLst>
            </p:cNvPr>
            <p:cNvGrpSpPr/>
            <p:nvPr/>
          </p:nvGrpSpPr>
          <p:grpSpPr>
            <a:xfrm rot="4419960">
              <a:off x="10734883" y="2827986"/>
              <a:ext cx="703986" cy="93468"/>
              <a:chOff x="1783811" y="4294608"/>
              <a:chExt cx="3744749" cy="712784"/>
            </a:xfrm>
          </p:grpSpPr>
          <p:sp>
            <p:nvSpPr>
              <p:cNvPr id="172" name="フリーフォーム: 図形 265">
                <a:extLst>
                  <a:ext uri="{FF2B5EF4-FFF2-40B4-BE49-F238E27FC236}">
                    <a16:creationId xmlns:a16="http://schemas.microsoft.com/office/drawing/2014/main" id="{D59791AE-FF92-491D-A0FB-A928BE6DB8CD}"/>
                  </a:ext>
                </a:extLst>
              </p:cNvPr>
              <p:cNvSpPr/>
              <p:nvPr/>
            </p:nvSpPr>
            <p:spPr>
              <a:xfrm>
                <a:off x="2364377" y="4365104"/>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73" name="フリーフォーム: 図形 266">
                <a:extLst>
                  <a:ext uri="{FF2B5EF4-FFF2-40B4-BE49-F238E27FC236}">
                    <a16:creationId xmlns:a16="http://schemas.microsoft.com/office/drawing/2014/main" id="{AF4D70DA-ACDA-4D9C-9A00-E6850197D9F6}"/>
                  </a:ext>
                </a:extLst>
              </p:cNvPr>
              <p:cNvSpPr/>
              <p:nvPr/>
            </p:nvSpPr>
            <p:spPr>
              <a:xfrm rot="10555344">
                <a:off x="3015182" y="4662597"/>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nvGrpSpPr>
              <p:cNvPr id="174" name="グループ化 267">
                <a:extLst>
                  <a:ext uri="{FF2B5EF4-FFF2-40B4-BE49-F238E27FC236}">
                    <a16:creationId xmlns:a16="http://schemas.microsoft.com/office/drawing/2014/main" id="{080FEA09-200A-4765-A843-8834EF151018}"/>
                  </a:ext>
                </a:extLst>
              </p:cNvPr>
              <p:cNvGrpSpPr/>
              <p:nvPr/>
            </p:nvGrpSpPr>
            <p:grpSpPr>
              <a:xfrm>
                <a:off x="3634850" y="4378589"/>
                <a:ext cx="1290885" cy="621956"/>
                <a:chOff x="2325369" y="4354892"/>
                <a:chExt cx="1290885" cy="621956"/>
              </a:xfrm>
            </p:grpSpPr>
            <p:sp>
              <p:nvSpPr>
                <p:cNvPr id="184" name="フリーフォーム: 図形 277">
                  <a:extLst>
                    <a:ext uri="{FF2B5EF4-FFF2-40B4-BE49-F238E27FC236}">
                      <a16:creationId xmlns:a16="http://schemas.microsoft.com/office/drawing/2014/main" id="{D95C4E62-4CBD-4473-AFE8-9A02C1B870DD}"/>
                    </a:ext>
                  </a:extLst>
                </p:cNvPr>
                <p:cNvSpPr/>
                <p:nvPr/>
              </p:nvSpPr>
              <p:spPr>
                <a:xfrm>
                  <a:off x="2325369" y="4354892"/>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85" name="フリーフォーム: 図形 278">
                  <a:extLst>
                    <a:ext uri="{FF2B5EF4-FFF2-40B4-BE49-F238E27FC236}">
                      <a16:creationId xmlns:a16="http://schemas.microsoft.com/office/drawing/2014/main" id="{5E00925A-8546-42E8-B8EE-A316A2713026}"/>
                    </a:ext>
                  </a:extLst>
                </p:cNvPr>
                <p:cNvSpPr/>
                <p:nvPr/>
              </p:nvSpPr>
              <p:spPr>
                <a:xfrm rot="10555344">
                  <a:off x="2976174" y="4652385"/>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grpSp>
            <p:nvGrpSpPr>
              <p:cNvPr id="175" name="グループ化 268">
                <a:extLst>
                  <a:ext uri="{FF2B5EF4-FFF2-40B4-BE49-F238E27FC236}">
                    <a16:creationId xmlns:a16="http://schemas.microsoft.com/office/drawing/2014/main" id="{44A2EB7E-190A-4D57-ACD9-8450C32A04C2}"/>
                  </a:ext>
                </a:extLst>
              </p:cNvPr>
              <p:cNvGrpSpPr/>
              <p:nvPr/>
            </p:nvGrpSpPr>
            <p:grpSpPr>
              <a:xfrm>
                <a:off x="3004455" y="4361434"/>
                <a:ext cx="1290885" cy="621956"/>
                <a:chOff x="2325369" y="4354892"/>
                <a:chExt cx="1290885" cy="621956"/>
              </a:xfrm>
            </p:grpSpPr>
            <p:sp>
              <p:nvSpPr>
                <p:cNvPr id="182" name="フリーフォーム: 図形 275">
                  <a:extLst>
                    <a:ext uri="{FF2B5EF4-FFF2-40B4-BE49-F238E27FC236}">
                      <a16:creationId xmlns:a16="http://schemas.microsoft.com/office/drawing/2014/main" id="{DEC5DD0F-E707-4062-909A-F0C336D30865}"/>
                    </a:ext>
                  </a:extLst>
                </p:cNvPr>
                <p:cNvSpPr/>
                <p:nvPr/>
              </p:nvSpPr>
              <p:spPr>
                <a:xfrm>
                  <a:off x="2325369" y="4354892"/>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83" name="フリーフォーム: 図形 276">
                  <a:extLst>
                    <a:ext uri="{FF2B5EF4-FFF2-40B4-BE49-F238E27FC236}">
                      <a16:creationId xmlns:a16="http://schemas.microsoft.com/office/drawing/2014/main" id="{8A371AE3-222E-46B8-8D68-80ADBCA274A1}"/>
                    </a:ext>
                  </a:extLst>
                </p:cNvPr>
                <p:cNvSpPr/>
                <p:nvPr/>
              </p:nvSpPr>
              <p:spPr>
                <a:xfrm rot="10555344">
                  <a:off x="2976174" y="4652385"/>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sp>
            <p:nvSpPr>
              <p:cNvPr id="176" name="フリーフォーム: 図形 269">
                <a:extLst>
                  <a:ext uri="{FF2B5EF4-FFF2-40B4-BE49-F238E27FC236}">
                    <a16:creationId xmlns:a16="http://schemas.microsoft.com/office/drawing/2014/main" id="{49756327-26D9-412B-A0D0-5512A906AE31}"/>
                  </a:ext>
                </a:extLst>
              </p:cNvPr>
              <p:cNvSpPr/>
              <p:nvPr/>
            </p:nvSpPr>
            <p:spPr>
              <a:xfrm>
                <a:off x="4291019" y="4369105"/>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77" name="フリーフォーム: 図形 270">
                <a:extLst>
                  <a:ext uri="{FF2B5EF4-FFF2-40B4-BE49-F238E27FC236}">
                    <a16:creationId xmlns:a16="http://schemas.microsoft.com/office/drawing/2014/main" id="{38C3EBDA-D44D-4743-8BD9-CD91EE966354}"/>
                  </a:ext>
                </a:extLst>
              </p:cNvPr>
              <p:cNvSpPr/>
              <p:nvPr/>
            </p:nvSpPr>
            <p:spPr>
              <a:xfrm rot="10555344">
                <a:off x="2395512" y="4666598"/>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78" name="円弧 271">
                <a:extLst>
                  <a:ext uri="{FF2B5EF4-FFF2-40B4-BE49-F238E27FC236}">
                    <a16:creationId xmlns:a16="http://schemas.microsoft.com/office/drawing/2014/main" id="{BF3A5CE2-B1FA-449C-B5E3-A8C4C16113E4}"/>
                  </a:ext>
                </a:extLst>
              </p:cNvPr>
              <p:cNvSpPr/>
              <p:nvPr/>
            </p:nvSpPr>
            <p:spPr>
              <a:xfrm>
                <a:off x="1783811" y="4451024"/>
                <a:ext cx="593009" cy="504056"/>
              </a:xfrm>
              <a:prstGeom prst="arc">
                <a:avLst/>
              </a:prstGeom>
              <a:ln w="50800">
                <a:solidFill>
                  <a:schemeClr val="bg2">
                    <a:lumMod val="50000"/>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Yu Gothic" panose="020B0400000000000000" pitchFamily="34" charset="-128"/>
                </a:endParaRPr>
              </a:p>
            </p:txBody>
          </p:sp>
          <p:sp>
            <p:nvSpPr>
              <p:cNvPr id="179" name="円弧 272">
                <a:extLst>
                  <a:ext uri="{FF2B5EF4-FFF2-40B4-BE49-F238E27FC236}">
                    <a16:creationId xmlns:a16="http://schemas.microsoft.com/office/drawing/2014/main" id="{E6C2B819-3A38-4A9F-A933-C6846C78D49D}"/>
                  </a:ext>
                </a:extLst>
              </p:cNvPr>
              <p:cNvSpPr/>
              <p:nvPr/>
            </p:nvSpPr>
            <p:spPr>
              <a:xfrm rot="16584074">
                <a:off x="4875286" y="4458860"/>
                <a:ext cx="593009" cy="504056"/>
              </a:xfrm>
              <a:prstGeom prst="arc">
                <a:avLst/>
              </a:prstGeom>
              <a:ln w="50800">
                <a:solidFill>
                  <a:schemeClr val="bg2">
                    <a:lumMod val="50000"/>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Yu Gothic" panose="020B0400000000000000" pitchFamily="34" charset="-128"/>
                </a:endParaRPr>
              </a:p>
            </p:txBody>
          </p:sp>
          <p:sp>
            <p:nvSpPr>
              <p:cNvPr id="180" name="円弧 273">
                <a:extLst>
                  <a:ext uri="{FF2B5EF4-FFF2-40B4-BE49-F238E27FC236}">
                    <a16:creationId xmlns:a16="http://schemas.microsoft.com/office/drawing/2014/main" id="{56AEED62-EF68-46F6-93D6-CB8827BEB526}"/>
                  </a:ext>
                </a:extLst>
              </p:cNvPr>
              <p:cNvSpPr/>
              <p:nvPr/>
            </p:nvSpPr>
            <p:spPr>
              <a:xfrm rot="5690042">
                <a:off x="1827094" y="4339085"/>
                <a:ext cx="593009" cy="504056"/>
              </a:xfrm>
              <a:prstGeom prst="arc">
                <a:avLst/>
              </a:prstGeom>
              <a:ln w="50800">
                <a:solidFill>
                  <a:schemeClr val="bg2">
                    <a:lumMod val="50000"/>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Yu Gothic" panose="020B0400000000000000" pitchFamily="34" charset="-128"/>
                </a:endParaRPr>
              </a:p>
            </p:txBody>
          </p:sp>
          <p:sp>
            <p:nvSpPr>
              <p:cNvPr id="181" name="円弧 274">
                <a:extLst>
                  <a:ext uri="{FF2B5EF4-FFF2-40B4-BE49-F238E27FC236}">
                    <a16:creationId xmlns:a16="http://schemas.microsoft.com/office/drawing/2014/main" id="{C4DFDA88-81FF-4E7B-A5E7-310B245A4BD8}"/>
                  </a:ext>
                </a:extLst>
              </p:cNvPr>
              <p:cNvSpPr/>
              <p:nvPr/>
            </p:nvSpPr>
            <p:spPr>
              <a:xfrm rot="10800000">
                <a:off x="4935551" y="4430021"/>
                <a:ext cx="593009" cy="504056"/>
              </a:xfrm>
              <a:prstGeom prst="arc">
                <a:avLst/>
              </a:prstGeom>
              <a:ln w="50800">
                <a:solidFill>
                  <a:schemeClr val="bg2">
                    <a:lumMod val="50000"/>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Yu Gothic" panose="020B0400000000000000" pitchFamily="34" charset="-128"/>
                </a:endParaRPr>
              </a:p>
            </p:txBody>
          </p:sp>
        </p:grpSp>
        <p:sp>
          <p:nvSpPr>
            <p:cNvPr id="86" name="楕円 178">
              <a:extLst>
                <a:ext uri="{FF2B5EF4-FFF2-40B4-BE49-F238E27FC236}">
                  <a16:creationId xmlns:a16="http://schemas.microsoft.com/office/drawing/2014/main" id="{DAF03BE5-B0FD-407B-AF00-89AEEB0C6DA3}"/>
                </a:ext>
              </a:extLst>
            </p:cNvPr>
            <p:cNvSpPr/>
            <p:nvPr/>
          </p:nvSpPr>
          <p:spPr>
            <a:xfrm>
              <a:off x="9734923" y="1422863"/>
              <a:ext cx="359083" cy="359083"/>
            </a:xfrm>
            <a:prstGeom prst="ellipse">
              <a:avLst/>
            </a:prstGeom>
            <a:solidFill>
              <a:srgbClr val="92D050">
                <a:alpha val="43000"/>
              </a:srgb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87" name="楕円 179">
              <a:extLst>
                <a:ext uri="{FF2B5EF4-FFF2-40B4-BE49-F238E27FC236}">
                  <a16:creationId xmlns:a16="http://schemas.microsoft.com/office/drawing/2014/main" id="{19BEC771-2707-4169-AB46-D5C3B9340AEC}"/>
                </a:ext>
              </a:extLst>
            </p:cNvPr>
            <p:cNvSpPr/>
            <p:nvPr/>
          </p:nvSpPr>
          <p:spPr>
            <a:xfrm>
              <a:off x="9217181" y="1898809"/>
              <a:ext cx="359083" cy="359083"/>
            </a:xfrm>
            <a:prstGeom prst="ellipse">
              <a:avLst/>
            </a:prstGeom>
            <a:solidFill>
              <a:srgbClr val="FF0000">
                <a:alpha val="43000"/>
              </a:srgb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88" name="楕円 180">
              <a:extLst>
                <a:ext uri="{FF2B5EF4-FFF2-40B4-BE49-F238E27FC236}">
                  <a16:creationId xmlns:a16="http://schemas.microsoft.com/office/drawing/2014/main" id="{11252F3A-4100-4539-B41C-1D52A3CD4352}"/>
                </a:ext>
              </a:extLst>
            </p:cNvPr>
            <p:cNvSpPr/>
            <p:nvPr/>
          </p:nvSpPr>
          <p:spPr>
            <a:xfrm>
              <a:off x="10808982" y="1221812"/>
              <a:ext cx="359083" cy="359083"/>
            </a:xfrm>
            <a:prstGeom prst="ellipse">
              <a:avLst/>
            </a:prstGeom>
            <a:solidFill>
              <a:schemeClr val="accent1">
                <a:alpha val="43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89" name="楕円 181">
              <a:extLst>
                <a:ext uri="{FF2B5EF4-FFF2-40B4-BE49-F238E27FC236}">
                  <a16:creationId xmlns:a16="http://schemas.microsoft.com/office/drawing/2014/main" id="{C6B6837E-5C6F-49F5-BED9-2B48B90C21BE}"/>
                </a:ext>
              </a:extLst>
            </p:cNvPr>
            <p:cNvSpPr/>
            <p:nvPr/>
          </p:nvSpPr>
          <p:spPr>
            <a:xfrm>
              <a:off x="11364037" y="2643685"/>
              <a:ext cx="359083" cy="359083"/>
            </a:xfrm>
            <a:prstGeom prst="ellipse">
              <a:avLst/>
            </a:prstGeom>
            <a:solidFill>
              <a:srgbClr val="92D050">
                <a:alpha val="43000"/>
              </a:srgb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90" name="楕円 182">
              <a:extLst>
                <a:ext uri="{FF2B5EF4-FFF2-40B4-BE49-F238E27FC236}">
                  <a16:creationId xmlns:a16="http://schemas.microsoft.com/office/drawing/2014/main" id="{C4C343E2-3E63-491D-9045-A99F18A09EED}"/>
                </a:ext>
              </a:extLst>
            </p:cNvPr>
            <p:cNvSpPr/>
            <p:nvPr/>
          </p:nvSpPr>
          <p:spPr>
            <a:xfrm>
              <a:off x="10033958" y="958965"/>
              <a:ext cx="359083" cy="359083"/>
            </a:xfrm>
            <a:prstGeom prst="ellipse">
              <a:avLst/>
            </a:prstGeom>
            <a:solidFill>
              <a:srgbClr val="FF0000">
                <a:alpha val="43000"/>
              </a:srgb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91" name="楕円 183">
              <a:extLst>
                <a:ext uri="{FF2B5EF4-FFF2-40B4-BE49-F238E27FC236}">
                  <a16:creationId xmlns:a16="http://schemas.microsoft.com/office/drawing/2014/main" id="{3906E098-0077-4F64-9092-453E390D2A33}"/>
                </a:ext>
              </a:extLst>
            </p:cNvPr>
            <p:cNvSpPr/>
            <p:nvPr/>
          </p:nvSpPr>
          <p:spPr>
            <a:xfrm>
              <a:off x="10251536" y="1908327"/>
              <a:ext cx="359083" cy="359083"/>
            </a:xfrm>
            <a:prstGeom prst="ellipse">
              <a:avLst/>
            </a:prstGeom>
            <a:solidFill>
              <a:schemeClr val="accent1">
                <a:alpha val="43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92" name="楕円 184">
              <a:extLst>
                <a:ext uri="{FF2B5EF4-FFF2-40B4-BE49-F238E27FC236}">
                  <a16:creationId xmlns:a16="http://schemas.microsoft.com/office/drawing/2014/main" id="{A10B5C0F-0825-4B66-B9EA-07E5CE9E5DB9}"/>
                </a:ext>
              </a:extLst>
            </p:cNvPr>
            <p:cNvSpPr/>
            <p:nvPr/>
          </p:nvSpPr>
          <p:spPr>
            <a:xfrm>
              <a:off x="10836794" y="1932466"/>
              <a:ext cx="359083" cy="359083"/>
            </a:xfrm>
            <a:prstGeom prst="ellipse">
              <a:avLst/>
            </a:prstGeom>
            <a:solidFill>
              <a:srgbClr val="92D050">
                <a:alpha val="43000"/>
              </a:srgb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93" name="楕円 186">
              <a:extLst>
                <a:ext uri="{FF2B5EF4-FFF2-40B4-BE49-F238E27FC236}">
                  <a16:creationId xmlns:a16="http://schemas.microsoft.com/office/drawing/2014/main" id="{32B45FB9-D3B7-4CA2-9831-B5304880B813}"/>
                </a:ext>
              </a:extLst>
            </p:cNvPr>
            <p:cNvSpPr/>
            <p:nvPr/>
          </p:nvSpPr>
          <p:spPr>
            <a:xfrm>
              <a:off x="10433245" y="2715262"/>
              <a:ext cx="359083" cy="359083"/>
            </a:xfrm>
            <a:prstGeom prst="ellipse">
              <a:avLst/>
            </a:prstGeom>
            <a:solidFill>
              <a:schemeClr val="accent1">
                <a:alpha val="43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94" name="楕円 187">
              <a:extLst>
                <a:ext uri="{FF2B5EF4-FFF2-40B4-BE49-F238E27FC236}">
                  <a16:creationId xmlns:a16="http://schemas.microsoft.com/office/drawing/2014/main" id="{B81718CC-120F-4669-948D-3BF005EEE783}"/>
                </a:ext>
              </a:extLst>
            </p:cNvPr>
            <p:cNvSpPr/>
            <p:nvPr/>
          </p:nvSpPr>
          <p:spPr>
            <a:xfrm>
              <a:off x="8804742" y="2802547"/>
              <a:ext cx="359083" cy="359083"/>
            </a:xfrm>
            <a:prstGeom prst="ellipse">
              <a:avLst/>
            </a:prstGeom>
            <a:solidFill>
              <a:srgbClr val="92D050">
                <a:alpha val="43000"/>
              </a:srgb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95" name="楕円 188">
              <a:extLst>
                <a:ext uri="{FF2B5EF4-FFF2-40B4-BE49-F238E27FC236}">
                  <a16:creationId xmlns:a16="http://schemas.microsoft.com/office/drawing/2014/main" id="{C85F1A3A-36D9-4553-95F4-8AAC394BE74F}"/>
                </a:ext>
              </a:extLst>
            </p:cNvPr>
            <p:cNvSpPr/>
            <p:nvPr/>
          </p:nvSpPr>
          <p:spPr>
            <a:xfrm>
              <a:off x="9882507" y="2437214"/>
              <a:ext cx="359083" cy="359083"/>
            </a:xfrm>
            <a:prstGeom prst="ellipse">
              <a:avLst/>
            </a:prstGeom>
            <a:solidFill>
              <a:srgbClr val="FF0000">
                <a:alpha val="43000"/>
              </a:srgb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96" name="楕円 189">
              <a:extLst>
                <a:ext uri="{FF2B5EF4-FFF2-40B4-BE49-F238E27FC236}">
                  <a16:creationId xmlns:a16="http://schemas.microsoft.com/office/drawing/2014/main" id="{EFF5DF98-1062-4469-B595-1AB45BDD82A7}"/>
                </a:ext>
              </a:extLst>
            </p:cNvPr>
            <p:cNvSpPr/>
            <p:nvPr/>
          </p:nvSpPr>
          <p:spPr>
            <a:xfrm>
              <a:off x="9148026" y="1181460"/>
              <a:ext cx="359083" cy="359083"/>
            </a:xfrm>
            <a:prstGeom prst="ellipse">
              <a:avLst/>
            </a:prstGeom>
            <a:solidFill>
              <a:schemeClr val="accent1">
                <a:alpha val="43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nvGrpSpPr>
            <p:cNvPr id="97" name="グループ化 190">
              <a:extLst>
                <a:ext uri="{FF2B5EF4-FFF2-40B4-BE49-F238E27FC236}">
                  <a16:creationId xmlns:a16="http://schemas.microsoft.com/office/drawing/2014/main" id="{BB80C336-7D7F-415D-80BB-2E914F350935}"/>
                </a:ext>
              </a:extLst>
            </p:cNvPr>
            <p:cNvGrpSpPr/>
            <p:nvPr/>
          </p:nvGrpSpPr>
          <p:grpSpPr>
            <a:xfrm rot="13500000">
              <a:off x="9216315" y="2782743"/>
              <a:ext cx="703986" cy="93468"/>
              <a:chOff x="1783811" y="4294608"/>
              <a:chExt cx="3744749" cy="712784"/>
            </a:xfrm>
          </p:grpSpPr>
          <p:sp>
            <p:nvSpPr>
              <p:cNvPr id="158" name="フリーフォーム: 図形 251">
                <a:extLst>
                  <a:ext uri="{FF2B5EF4-FFF2-40B4-BE49-F238E27FC236}">
                    <a16:creationId xmlns:a16="http://schemas.microsoft.com/office/drawing/2014/main" id="{0D819812-D1D0-4CAB-A8FA-BFD8BDDCDCD1}"/>
                  </a:ext>
                </a:extLst>
              </p:cNvPr>
              <p:cNvSpPr/>
              <p:nvPr/>
            </p:nvSpPr>
            <p:spPr>
              <a:xfrm>
                <a:off x="2364377" y="4365104"/>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59" name="フリーフォーム: 図形 252">
                <a:extLst>
                  <a:ext uri="{FF2B5EF4-FFF2-40B4-BE49-F238E27FC236}">
                    <a16:creationId xmlns:a16="http://schemas.microsoft.com/office/drawing/2014/main" id="{576B333B-2F8C-46B0-AA82-EF42D8B10459}"/>
                  </a:ext>
                </a:extLst>
              </p:cNvPr>
              <p:cNvSpPr/>
              <p:nvPr/>
            </p:nvSpPr>
            <p:spPr>
              <a:xfrm rot="10555344">
                <a:off x="3015182" y="4662597"/>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nvGrpSpPr>
              <p:cNvPr id="160" name="グループ化 253">
                <a:extLst>
                  <a:ext uri="{FF2B5EF4-FFF2-40B4-BE49-F238E27FC236}">
                    <a16:creationId xmlns:a16="http://schemas.microsoft.com/office/drawing/2014/main" id="{21B602B9-6F7B-4138-912B-8B14FEB30285}"/>
                  </a:ext>
                </a:extLst>
              </p:cNvPr>
              <p:cNvGrpSpPr/>
              <p:nvPr/>
            </p:nvGrpSpPr>
            <p:grpSpPr>
              <a:xfrm>
                <a:off x="3634850" y="4378589"/>
                <a:ext cx="1290885" cy="621956"/>
                <a:chOff x="2325369" y="4354892"/>
                <a:chExt cx="1290885" cy="621956"/>
              </a:xfrm>
            </p:grpSpPr>
            <p:sp>
              <p:nvSpPr>
                <p:cNvPr id="170" name="フリーフォーム: 図形 263">
                  <a:extLst>
                    <a:ext uri="{FF2B5EF4-FFF2-40B4-BE49-F238E27FC236}">
                      <a16:creationId xmlns:a16="http://schemas.microsoft.com/office/drawing/2014/main" id="{101B5960-9DE1-4EA7-B54F-4EDF2B2C66AD}"/>
                    </a:ext>
                  </a:extLst>
                </p:cNvPr>
                <p:cNvSpPr/>
                <p:nvPr/>
              </p:nvSpPr>
              <p:spPr>
                <a:xfrm>
                  <a:off x="2325369" y="4354892"/>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71" name="フリーフォーム: 図形 264">
                  <a:extLst>
                    <a:ext uri="{FF2B5EF4-FFF2-40B4-BE49-F238E27FC236}">
                      <a16:creationId xmlns:a16="http://schemas.microsoft.com/office/drawing/2014/main" id="{963CD709-F8BE-49E2-9526-B83A9514F8CA}"/>
                    </a:ext>
                  </a:extLst>
                </p:cNvPr>
                <p:cNvSpPr/>
                <p:nvPr/>
              </p:nvSpPr>
              <p:spPr>
                <a:xfrm rot="10555344">
                  <a:off x="2976174" y="4652385"/>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grpSp>
            <p:nvGrpSpPr>
              <p:cNvPr id="161" name="グループ化 254">
                <a:extLst>
                  <a:ext uri="{FF2B5EF4-FFF2-40B4-BE49-F238E27FC236}">
                    <a16:creationId xmlns:a16="http://schemas.microsoft.com/office/drawing/2014/main" id="{ED656A8C-CCDC-4AE1-B603-BE35007D4AC8}"/>
                  </a:ext>
                </a:extLst>
              </p:cNvPr>
              <p:cNvGrpSpPr/>
              <p:nvPr/>
            </p:nvGrpSpPr>
            <p:grpSpPr>
              <a:xfrm>
                <a:off x="3004455" y="4361434"/>
                <a:ext cx="1290885" cy="621956"/>
                <a:chOff x="2325369" y="4354892"/>
                <a:chExt cx="1290885" cy="621956"/>
              </a:xfrm>
            </p:grpSpPr>
            <p:sp>
              <p:nvSpPr>
                <p:cNvPr id="168" name="フリーフォーム: 図形 261">
                  <a:extLst>
                    <a:ext uri="{FF2B5EF4-FFF2-40B4-BE49-F238E27FC236}">
                      <a16:creationId xmlns:a16="http://schemas.microsoft.com/office/drawing/2014/main" id="{EA6193D2-83BC-44B9-821A-5E21AE429E96}"/>
                    </a:ext>
                  </a:extLst>
                </p:cNvPr>
                <p:cNvSpPr/>
                <p:nvPr/>
              </p:nvSpPr>
              <p:spPr>
                <a:xfrm>
                  <a:off x="2325369" y="4354892"/>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69" name="フリーフォーム: 図形 262">
                  <a:extLst>
                    <a:ext uri="{FF2B5EF4-FFF2-40B4-BE49-F238E27FC236}">
                      <a16:creationId xmlns:a16="http://schemas.microsoft.com/office/drawing/2014/main" id="{25331368-0238-4A7A-B38D-7B35CE8751CC}"/>
                    </a:ext>
                  </a:extLst>
                </p:cNvPr>
                <p:cNvSpPr/>
                <p:nvPr/>
              </p:nvSpPr>
              <p:spPr>
                <a:xfrm rot="10555344">
                  <a:off x="2976174" y="4652385"/>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sp>
            <p:nvSpPr>
              <p:cNvPr id="162" name="フリーフォーム: 図形 255">
                <a:extLst>
                  <a:ext uri="{FF2B5EF4-FFF2-40B4-BE49-F238E27FC236}">
                    <a16:creationId xmlns:a16="http://schemas.microsoft.com/office/drawing/2014/main" id="{27B69A57-877B-42EA-9AAD-094BA2E4F2DC}"/>
                  </a:ext>
                </a:extLst>
              </p:cNvPr>
              <p:cNvSpPr/>
              <p:nvPr/>
            </p:nvSpPr>
            <p:spPr>
              <a:xfrm>
                <a:off x="4291019" y="4369105"/>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63" name="フリーフォーム: 図形 256">
                <a:extLst>
                  <a:ext uri="{FF2B5EF4-FFF2-40B4-BE49-F238E27FC236}">
                    <a16:creationId xmlns:a16="http://schemas.microsoft.com/office/drawing/2014/main" id="{54FB080C-264E-4965-913F-1D571328374E}"/>
                  </a:ext>
                </a:extLst>
              </p:cNvPr>
              <p:cNvSpPr/>
              <p:nvPr/>
            </p:nvSpPr>
            <p:spPr>
              <a:xfrm rot="10555344">
                <a:off x="2395512" y="4666598"/>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64" name="円弧 257">
                <a:extLst>
                  <a:ext uri="{FF2B5EF4-FFF2-40B4-BE49-F238E27FC236}">
                    <a16:creationId xmlns:a16="http://schemas.microsoft.com/office/drawing/2014/main" id="{378676B3-5FDE-4177-840A-9CE99E775E10}"/>
                  </a:ext>
                </a:extLst>
              </p:cNvPr>
              <p:cNvSpPr/>
              <p:nvPr/>
            </p:nvSpPr>
            <p:spPr>
              <a:xfrm>
                <a:off x="1783811" y="4451024"/>
                <a:ext cx="593009" cy="504056"/>
              </a:xfrm>
              <a:prstGeom prst="arc">
                <a:avLst/>
              </a:prstGeom>
              <a:ln w="50800">
                <a:solidFill>
                  <a:schemeClr val="bg2">
                    <a:lumMod val="50000"/>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Yu Gothic" panose="020B0400000000000000" pitchFamily="34" charset="-128"/>
                </a:endParaRPr>
              </a:p>
            </p:txBody>
          </p:sp>
          <p:sp>
            <p:nvSpPr>
              <p:cNvPr id="165" name="円弧 258">
                <a:extLst>
                  <a:ext uri="{FF2B5EF4-FFF2-40B4-BE49-F238E27FC236}">
                    <a16:creationId xmlns:a16="http://schemas.microsoft.com/office/drawing/2014/main" id="{13705CC7-454C-440E-9649-9BFD69D6F41F}"/>
                  </a:ext>
                </a:extLst>
              </p:cNvPr>
              <p:cNvSpPr/>
              <p:nvPr/>
            </p:nvSpPr>
            <p:spPr>
              <a:xfrm rot="16584074">
                <a:off x="4875286" y="4458860"/>
                <a:ext cx="593009" cy="504056"/>
              </a:xfrm>
              <a:prstGeom prst="arc">
                <a:avLst/>
              </a:prstGeom>
              <a:ln w="50800">
                <a:solidFill>
                  <a:schemeClr val="bg2">
                    <a:lumMod val="50000"/>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Yu Gothic" panose="020B0400000000000000" pitchFamily="34" charset="-128"/>
                </a:endParaRPr>
              </a:p>
            </p:txBody>
          </p:sp>
          <p:sp>
            <p:nvSpPr>
              <p:cNvPr id="166" name="円弧 259">
                <a:extLst>
                  <a:ext uri="{FF2B5EF4-FFF2-40B4-BE49-F238E27FC236}">
                    <a16:creationId xmlns:a16="http://schemas.microsoft.com/office/drawing/2014/main" id="{3E4D51CB-C9CA-4672-B10C-A57149E4E3D9}"/>
                  </a:ext>
                </a:extLst>
              </p:cNvPr>
              <p:cNvSpPr/>
              <p:nvPr/>
            </p:nvSpPr>
            <p:spPr>
              <a:xfrm rot="5690042">
                <a:off x="1827094" y="4339085"/>
                <a:ext cx="593009" cy="504056"/>
              </a:xfrm>
              <a:prstGeom prst="arc">
                <a:avLst/>
              </a:prstGeom>
              <a:ln w="50800">
                <a:solidFill>
                  <a:schemeClr val="bg2">
                    <a:lumMod val="50000"/>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Yu Gothic" panose="020B0400000000000000" pitchFamily="34" charset="-128"/>
                </a:endParaRPr>
              </a:p>
            </p:txBody>
          </p:sp>
          <p:sp>
            <p:nvSpPr>
              <p:cNvPr id="167" name="円弧 260">
                <a:extLst>
                  <a:ext uri="{FF2B5EF4-FFF2-40B4-BE49-F238E27FC236}">
                    <a16:creationId xmlns:a16="http://schemas.microsoft.com/office/drawing/2014/main" id="{53B93CC4-B1D3-4440-8EBD-7CCE9FA51BA3}"/>
                  </a:ext>
                </a:extLst>
              </p:cNvPr>
              <p:cNvSpPr/>
              <p:nvPr/>
            </p:nvSpPr>
            <p:spPr>
              <a:xfrm rot="10800000">
                <a:off x="4935551" y="4430021"/>
                <a:ext cx="593009" cy="504056"/>
              </a:xfrm>
              <a:prstGeom prst="arc">
                <a:avLst/>
              </a:prstGeom>
              <a:ln w="50800">
                <a:solidFill>
                  <a:schemeClr val="bg2">
                    <a:lumMod val="50000"/>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Yu Gothic" panose="020B0400000000000000" pitchFamily="34" charset="-128"/>
                </a:endParaRPr>
              </a:p>
            </p:txBody>
          </p:sp>
        </p:grpSp>
        <p:grpSp>
          <p:nvGrpSpPr>
            <p:cNvPr id="98" name="グループ化 191">
              <a:extLst>
                <a:ext uri="{FF2B5EF4-FFF2-40B4-BE49-F238E27FC236}">
                  <a16:creationId xmlns:a16="http://schemas.microsoft.com/office/drawing/2014/main" id="{BCCE83A3-588A-4819-A6D9-8589F73C394E}"/>
                </a:ext>
              </a:extLst>
            </p:cNvPr>
            <p:cNvGrpSpPr/>
            <p:nvPr/>
          </p:nvGrpSpPr>
          <p:grpSpPr>
            <a:xfrm rot="6999497">
              <a:off x="8498907" y="1916502"/>
              <a:ext cx="703986" cy="93468"/>
              <a:chOff x="1783811" y="4294608"/>
              <a:chExt cx="3744749" cy="712784"/>
            </a:xfrm>
          </p:grpSpPr>
          <p:sp>
            <p:nvSpPr>
              <p:cNvPr id="144" name="フリーフォーム: 図形 237">
                <a:extLst>
                  <a:ext uri="{FF2B5EF4-FFF2-40B4-BE49-F238E27FC236}">
                    <a16:creationId xmlns:a16="http://schemas.microsoft.com/office/drawing/2014/main" id="{4C0C6465-A446-430D-BE1A-2E4DDBD966D2}"/>
                  </a:ext>
                </a:extLst>
              </p:cNvPr>
              <p:cNvSpPr/>
              <p:nvPr/>
            </p:nvSpPr>
            <p:spPr>
              <a:xfrm>
                <a:off x="2364377" y="4365104"/>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45" name="フリーフォーム: 図形 238">
                <a:extLst>
                  <a:ext uri="{FF2B5EF4-FFF2-40B4-BE49-F238E27FC236}">
                    <a16:creationId xmlns:a16="http://schemas.microsoft.com/office/drawing/2014/main" id="{D4411DFF-4D14-4A84-9B60-47ADDBF10518}"/>
                  </a:ext>
                </a:extLst>
              </p:cNvPr>
              <p:cNvSpPr/>
              <p:nvPr/>
            </p:nvSpPr>
            <p:spPr>
              <a:xfrm rot="10555344">
                <a:off x="3015182" y="4662597"/>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nvGrpSpPr>
              <p:cNvPr id="146" name="グループ化 239">
                <a:extLst>
                  <a:ext uri="{FF2B5EF4-FFF2-40B4-BE49-F238E27FC236}">
                    <a16:creationId xmlns:a16="http://schemas.microsoft.com/office/drawing/2014/main" id="{AAB1C2F5-9DA9-4EF5-BA11-AB36B6B3F495}"/>
                  </a:ext>
                </a:extLst>
              </p:cNvPr>
              <p:cNvGrpSpPr/>
              <p:nvPr/>
            </p:nvGrpSpPr>
            <p:grpSpPr>
              <a:xfrm>
                <a:off x="3634850" y="4378589"/>
                <a:ext cx="1290885" cy="621956"/>
                <a:chOff x="2325369" y="4354892"/>
                <a:chExt cx="1290885" cy="621956"/>
              </a:xfrm>
            </p:grpSpPr>
            <p:sp>
              <p:nvSpPr>
                <p:cNvPr id="156" name="フリーフォーム: 図形 249">
                  <a:extLst>
                    <a:ext uri="{FF2B5EF4-FFF2-40B4-BE49-F238E27FC236}">
                      <a16:creationId xmlns:a16="http://schemas.microsoft.com/office/drawing/2014/main" id="{1AD2E425-9490-416B-BB50-8CBB96EDA23F}"/>
                    </a:ext>
                  </a:extLst>
                </p:cNvPr>
                <p:cNvSpPr/>
                <p:nvPr/>
              </p:nvSpPr>
              <p:spPr>
                <a:xfrm>
                  <a:off x="2325369" y="4354892"/>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57" name="フリーフォーム: 図形 250">
                  <a:extLst>
                    <a:ext uri="{FF2B5EF4-FFF2-40B4-BE49-F238E27FC236}">
                      <a16:creationId xmlns:a16="http://schemas.microsoft.com/office/drawing/2014/main" id="{72E88307-1DCE-4334-BF1B-4795DC999D2F}"/>
                    </a:ext>
                  </a:extLst>
                </p:cNvPr>
                <p:cNvSpPr/>
                <p:nvPr/>
              </p:nvSpPr>
              <p:spPr>
                <a:xfrm rot="10555344">
                  <a:off x="2976174" y="4652385"/>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grpSp>
            <p:nvGrpSpPr>
              <p:cNvPr id="147" name="グループ化 240">
                <a:extLst>
                  <a:ext uri="{FF2B5EF4-FFF2-40B4-BE49-F238E27FC236}">
                    <a16:creationId xmlns:a16="http://schemas.microsoft.com/office/drawing/2014/main" id="{C8AAB393-51D5-4C25-9BBB-71C38157504C}"/>
                  </a:ext>
                </a:extLst>
              </p:cNvPr>
              <p:cNvGrpSpPr/>
              <p:nvPr/>
            </p:nvGrpSpPr>
            <p:grpSpPr>
              <a:xfrm>
                <a:off x="3004455" y="4361434"/>
                <a:ext cx="1290885" cy="621956"/>
                <a:chOff x="2325369" y="4354892"/>
                <a:chExt cx="1290885" cy="621956"/>
              </a:xfrm>
            </p:grpSpPr>
            <p:sp>
              <p:nvSpPr>
                <p:cNvPr id="154" name="フリーフォーム: 図形 247">
                  <a:extLst>
                    <a:ext uri="{FF2B5EF4-FFF2-40B4-BE49-F238E27FC236}">
                      <a16:creationId xmlns:a16="http://schemas.microsoft.com/office/drawing/2014/main" id="{B6DA50D8-EDE0-48F7-980F-E06653D426E4}"/>
                    </a:ext>
                  </a:extLst>
                </p:cNvPr>
                <p:cNvSpPr/>
                <p:nvPr/>
              </p:nvSpPr>
              <p:spPr>
                <a:xfrm>
                  <a:off x="2325369" y="4354892"/>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55" name="フリーフォーム: 図形 248">
                  <a:extLst>
                    <a:ext uri="{FF2B5EF4-FFF2-40B4-BE49-F238E27FC236}">
                      <a16:creationId xmlns:a16="http://schemas.microsoft.com/office/drawing/2014/main" id="{872C3568-E862-4A37-9504-46F3B789E5BF}"/>
                    </a:ext>
                  </a:extLst>
                </p:cNvPr>
                <p:cNvSpPr/>
                <p:nvPr/>
              </p:nvSpPr>
              <p:spPr>
                <a:xfrm rot="10555344">
                  <a:off x="2976174" y="4652385"/>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sp>
            <p:nvSpPr>
              <p:cNvPr id="148" name="フリーフォーム: 図形 241">
                <a:extLst>
                  <a:ext uri="{FF2B5EF4-FFF2-40B4-BE49-F238E27FC236}">
                    <a16:creationId xmlns:a16="http://schemas.microsoft.com/office/drawing/2014/main" id="{4C693247-011D-47AE-8E82-E0332184A44A}"/>
                  </a:ext>
                </a:extLst>
              </p:cNvPr>
              <p:cNvSpPr/>
              <p:nvPr/>
            </p:nvSpPr>
            <p:spPr>
              <a:xfrm>
                <a:off x="4291019" y="4369105"/>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49" name="フリーフォーム: 図形 242">
                <a:extLst>
                  <a:ext uri="{FF2B5EF4-FFF2-40B4-BE49-F238E27FC236}">
                    <a16:creationId xmlns:a16="http://schemas.microsoft.com/office/drawing/2014/main" id="{C2E722DC-CABA-4252-8BFE-65E79AC632E6}"/>
                  </a:ext>
                </a:extLst>
              </p:cNvPr>
              <p:cNvSpPr/>
              <p:nvPr/>
            </p:nvSpPr>
            <p:spPr>
              <a:xfrm rot="10555344">
                <a:off x="2395512" y="4666598"/>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50" name="円弧 243">
                <a:extLst>
                  <a:ext uri="{FF2B5EF4-FFF2-40B4-BE49-F238E27FC236}">
                    <a16:creationId xmlns:a16="http://schemas.microsoft.com/office/drawing/2014/main" id="{E5DE7008-F5CC-4574-BE8A-7242613471A1}"/>
                  </a:ext>
                </a:extLst>
              </p:cNvPr>
              <p:cNvSpPr/>
              <p:nvPr/>
            </p:nvSpPr>
            <p:spPr>
              <a:xfrm>
                <a:off x="1783811" y="4451024"/>
                <a:ext cx="593009" cy="504056"/>
              </a:xfrm>
              <a:prstGeom prst="arc">
                <a:avLst/>
              </a:prstGeom>
              <a:ln w="50800">
                <a:solidFill>
                  <a:schemeClr val="bg2">
                    <a:lumMod val="50000"/>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Yu Gothic" panose="020B0400000000000000" pitchFamily="34" charset="-128"/>
                </a:endParaRPr>
              </a:p>
            </p:txBody>
          </p:sp>
          <p:sp>
            <p:nvSpPr>
              <p:cNvPr id="151" name="円弧 244">
                <a:extLst>
                  <a:ext uri="{FF2B5EF4-FFF2-40B4-BE49-F238E27FC236}">
                    <a16:creationId xmlns:a16="http://schemas.microsoft.com/office/drawing/2014/main" id="{C902C01D-8D76-4ED6-870C-D165C0192E19}"/>
                  </a:ext>
                </a:extLst>
              </p:cNvPr>
              <p:cNvSpPr/>
              <p:nvPr/>
            </p:nvSpPr>
            <p:spPr>
              <a:xfrm rot="16584074">
                <a:off x="4875286" y="4458860"/>
                <a:ext cx="593009" cy="504056"/>
              </a:xfrm>
              <a:prstGeom prst="arc">
                <a:avLst/>
              </a:prstGeom>
              <a:ln w="50800">
                <a:solidFill>
                  <a:schemeClr val="bg2">
                    <a:lumMod val="50000"/>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Yu Gothic" panose="020B0400000000000000" pitchFamily="34" charset="-128"/>
                </a:endParaRPr>
              </a:p>
            </p:txBody>
          </p:sp>
          <p:sp>
            <p:nvSpPr>
              <p:cNvPr id="152" name="円弧 245">
                <a:extLst>
                  <a:ext uri="{FF2B5EF4-FFF2-40B4-BE49-F238E27FC236}">
                    <a16:creationId xmlns:a16="http://schemas.microsoft.com/office/drawing/2014/main" id="{D791AE45-BC57-42F3-B01E-006CA3609AE1}"/>
                  </a:ext>
                </a:extLst>
              </p:cNvPr>
              <p:cNvSpPr/>
              <p:nvPr/>
            </p:nvSpPr>
            <p:spPr>
              <a:xfrm rot="5690042">
                <a:off x="1827094" y="4339085"/>
                <a:ext cx="593009" cy="504056"/>
              </a:xfrm>
              <a:prstGeom prst="arc">
                <a:avLst/>
              </a:prstGeom>
              <a:ln w="50800">
                <a:solidFill>
                  <a:schemeClr val="bg2">
                    <a:lumMod val="50000"/>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Yu Gothic" panose="020B0400000000000000" pitchFamily="34" charset="-128"/>
                </a:endParaRPr>
              </a:p>
            </p:txBody>
          </p:sp>
          <p:sp>
            <p:nvSpPr>
              <p:cNvPr id="153" name="円弧 246">
                <a:extLst>
                  <a:ext uri="{FF2B5EF4-FFF2-40B4-BE49-F238E27FC236}">
                    <a16:creationId xmlns:a16="http://schemas.microsoft.com/office/drawing/2014/main" id="{8C574332-ACCD-42BB-A68E-B202F35D2BB8}"/>
                  </a:ext>
                </a:extLst>
              </p:cNvPr>
              <p:cNvSpPr/>
              <p:nvPr/>
            </p:nvSpPr>
            <p:spPr>
              <a:xfrm rot="10800000">
                <a:off x="4935551" y="4430021"/>
                <a:ext cx="593009" cy="504056"/>
              </a:xfrm>
              <a:prstGeom prst="arc">
                <a:avLst/>
              </a:prstGeom>
              <a:ln w="50800">
                <a:solidFill>
                  <a:schemeClr val="bg2">
                    <a:lumMod val="50000"/>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Yu Gothic" panose="020B0400000000000000" pitchFamily="34" charset="-128"/>
                </a:endParaRPr>
              </a:p>
            </p:txBody>
          </p:sp>
        </p:grpSp>
        <p:grpSp>
          <p:nvGrpSpPr>
            <p:cNvPr id="99" name="グループ化 192">
              <a:extLst>
                <a:ext uri="{FF2B5EF4-FFF2-40B4-BE49-F238E27FC236}">
                  <a16:creationId xmlns:a16="http://schemas.microsoft.com/office/drawing/2014/main" id="{76204151-D818-44BB-BF85-899C2578AF55}"/>
                </a:ext>
              </a:extLst>
            </p:cNvPr>
            <p:cNvGrpSpPr/>
            <p:nvPr/>
          </p:nvGrpSpPr>
          <p:grpSpPr>
            <a:xfrm rot="17358679">
              <a:off x="10181699" y="1222786"/>
              <a:ext cx="703986" cy="93468"/>
              <a:chOff x="1783811" y="4294608"/>
              <a:chExt cx="3744749" cy="712784"/>
            </a:xfrm>
          </p:grpSpPr>
          <p:sp>
            <p:nvSpPr>
              <p:cNvPr id="130" name="フリーフォーム: 図形 223">
                <a:extLst>
                  <a:ext uri="{FF2B5EF4-FFF2-40B4-BE49-F238E27FC236}">
                    <a16:creationId xmlns:a16="http://schemas.microsoft.com/office/drawing/2014/main" id="{48569D10-08E0-45D6-8388-2B7C28A65930}"/>
                  </a:ext>
                </a:extLst>
              </p:cNvPr>
              <p:cNvSpPr/>
              <p:nvPr/>
            </p:nvSpPr>
            <p:spPr>
              <a:xfrm>
                <a:off x="2364377" y="4365104"/>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31" name="フリーフォーム: 図形 224">
                <a:extLst>
                  <a:ext uri="{FF2B5EF4-FFF2-40B4-BE49-F238E27FC236}">
                    <a16:creationId xmlns:a16="http://schemas.microsoft.com/office/drawing/2014/main" id="{453086B7-8197-4FFA-A669-5A4C1ED2A5B7}"/>
                  </a:ext>
                </a:extLst>
              </p:cNvPr>
              <p:cNvSpPr/>
              <p:nvPr/>
            </p:nvSpPr>
            <p:spPr>
              <a:xfrm rot="10555344">
                <a:off x="3015182" y="4662597"/>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nvGrpSpPr>
              <p:cNvPr id="132" name="グループ化 225">
                <a:extLst>
                  <a:ext uri="{FF2B5EF4-FFF2-40B4-BE49-F238E27FC236}">
                    <a16:creationId xmlns:a16="http://schemas.microsoft.com/office/drawing/2014/main" id="{2151FE7F-E93A-460B-ACE3-E8742105DEA5}"/>
                  </a:ext>
                </a:extLst>
              </p:cNvPr>
              <p:cNvGrpSpPr/>
              <p:nvPr/>
            </p:nvGrpSpPr>
            <p:grpSpPr>
              <a:xfrm>
                <a:off x="3634850" y="4378589"/>
                <a:ext cx="1290885" cy="621956"/>
                <a:chOff x="2325369" y="4354892"/>
                <a:chExt cx="1290885" cy="621956"/>
              </a:xfrm>
            </p:grpSpPr>
            <p:sp>
              <p:nvSpPr>
                <p:cNvPr id="142" name="フリーフォーム: 図形 235">
                  <a:extLst>
                    <a:ext uri="{FF2B5EF4-FFF2-40B4-BE49-F238E27FC236}">
                      <a16:creationId xmlns:a16="http://schemas.microsoft.com/office/drawing/2014/main" id="{1C43C256-C905-495E-B720-AB31A271913C}"/>
                    </a:ext>
                  </a:extLst>
                </p:cNvPr>
                <p:cNvSpPr/>
                <p:nvPr/>
              </p:nvSpPr>
              <p:spPr>
                <a:xfrm>
                  <a:off x="2325369" y="4354892"/>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43" name="フリーフォーム: 図形 236">
                  <a:extLst>
                    <a:ext uri="{FF2B5EF4-FFF2-40B4-BE49-F238E27FC236}">
                      <a16:creationId xmlns:a16="http://schemas.microsoft.com/office/drawing/2014/main" id="{4332F358-7BD0-4158-BDCB-E9B29404AF23}"/>
                    </a:ext>
                  </a:extLst>
                </p:cNvPr>
                <p:cNvSpPr/>
                <p:nvPr/>
              </p:nvSpPr>
              <p:spPr>
                <a:xfrm rot="10555344">
                  <a:off x="2976174" y="4652385"/>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grpSp>
            <p:nvGrpSpPr>
              <p:cNvPr id="133" name="グループ化 226">
                <a:extLst>
                  <a:ext uri="{FF2B5EF4-FFF2-40B4-BE49-F238E27FC236}">
                    <a16:creationId xmlns:a16="http://schemas.microsoft.com/office/drawing/2014/main" id="{6F444126-0740-4EE4-ACAE-FD5F5F8D67B7}"/>
                  </a:ext>
                </a:extLst>
              </p:cNvPr>
              <p:cNvGrpSpPr/>
              <p:nvPr/>
            </p:nvGrpSpPr>
            <p:grpSpPr>
              <a:xfrm>
                <a:off x="3004455" y="4361434"/>
                <a:ext cx="1290885" cy="621956"/>
                <a:chOff x="2325369" y="4354892"/>
                <a:chExt cx="1290885" cy="621956"/>
              </a:xfrm>
            </p:grpSpPr>
            <p:sp>
              <p:nvSpPr>
                <p:cNvPr id="140" name="フリーフォーム: 図形 233">
                  <a:extLst>
                    <a:ext uri="{FF2B5EF4-FFF2-40B4-BE49-F238E27FC236}">
                      <a16:creationId xmlns:a16="http://schemas.microsoft.com/office/drawing/2014/main" id="{7BD71B0A-2708-4FBA-807D-3F2F57EB3E59}"/>
                    </a:ext>
                  </a:extLst>
                </p:cNvPr>
                <p:cNvSpPr/>
                <p:nvPr/>
              </p:nvSpPr>
              <p:spPr>
                <a:xfrm>
                  <a:off x="2325369" y="4354892"/>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41" name="フリーフォーム: 図形 234">
                  <a:extLst>
                    <a:ext uri="{FF2B5EF4-FFF2-40B4-BE49-F238E27FC236}">
                      <a16:creationId xmlns:a16="http://schemas.microsoft.com/office/drawing/2014/main" id="{141CDBB0-645E-48C3-81C2-4899300C5EA4}"/>
                    </a:ext>
                  </a:extLst>
                </p:cNvPr>
                <p:cNvSpPr/>
                <p:nvPr/>
              </p:nvSpPr>
              <p:spPr>
                <a:xfrm rot="10555344">
                  <a:off x="2976174" y="4652385"/>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sp>
            <p:nvSpPr>
              <p:cNvPr id="134" name="フリーフォーム: 図形 227">
                <a:extLst>
                  <a:ext uri="{FF2B5EF4-FFF2-40B4-BE49-F238E27FC236}">
                    <a16:creationId xmlns:a16="http://schemas.microsoft.com/office/drawing/2014/main" id="{95252CAD-4E27-4B8C-A50A-12853728A350}"/>
                  </a:ext>
                </a:extLst>
              </p:cNvPr>
              <p:cNvSpPr/>
              <p:nvPr/>
            </p:nvSpPr>
            <p:spPr>
              <a:xfrm>
                <a:off x="4291019" y="4369105"/>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35" name="フリーフォーム: 図形 228">
                <a:extLst>
                  <a:ext uri="{FF2B5EF4-FFF2-40B4-BE49-F238E27FC236}">
                    <a16:creationId xmlns:a16="http://schemas.microsoft.com/office/drawing/2014/main" id="{F75BC410-4CF4-421A-A7BA-C1D051B312EC}"/>
                  </a:ext>
                </a:extLst>
              </p:cNvPr>
              <p:cNvSpPr/>
              <p:nvPr/>
            </p:nvSpPr>
            <p:spPr>
              <a:xfrm rot="10555344">
                <a:off x="2395512" y="4666598"/>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36" name="円弧 229">
                <a:extLst>
                  <a:ext uri="{FF2B5EF4-FFF2-40B4-BE49-F238E27FC236}">
                    <a16:creationId xmlns:a16="http://schemas.microsoft.com/office/drawing/2014/main" id="{0786C6F9-FC9E-445A-8837-89FF3B9DA4CC}"/>
                  </a:ext>
                </a:extLst>
              </p:cNvPr>
              <p:cNvSpPr/>
              <p:nvPr/>
            </p:nvSpPr>
            <p:spPr>
              <a:xfrm>
                <a:off x="1783811" y="4451024"/>
                <a:ext cx="593009" cy="504056"/>
              </a:xfrm>
              <a:prstGeom prst="arc">
                <a:avLst/>
              </a:prstGeom>
              <a:ln w="50800">
                <a:solidFill>
                  <a:schemeClr val="bg2">
                    <a:lumMod val="50000"/>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Yu Gothic" panose="020B0400000000000000" pitchFamily="34" charset="-128"/>
                </a:endParaRPr>
              </a:p>
            </p:txBody>
          </p:sp>
          <p:sp>
            <p:nvSpPr>
              <p:cNvPr id="137" name="円弧 230">
                <a:extLst>
                  <a:ext uri="{FF2B5EF4-FFF2-40B4-BE49-F238E27FC236}">
                    <a16:creationId xmlns:a16="http://schemas.microsoft.com/office/drawing/2014/main" id="{4F5E682A-93F5-46A5-9FF9-2526D79FFE18}"/>
                  </a:ext>
                </a:extLst>
              </p:cNvPr>
              <p:cNvSpPr/>
              <p:nvPr/>
            </p:nvSpPr>
            <p:spPr>
              <a:xfrm rot="16584074">
                <a:off x="4875286" y="4458860"/>
                <a:ext cx="593009" cy="504056"/>
              </a:xfrm>
              <a:prstGeom prst="arc">
                <a:avLst/>
              </a:prstGeom>
              <a:ln w="50800">
                <a:solidFill>
                  <a:schemeClr val="bg2">
                    <a:lumMod val="50000"/>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Yu Gothic" panose="020B0400000000000000" pitchFamily="34" charset="-128"/>
                </a:endParaRPr>
              </a:p>
            </p:txBody>
          </p:sp>
          <p:sp>
            <p:nvSpPr>
              <p:cNvPr id="138" name="円弧 231">
                <a:extLst>
                  <a:ext uri="{FF2B5EF4-FFF2-40B4-BE49-F238E27FC236}">
                    <a16:creationId xmlns:a16="http://schemas.microsoft.com/office/drawing/2014/main" id="{9966A921-910A-4ED5-8568-250BF7237AF3}"/>
                  </a:ext>
                </a:extLst>
              </p:cNvPr>
              <p:cNvSpPr/>
              <p:nvPr/>
            </p:nvSpPr>
            <p:spPr>
              <a:xfrm rot="5690042">
                <a:off x="1827094" y="4339085"/>
                <a:ext cx="593009" cy="504056"/>
              </a:xfrm>
              <a:prstGeom prst="arc">
                <a:avLst/>
              </a:prstGeom>
              <a:ln w="50800">
                <a:solidFill>
                  <a:schemeClr val="bg2">
                    <a:lumMod val="50000"/>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Yu Gothic" panose="020B0400000000000000" pitchFamily="34" charset="-128"/>
                </a:endParaRPr>
              </a:p>
            </p:txBody>
          </p:sp>
          <p:sp>
            <p:nvSpPr>
              <p:cNvPr id="139" name="円弧 232">
                <a:extLst>
                  <a:ext uri="{FF2B5EF4-FFF2-40B4-BE49-F238E27FC236}">
                    <a16:creationId xmlns:a16="http://schemas.microsoft.com/office/drawing/2014/main" id="{AC987F03-20FF-4865-BC24-CFD236D60F79}"/>
                  </a:ext>
                </a:extLst>
              </p:cNvPr>
              <p:cNvSpPr/>
              <p:nvPr/>
            </p:nvSpPr>
            <p:spPr>
              <a:xfrm rot="10800000">
                <a:off x="4935551" y="4430021"/>
                <a:ext cx="593009" cy="504056"/>
              </a:xfrm>
              <a:prstGeom prst="arc">
                <a:avLst/>
              </a:prstGeom>
              <a:ln w="50800">
                <a:solidFill>
                  <a:schemeClr val="bg2">
                    <a:lumMod val="50000"/>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Yu Gothic" panose="020B0400000000000000" pitchFamily="34" charset="-128"/>
                </a:endParaRPr>
              </a:p>
            </p:txBody>
          </p:sp>
        </p:grpSp>
        <p:grpSp>
          <p:nvGrpSpPr>
            <p:cNvPr id="100" name="グループ化 193">
              <a:extLst>
                <a:ext uri="{FF2B5EF4-FFF2-40B4-BE49-F238E27FC236}">
                  <a16:creationId xmlns:a16="http://schemas.microsoft.com/office/drawing/2014/main" id="{68B8D72B-A1B7-419C-85D4-48FEC3198ACB}"/>
                </a:ext>
              </a:extLst>
            </p:cNvPr>
            <p:cNvGrpSpPr/>
            <p:nvPr/>
          </p:nvGrpSpPr>
          <p:grpSpPr>
            <a:xfrm rot="18394025">
              <a:off x="9514666" y="2161575"/>
              <a:ext cx="703986" cy="93468"/>
              <a:chOff x="1783811" y="4294608"/>
              <a:chExt cx="3744749" cy="712784"/>
            </a:xfrm>
          </p:grpSpPr>
          <p:sp>
            <p:nvSpPr>
              <p:cNvPr id="116" name="フリーフォーム: 図形 209">
                <a:extLst>
                  <a:ext uri="{FF2B5EF4-FFF2-40B4-BE49-F238E27FC236}">
                    <a16:creationId xmlns:a16="http://schemas.microsoft.com/office/drawing/2014/main" id="{DB95EF8C-4BD5-492D-898C-1B56E9E71AD8}"/>
                  </a:ext>
                </a:extLst>
              </p:cNvPr>
              <p:cNvSpPr/>
              <p:nvPr/>
            </p:nvSpPr>
            <p:spPr>
              <a:xfrm>
                <a:off x="2364377" y="4365104"/>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17" name="フリーフォーム: 図形 210">
                <a:extLst>
                  <a:ext uri="{FF2B5EF4-FFF2-40B4-BE49-F238E27FC236}">
                    <a16:creationId xmlns:a16="http://schemas.microsoft.com/office/drawing/2014/main" id="{B4FE6590-EA79-4A18-A0C2-EB626F9254D7}"/>
                  </a:ext>
                </a:extLst>
              </p:cNvPr>
              <p:cNvSpPr/>
              <p:nvPr/>
            </p:nvSpPr>
            <p:spPr>
              <a:xfrm rot="10555344">
                <a:off x="3015182" y="4662597"/>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nvGrpSpPr>
              <p:cNvPr id="118" name="グループ化 211">
                <a:extLst>
                  <a:ext uri="{FF2B5EF4-FFF2-40B4-BE49-F238E27FC236}">
                    <a16:creationId xmlns:a16="http://schemas.microsoft.com/office/drawing/2014/main" id="{9F3E62AD-A6E4-4A48-B781-CBE5F7C54ABF}"/>
                  </a:ext>
                </a:extLst>
              </p:cNvPr>
              <p:cNvGrpSpPr/>
              <p:nvPr/>
            </p:nvGrpSpPr>
            <p:grpSpPr>
              <a:xfrm>
                <a:off x="3634850" y="4378589"/>
                <a:ext cx="1290885" cy="621956"/>
                <a:chOff x="2325369" y="4354892"/>
                <a:chExt cx="1290885" cy="621956"/>
              </a:xfrm>
            </p:grpSpPr>
            <p:sp>
              <p:nvSpPr>
                <p:cNvPr id="128" name="フリーフォーム: 図形 221">
                  <a:extLst>
                    <a:ext uri="{FF2B5EF4-FFF2-40B4-BE49-F238E27FC236}">
                      <a16:creationId xmlns:a16="http://schemas.microsoft.com/office/drawing/2014/main" id="{96C6E487-10A1-479F-AE30-DB13048ECE10}"/>
                    </a:ext>
                  </a:extLst>
                </p:cNvPr>
                <p:cNvSpPr/>
                <p:nvPr/>
              </p:nvSpPr>
              <p:spPr>
                <a:xfrm>
                  <a:off x="2325369" y="4354892"/>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29" name="フリーフォーム: 図形 222">
                  <a:extLst>
                    <a:ext uri="{FF2B5EF4-FFF2-40B4-BE49-F238E27FC236}">
                      <a16:creationId xmlns:a16="http://schemas.microsoft.com/office/drawing/2014/main" id="{50E4B8B4-B55A-4BC1-BBDB-92E4958223B1}"/>
                    </a:ext>
                  </a:extLst>
                </p:cNvPr>
                <p:cNvSpPr/>
                <p:nvPr/>
              </p:nvSpPr>
              <p:spPr>
                <a:xfrm rot="10555344">
                  <a:off x="2976174" y="4652385"/>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grpSp>
            <p:nvGrpSpPr>
              <p:cNvPr id="119" name="グループ化 212">
                <a:extLst>
                  <a:ext uri="{FF2B5EF4-FFF2-40B4-BE49-F238E27FC236}">
                    <a16:creationId xmlns:a16="http://schemas.microsoft.com/office/drawing/2014/main" id="{AE9974EF-C582-42D6-ACF2-B2DD341EC4D3}"/>
                  </a:ext>
                </a:extLst>
              </p:cNvPr>
              <p:cNvGrpSpPr/>
              <p:nvPr/>
            </p:nvGrpSpPr>
            <p:grpSpPr>
              <a:xfrm>
                <a:off x="3004455" y="4361434"/>
                <a:ext cx="1290885" cy="621956"/>
                <a:chOff x="2325369" y="4354892"/>
                <a:chExt cx="1290885" cy="621956"/>
              </a:xfrm>
            </p:grpSpPr>
            <p:sp>
              <p:nvSpPr>
                <p:cNvPr id="126" name="フリーフォーム: 図形 219">
                  <a:extLst>
                    <a:ext uri="{FF2B5EF4-FFF2-40B4-BE49-F238E27FC236}">
                      <a16:creationId xmlns:a16="http://schemas.microsoft.com/office/drawing/2014/main" id="{9C5EE19C-81AC-4E4E-9369-AB82C7DAAD09}"/>
                    </a:ext>
                  </a:extLst>
                </p:cNvPr>
                <p:cNvSpPr/>
                <p:nvPr/>
              </p:nvSpPr>
              <p:spPr>
                <a:xfrm>
                  <a:off x="2325369" y="4354892"/>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27" name="フリーフォーム: 図形 220">
                  <a:extLst>
                    <a:ext uri="{FF2B5EF4-FFF2-40B4-BE49-F238E27FC236}">
                      <a16:creationId xmlns:a16="http://schemas.microsoft.com/office/drawing/2014/main" id="{5494BD08-8A18-4974-8707-61D2BA0FF0F9}"/>
                    </a:ext>
                  </a:extLst>
                </p:cNvPr>
                <p:cNvSpPr/>
                <p:nvPr/>
              </p:nvSpPr>
              <p:spPr>
                <a:xfrm rot="10555344">
                  <a:off x="2976174" y="4652385"/>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sp>
            <p:nvSpPr>
              <p:cNvPr id="120" name="フリーフォーム: 図形 213">
                <a:extLst>
                  <a:ext uri="{FF2B5EF4-FFF2-40B4-BE49-F238E27FC236}">
                    <a16:creationId xmlns:a16="http://schemas.microsoft.com/office/drawing/2014/main" id="{BF110AF0-81F4-4070-96C3-7E8406C33D9C}"/>
                  </a:ext>
                </a:extLst>
              </p:cNvPr>
              <p:cNvSpPr/>
              <p:nvPr/>
            </p:nvSpPr>
            <p:spPr>
              <a:xfrm>
                <a:off x="4291019" y="4369105"/>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21" name="フリーフォーム: 図形 214">
                <a:extLst>
                  <a:ext uri="{FF2B5EF4-FFF2-40B4-BE49-F238E27FC236}">
                    <a16:creationId xmlns:a16="http://schemas.microsoft.com/office/drawing/2014/main" id="{12945110-7AFE-4B84-A4C1-B8AEE9D2AD48}"/>
                  </a:ext>
                </a:extLst>
              </p:cNvPr>
              <p:cNvSpPr/>
              <p:nvPr/>
            </p:nvSpPr>
            <p:spPr>
              <a:xfrm rot="10555344">
                <a:off x="2395512" y="4666598"/>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22" name="円弧 215">
                <a:extLst>
                  <a:ext uri="{FF2B5EF4-FFF2-40B4-BE49-F238E27FC236}">
                    <a16:creationId xmlns:a16="http://schemas.microsoft.com/office/drawing/2014/main" id="{864581D4-7D43-4C5A-9359-DCABDDF0EB2D}"/>
                  </a:ext>
                </a:extLst>
              </p:cNvPr>
              <p:cNvSpPr/>
              <p:nvPr/>
            </p:nvSpPr>
            <p:spPr>
              <a:xfrm>
                <a:off x="1783811" y="4451024"/>
                <a:ext cx="593009" cy="504056"/>
              </a:xfrm>
              <a:prstGeom prst="arc">
                <a:avLst/>
              </a:prstGeom>
              <a:ln w="50800">
                <a:solidFill>
                  <a:schemeClr val="bg2">
                    <a:lumMod val="50000"/>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Yu Gothic" panose="020B0400000000000000" pitchFamily="34" charset="-128"/>
                </a:endParaRPr>
              </a:p>
            </p:txBody>
          </p:sp>
          <p:sp>
            <p:nvSpPr>
              <p:cNvPr id="123" name="円弧 216">
                <a:extLst>
                  <a:ext uri="{FF2B5EF4-FFF2-40B4-BE49-F238E27FC236}">
                    <a16:creationId xmlns:a16="http://schemas.microsoft.com/office/drawing/2014/main" id="{F01D5DEC-99AB-4AC2-8DB5-DC0E4EE355D5}"/>
                  </a:ext>
                </a:extLst>
              </p:cNvPr>
              <p:cNvSpPr/>
              <p:nvPr/>
            </p:nvSpPr>
            <p:spPr>
              <a:xfrm rot="16584074">
                <a:off x="4875286" y="4458860"/>
                <a:ext cx="593009" cy="504056"/>
              </a:xfrm>
              <a:prstGeom prst="arc">
                <a:avLst/>
              </a:prstGeom>
              <a:ln w="50800">
                <a:solidFill>
                  <a:schemeClr val="bg2">
                    <a:lumMod val="50000"/>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Yu Gothic" panose="020B0400000000000000" pitchFamily="34" charset="-128"/>
                </a:endParaRPr>
              </a:p>
            </p:txBody>
          </p:sp>
          <p:sp>
            <p:nvSpPr>
              <p:cNvPr id="124" name="円弧 217">
                <a:extLst>
                  <a:ext uri="{FF2B5EF4-FFF2-40B4-BE49-F238E27FC236}">
                    <a16:creationId xmlns:a16="http://schemas.microsoft.com/office/drawing/2014/main" id="{CE49EBD9-A7B6-4F2D-B95F-E9058F1E6734}"/>
                  </a:ext>
                </a:extLst>
              </p:cNvPr>
              <p:cNvSpPr/>
              <p:nvPr/>
            </p:nvSpPr>
            <p:spPr>
              <a:xfrm rot="5690042">
                <a:off x="1827094" y="4339085"/>
                <a:ext cx="593009" cy="504056"/>
              </a:xfrm>
              <a:prstGeom prst="arc">
                <a:avLst/>
              </a:prstGeom>
              <a:ln w="50800">
                <a:solidFill>
                  <a:schemeClr val="bg2">
                    <a:lumMod val="50000"/>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Yu Gothic" panose="020B0400000000000000" pitchFamily="34" charset="-128"/>
                </a:endParaRPr>
              </a:p>
            </p:txBody>
          </p:sp>
          <p:sp>
            <p:nvSpPr>
              <p:cNvPr id="125" name="円弧 218">
                <a:extLst>
                  <a:ext uri="{FF2B5EF4-FFF2-40B4-BE49-F238E27FC236}">
                    <a16:creationId xmlns:a16="http://schemas.microsoft.com/office/drawing/2014/main" id="{4467A032-9740-45E1-BBA3-AB4FD0003D54}"/>
                  </a:ext>
                </a:extLst>
              </p:cNvPr>
              <p:cNvSpPr/>
              <p:nvPr/>
            </p:nvSpPr>
            <p:spPr>
              <a:xfrm rot="10800000">
                <a:off x="4935551" y="4430021"/>
                <a:ext cx="593009" cy="504056"/>
              </a:xfrm>
              <a:prstGeom prst="arc">
                <a:avLst/>
              </a:prstGeom>
              <a:ln w="50800">
                <a:solidFill>
                  <a:schemeClr val="bg2">
                    <a:lumMod val="50000"/>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Yu Gothic" panose="020B0400000000000000" pitchFamily="34" charset="-128"/>
                </a:endParaRPr>
              </a:p>
            </p:txBody>
          </p:sp>
        </p:grpSp>
        <p:grpSp>
          <p:nvGrpSpPr>
            <p:cNvPr id="101" name="グループ化 194">
              <a:extLst>
                <a:ext uri="{FF2B5EF4-FFF2-40B4-BE49-F238E27FC236}">
                  <a16:creationId xmlns:a16="http://schemas.microsoft.com/office/drawing/2014/main" id="{17A8545D-E4D6-4F40-B2A3-D38560F7A25B}"/>
                </a:ext>
              </a:extLst>
            </p:cNvPr>
            <p:cNvGrpSpPr/>
            <p:nvPr/>
          </p:nvGrpSpPr>
          <p:grpSpPr>
            <a:xfrm rot="11779496">
              <a:off x="11123123" y="1763459"/>
              <a:ext cx="703986" cy="93468"/>
              <a:chOff x="1783811" y="4294608"/>
              <a:chExt cx="3744749" cy="712784"/>
            </a:xfrm>
          </p:grpSpPr>
          <p:sp>
            <p:nvSpPr>
              <p:cNvPr id="102" name="フリーフォーム: 図形 195">
                <a:extLst>
                  <a:ext uri="{FF2B5EF4-FFF2-40B4-BE49-F238E27FC236}">
                    <a16:creationId xmlns:a16="http://schemas.microsoft.com/office/drawing/2014/main" id="{B869F0CF-24DD-49C2-9567-1159252E8F86}"/>
                  </a:ext>
                </a:extLst>
              </p:cNvPr>
              <p:cNvSpPr/>
              <p:nvPr/>
            </p:nvSpPr>
            <p:spPr>
              <a:xfrm>
                <a:off x="2364377" y="4365104"/>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03" name="フリーフォーム: 図形 196">
                <a:extLst>
                  <a:ext uri="{FF2B5EF4-FFF2-40B4-BE49-F238E27FC236}">
                    <a16:creationId xmlns:a16="http://schemas.microsoft.com/office/drawing/2014/main" id="{F14AF89B-B55E-4FDE-98AB-0BFD5CEA615D}"/>
                  </a:ext>
                </a:extLst>
              </p:cNvPr>
              <p:cNvSpPr/>
              <p:nvPr/>
            </p:nvSpPr>
            <p:spPr>
              <a:xfrm rot="10555344">
                <a:off x="3015182" y="4662597"/>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nvGrpSpPr>
              <p:cNvPr id="104" name="グループ化 197">
                <a:extLst>
                  <a:ext uri="{FF2B5EF4-FFF2-40B4-BE49-F238E27FC236}">
                    <a16:creationId xmlns:a16="http://schemas.microsoft.com/office/drawing/2014/main" id="{E18A9F7B-4C37-46C8-83EA-C8D38F36BFA7}"/>
                  </a:ext>
                </a:extLst>
              </p:cNvPr>
              <p:cNvGrpSpPr/>
              <p:nvPr/>
            </p:nvGrpSpPr>
            <p:grpSpPr>
              <a:xfrm>
                <a:off x="3634850" y="4378589"/>
                <a:ext cx="1290885" cy="621956"/>
                <a:chOff x="2325369" y="4354892"/>
                <a:chExt cx="1290885" cy="621956"/>
              </a:xfrm>
            </p:grpSpPr>
            <p:sp>
              <p:nvSpPr>
                <p:cNvPr id="114" name="フリーフォーム: 図形 207">
                  <a:extLst>
                    <a:ext uri="{FF2B5EF4-FFF2-40B4-BE49-F238E27FC236}">
                      <a16:creationId xmlns:a16="http://schemas.microsoft.com/office/drawing/2014/main" id="{850ACBA6-D3AB-4C06-86BF-4D4AFAE69061}"/>
                    </a:ext>
                  </a:extLst>
                </p:cNvPr>
                <p:cNvSpPr/>
                <p:nvPr/>
              </p:nvSpPr>
              <p:spPr>
                <a:xfrm>
                  <a:off x="2325369" y="4354892"/>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15" name="フリーフォーム: 図形 208">
                  <a:extLst>
                    <a:ext uri="{FF2B5EF4-FFF2-40B4-BE49-F238E27FC236}">
                      <a16:creationId xmlns:a16="http://schemas.microsoft.com/office/drawing/2014/main" id="{A157C9F2-7FFE-42A9-B5C6-86EB6293C190}"/>
                    </a:ext>
                  </a:extLst>
                </p:cNvPr>
                <p:cNvSpPr/>
                <p:nvPr/>
              </p:nvSpPr>
              <p:spPr>
                <a:xfrm rot="10555344">
                  <a:off x="2976174" y="4652385"/>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grpSp>
            <p:nvGrpSpPr>
              <p:cNvPr id="105" name="グループ化 198">
                <a:extLst>
                  <a:ext uri="{FF2B5EF4-FFF2-40B4-BE49-F238E27FC236}">
                    <a16:creationId xmlns:a16="http://schemas.microsoft.com/office/drawing/2014/main" id="{2FCEC92C-1E2D-4753-8E19-4BC697571368}"/>
                  </a:ext>
                </a:extLst>
              </p:cNvPr>
              <p:cNvGrpSpPr/>
              <p:nvPr/>
            </p:nvGrpSpPr>
            <p:grpSpPr>
              <a:xfrm>
                <a:off x="3004455" y="4361434"/>
                <a:ext cx="1290885" cy="621956"/>
                <a:chOff x="2325369" y="4354892"/>
                <a:chExt cx="1290885" cy="621956"/>
              </a:xfrm>
            </p:grpSpPr>
            <p:sp>
              <p:nvSpPr>
                <p:cNvPr id="112" name="フリーフォーム: 図形 205">
                  <a:extLst>
                    <a:ext uri="{FF2B5EF4-FFF2-40B4-BE49-F238E27FC236}">
                      <a16:creationId xmlns:a16="http://schemas.microsoft.com/office/drawing/2014/main" id="{4F36B613-EB69-4EEE-967F-52D33C061044}"/>
                    </a:ext>
                  </a:extLst>
                </p:cNvPr>
                <p:cNvSpPr/>
                <p:nvPr/>
              </p:nvSpPr>
              <p:spPr>
                <a:xfrm>
                  <a:off x="2325369" y="4354892"/>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13" name="フリーフォーム: 図形 206">
                  <a:extLst>
                    <a:ext uri="{FF2B5EF4-FFF2-40B4-BE49-F238E27FC236}">
                      <a16:creationId xmlns:a16="http://schemas.microsoft.com/office/drawing/2014/main" id="{5CB0D037-D338-46D9-9CCE-633675730F1A}"/>
                    </a:ext>
                  </a:extLst>
                </p:cNvPr>
                <p:cNvSpPr/>
                <p:nvPr/>
              </p:nvSpPr>
              <p:spPr>
                <a:xfrm rot="10555344">
                  <a:off x="2976174" y="4652385"/>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sp>
            <p:nvSpPr>
              <p:cNvPr id="106" name="フリーフォーム: 図形 199">
                <a:extLst>
                  <a:ext uri="{FF2B5EF4-FFF2-40B4-BE49-F238E27FC236}">
                    <a16:creationId xmlns:a16="http://schemas.microsoft.com/office/drawing/2014/main" id="{0E9FCFFC-6D34-4443-9259-A6E002285322}"/>
                  </a:ext>
                </a:extLst>
              </p:cNvPr>
              <p:cNvSpPr/>
              <p:nvPr/>
            </p:nvSpPr>
            <p:spPr>
              <a:xfrm>
                <a:off x="4291019" y="4369105"/>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07" name="フリーフォーム: 図形 200">
                <a:extLst>
                  <a:ext uri="{FF2B5EF4-FFF2-40B4-BE49-F238E27FC236}">
                    <a16:creationId xmlns:a16="http://schemas.microsoft.com/office/drawing/2014/main" id="{177C1B43-D162-4521-93B0-EA48CE1B6566}"/>
                  </a:ext>
                </a:extLst>
              </p:cNvPr>
              <p:cNvSpPr/>
              <p:nvPr/>
            </p:nvSpPr>
            <p:spPr>
              <a:xfrm rot="10555344">
                <a:off x="2395512" y="4666598"/>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08" name="円弧 201">
                <a:extLst>
                  <a:ext uri="{FF2B5EF4-FFF2-40B4-BE49-F238E27FC236}">
                    <a16:creationId xmlns:a16="http://schemas.microsoft.com/office/drawing/2014/main" id="{19B094A0-6328-40B5-A68F-1F45277192C4}"/>
                  </a:ext>
                </a:extLst>
              </p:cNvPr>
              <p:cNvSpPr/>
              <p:nvPr/>
            </p:nvSpPr>
            <p:spPr>
              <a:xfrm>
                <a:off x="1783811" y="4451024"/>
                <a:ext cx="593009" cy="504056"/>
              </a:xfrm>
              <a:prstGeom prst="arc">
                <a:avLst/>
              </a:prstGeom>
              <a:ln w="50800">
                <a:solidFill>
                  <a:schemeClr val="bg2">
                    <a:lumMod val="50000"/>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Yu Gothic" panose="020B0400000000000000" pitchFamily="34" charset="-128"/>
                </a:endParaRPr>
              </a:p>
            </p:txBody>
          </p:sp>
          <p:sp>
            <p:nvSpPr>
              <p:cNvPr id="109" name="円弧 202">
                <a:extLst>
                  <a:ext uri="{FF2B5EF4-FFF2-40B4-BE49-F238E27FC236}">
                    <a16:creationId xmlns:a16="http://schemas.microsoft.com/office/drawing/2014/main" id="{33262A8A-FB59-479D-8CFF-E66F3236863C}"/>
                  </a:ext>
                </a:extLst>
              </p:cNvPr>
              <p:cNvSpPr/>
              <p:nvPr/>
            </p:nvSpPr>
            <p:spPr>
              <a:xfrm rot="16584074">
                <a:off x="4875286" y="4458860"/>
                <a:ext cx="593009" cy="504056"/>
              </a:xfrm>
              <a:prstGeom prst="arc">
                <a:avLst/>
              </a:prstGeom>
              <a:ln w="50800">
                <a:solidFill>
                  <a:schemeClr val="bg2">
                    <a:lumMod val="50000"/>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Yu Gothic" panose="020B0400000000000000" pitchFamily="34" charset="-128"/>
                </a:endParaRPr>
              </a:p>
            </p:txBody>
          </p:sp>
          <p:sp>
            <p:nvSpPr>
              <p:cNvPr id="110" name="円弧 203">
                <a:extLst>
                  <a:ext uri="{FF2B5EF4-FFF2-40B4-BE49-F238E27FC236}">
                    <a16:creationId xmlns:a16="http://schemas.microsoft.com/office/drawing/2014/main" id="{76F56D13-20E3-4FAA-87F1-0BE42B97E87A}"/>
                  </a:ext>
                </a:extLst>
              </p:cNvPr>
              <p:cNvSpPr/>
              <p:nvPr/>
            </p:nvSpPr>
            <p:spPr>
              <a:xfrm rot="5690042">
                <a:off x="1827094" y="4339085"/>
                <a:ext cx="593009" cy="504056"/>
              </a:xfrm>
              <a:prstGeom prst="arc">
                <a:avLst/>
              </a:prstGeom>
              <a:ln w="50800">
                <a:solidFill>
                  <a:schemeClr val="bg2">
                    <a:lumMod val="50000"/>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Yu Gothic" panose="020B0400000000000000" pitchFamily="34" charset="-128"/>
                </a:endParaRPr>
              </a:p>
            </p:txBody>
          </p:sp>
          <p:sp>
            <p:nvSpPr>
              <p:cNvPr id="111" name="円弧 204">
                <a:extLst>
                  <a:ext uri="{FF2B5EF4-FFF2-40B4-BE49-F238E27FC236}">
                    <a16:creationId xmlns:a16="http://schemas.microsoft.com/office/drawing/2014/main" id="{20288AC2-D7D7-43AE-9FFD-BF19DAD4311B}"/>
                  </a:ext>
                </a:extLst>
              </p:cNvPr>
              <p:cNvSpPr/>
              <p:nvPr/>
            </p:nvSpPr>
            <p:spPr>
              <a:xfrm rot="10800000">
                <a:off x="4935551" y="4430021"/>
                <a:ext cx="593009" cy="504056"/>
              </a:xfrm>
              <a:prstGeom prst="arc">
                <a:avLst/>
              </a:prstGeom>
              <a:ln w="50800">
                <a:solidFill>
                  <a:schemeClr val="bg2">
                    <a:lumMod val="50000"/>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Yu Gothic" panose="020B0400000000000000" pitchFamily="34" charset="-128"/>
                </a:endParaRPr>
              </a:p>
            </p:txBody>
          </p:sp>
        </p:grpSp>
      </p:grpSp>
      <p:sp>
        <p:nvSpPr>
          <p:cNvPr id="337" name="テキスト ボックス 328">
            <a:extLst>
              <a:ext uri="{FF2B5EF4-FFF2-40B4-BE49-F238E27FC236}">
                <a16:creationId xmlns:a16="http://schemas.microsoft.com/office/drawing/2014/main" id="{72C629F5-BD73-4CCB-B038-B14F6FFF1835}"/>
              </a:ext>
            </a:extLst>
          </p:cNvPr>
          <p:cNvSpPr txBox="1"/>
          <p:nvPr/>
        </p:nvSpPr>
        <p:spPr>
          <a:xfrm>
            <a:off x="1653318" y="3592434"/>
            <a:ext cx="1777025" cy="523220"/>
          </a:xfrm>
          <a:prstGeom prst="rect">
            <a:avLst/>
          </a:prstGeom>
          <a:noFill/>
        </p:spPr>
        <p:txBody>
          <a:bodyPr wrap="square" rtlCol="0">
            <a:spAutoFit/>
          </a:bodyPr>
          <a:lstStyle/>
          <a:p>
            <a:r>
              <a:rPr kumimoji="1" lang="en-US" altLang="ja-JP" sz="2800" b="1" dirty="0">
                <a:solidFill>
                  <a:schemeClr val="tx2">
                    <a:lumMod val="50000"/>
                  </a:schemeClr>
                </a:solidFill>
                <a:latin typeface="Calibri" panose="020F0502020204030204" pitchFamily="34" charset="0"/>
                <a:ea typeface="Yu Gothic" panose="020B0400000000000000" pitchFamily="34" charset="-128"/>
                <a:cs typeface="Calibri" panose="020F0502020204030204" pitchFamily="34" charset="0"/>
              </a:rPr>
              <a:t>Hadron</a:t>
            </a:r>
            <a:endParaRPr kumimoji="1" lang="ja-JP" altLang="en-US" sz="2800" b="1" dirty="0">
              <a:solidFill>
                <a:schemeClr val="tx2">
                  <a:lumMod val="50000"/>
                </a:schemeClr>
              </a:solidFill>
              <a:latin typeface="Calibri" panose="020F0502020204030204" pitchFamily="34" charset="0"/>
              <a:ea typeface="Yu Gothic" panose="020B0400000000000000" pitchFamily="34" charset="-128"/>
              <a:cs typeface="Calibri" panose="020F0502020204030204" pitchFamily="34" charset="0"/>
            </a:endParaRPr>
          </a:p>
        </p:txBody>
      </p:sp>
      <p:sp>
        <p:nvSpPr>
          <p:cNvPr id="338" name="テキスト ボックス 330">
            <a:extLst>
              <a:ext uri="{FF2B5EF4-FFF2-40B4-BE49-F238E27FC236}">
                <a16:creationId xmlns:a16="http://schemas.microsoft.com/office/drawing/2014/main" id="{EFE2889D-3DE7-44E1-BAF9-39FF9B2D56A8}"/>
              </a:ext>
            </a:extLst>
          </p:cNvPr>
          <p:cNvSpPr txBox="1"/>
          <p:nvPr/>
        </p:nvSpPr>
        <p:spPr>
          <a:xfrm>
            <a:off x="5268073" y="3555243"/>
            <a:ext cx="1777025" cy="523220"/>
          </a:xfrm>
          <a:prstGeom prst="rect">
            <a:avLst/>
          </a:prstGeom>
          <a:noFill/>
        </p:spPr>
        <p:txBody>
          <a:bodyPr wrap="square" rtlCol="0">
            <a:spAutoFit/>
          </a:bodyPr>
          <a:lstStyle/>
          <a:p>
            <a:r>
              <a:rPr kumimoji="1" lang="en-US" altLang="ja-JP" sz="2800" b="1" dirty="0">
                <a:solidFill>
                  <a:schemeClr val="tx2">
                    <a:lumMod val="50000"/>
                  </a:schemeClr>
                </a:solidFill>
                <a:latin typeface="Calibri" panose="020F0502020204030204" pitchFamily="34" charset="0"/>
                <a:ea typeface="Yu Gothic" panose="020B0400000000000000" pitchFamily="34" charset="-128"/>
                <a:cs typeface="Calibri" panose="020F0502020204030204" pitchFamily="34" charset="0"/>
              </a:rPr>
              <a:t>QGP</a:t>
            </a:r>
            <a:endParaRPr kumimoji="1" lang="ja-JP" altLang="en-US" sz="2800" b="1" dirty="0">
              <a:solidFill>
                <a:schemeClr val="tx2">
                  <a:lumMod val="50000"/>
                </a:schemeClr>
              </a:solidFill>
              <a:latin typeface="Calibri" panose="020F0502020204030204" pitchFamily="34" charset="0"/>
              <a:ea typeface="Yu Gothic" panose="020B0400000000000000" pitchFamily="34" charset="-128"/>
              <a:cs typeface="Calibri" panose="020F0502020204030204" pitchFamily="34" charset="0"/>
            </a:endParaRPr>
          </a:p>
        </p:txBody>
      </p:sp>
      <p:sp>
        <p:nvSpPr>
          <p:cNvPr id="371" name="TextBox 370">
            <a:extLst>
              <a:ext uri="{FF2B5EF4-FFF2-40B4-BE49-F238E27FC236}">
                <a16:creationId xmlns:a16="http://schemas.microsoft.com/office/drawing/2014/main" id="{B7267525-63F8-42E5-972F-8E77B400B452}"/>
              </a:ext>
            </a:extLst>
          </p:cNvPr>
          <p:cNvSpPr txBox="1"/>
          <p:nvPr/>
        </p:nvSpPr>
        <p:spPr>
          <a:xfrm>
            <a:off x="300444" y="1103061"/>
            <a:ext cx="11606674" cy="584775"/>
          </a:xfrm>
          <a:prstGeom prst="rect">
            <a:avLst/>
          </a:prstGeom>
          <a:noFill/>
        </p:spPr>
        <p:txBody>
          <a:bodyPr wrap="square" rtlCol="0">
            <a:spAutoFit/>
          </a:bodyPr>
          <a:lstStyle/>
          <a:p>
            <a:r>
              <a:rPr lang="en-US" altLang="ja-JP" sz="32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A state of quarks and gluons under </a:t>
            </a:r>
            <a:r>
              <a:rPr lang="en-US" altLang="ja-JP" sz="3200" b="1" dirty="0">
                <a:solidFill>
                  <a:srgbClr val="F77F00"/>
                </a:solidFill>
                <a:latin typeface="Calibri" panose="020F0502020204030204" pitchFamily="34" charset="0"/>
                <a:ea typeface="Yu Gothic UI" panose="020B0500000000000000" pitchFamily="34" charset="-128"/>
                <a:cs typeface="Calibri" panose="020F0502020204030204" pitchFamily="34" charset="0"/>
              </a:rPr>
              <a:t>thermal &amp; chemical equilibrium</a:t>
            </a:r>
            <a:endParaRPr lang="en-US" sz="3200" b="1" dirty="0">
              <a:solidFill>
                <a:srgbClr val="F77F00"/>
              </a:solidFill>
              <a:latin typeface="Calibri" panose="020F0502020204030204" pitchFamily="34" charset="0"/>
              <a:ea typeface="Yu Gothic UI" panose="020B0500000000000000" pitchFamily="34" charset="-128"/>
              <a:cs typeface="Calibri" panose="020F0502020204030204" pitchFamily="34"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F728768-7C0C-44E0-B1E5-8D77C86BD0C9}"/>
                  </a:ext>
                </a:extLst>
              </p:cNvPr>
              <p:cNvSpPr txBox="1"/>
              <p:nvPr/>
            </p:nvSpPr>
            <p:spPr>
              <a:xfrm>
                <a:off x="6295027" y="3296057"/>
                <a:ext cx="500514"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5400" b="1" i="1" smtClean="0">
                          <a:solidFill>
                            <a:schemeClr val="bg2">
                              <a:lumMod val="50000"/>
                            </a:schemeClr>
                          </a:solidFill>
                          <a:latin typeface="Cambria Math" panose="02040503050406030204" pitchFamily="18" charset="0"/>
                        </a:rPr>
                        <m:t>𝑻</m:t>
                      </m:r>
                    </m:oMath>
                  </m:oMathPara>
                </a14:m>
                <a:endParaRPr kumimoji="1" lang="ja-JP" altLang="en-US" sz="5400" b="1" dirty="0">
                  <a:solidFill>
                    <a:schemeClr val="bg2">
                      <a:lumMod val="50000"/>
                    </a:schemeClr>
                  </a:solidFill>
                </a:endParaRPr>
              </a:p>
            </p:txBody>
          </p:sp>
        </mc:Choice>
        <mc:Fallback xmlns="">
          <p:sp>
            <p:nvSpPr>
              <p:cNvPr id="8" name="TextBox 7">
                <a:extLst>
                  <a:ext uri="{FF2B5EF4-FFF2-40B4-BE49-F238E27FC236}">
                    <a16:creationId xmlns:a16="http://schemas.microsoft.com/office/drawing/2014/main" id="{BF728768-7C0C-44E0-B1E5-8D77C86BD0C9}"/>
                  </a:ext>
                </a:extLst>
              </p:cNvPr>
              <p:cNvSpPr txBox="1">
                <a:spLocks noRot="1" noChangeAspect="1" noMove="1" noResize="1" noEditPoints="1" noAdjustHandles="1" noChangeArrowheads="1" noChangeShapeType="1" noTextEdit="1"/>
              </p:cNvSpPr>
              <p:nvPr/>
            </p:nvSpPr>
            <p:spPr>
              <a:xfrm>
                <a:off x="6295027" y="3296057"/>
                <a:ext cx="500514" cy="923330"/>
              </a:xfrm>
              <a:prstGeom prst="rect">
                <a:avLst/>
              </a:prstGeom>
              <a:blipFill>
                <a:blip r:embed="rId2"/>
                <a:stretch>
                  <a:fillRect r="-2439"/>
                </a:stretch>
              </a:blipFill>
            </p:spPr>
            <p:txBody>
              <a:bodyPr/>
              <a:lstStyle/>
              <a:p>
                <a:r>
                  <a:rPr lang="ja-JP" altLang="en-US">
                    <a:noFill/>
                  </a:rPr>
                  <a:t> </a:t>
                </a:r>
              </a:p>
            </p:txBody>
          </p:sp>
        </mc:Fallback>
      </mc:AlternateContent>
      <p:sp>
        <p:nvSpPr>
          <p:cNvPr id="372" name="TextBox 371">
            <a:extLst>
              <a:ext uri="{FF2B5EF4-FFF2-40B4-BE49-F238E27FC236}">
                <a16:creationId xmlns:a16="http://schemas.microsoft.com/office/drawing/2014/main" id="{33430A64-68CD-4F5D-8E01-EBDE679F2577}"/>
              </a:ext>
            </a:extLst>
          </p:cNvPr>
          <p:cNvSpPr txBox="1"/>
          <p:nvPr/>
        </p:nvSpPr>
        <p:spPr>
          <a:xfrm>
            <a:off x="877114" y="4245665"/>
            <a:ext cx="10437772" cy="584775"/>
          </a:xfrm>
          <a:prstGeom prst="rect">
            <a:avLst/>
          </a:prstGeom>
          <a:noFill/>
        </p:spPr>
        <p:txBody>
          <a:bodyPr wrap="square" rtlCol="0">
            <a:spAutoFit/>
          </a:bodyPr>
          <a:lstStyle/>
          <a:p>
            <a:pPr algn="ctr"/>
            <a:r>
              <a:rPr lang="en-US" sz="32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sym typeface="Wingdings" panose="05000000000000000000" pitchFamily="2" charset="2"/>
              </a:rPr>
              <a:t>Goal: Revealing the properties of the </a:t>
            </a:r>
            <a:r>
              <a:rPr lang="en-US" sz="3200" b="1" dirty="0">
                <a:solidFill>
                  <a:srgbClr val="C00000"/>
                </a:solidFill>
                <a:latin typeface="Calibri" panose="020F0502020204030204" pitchFamily="34" charset="0"/>
                <a:ea typeface="Yu Gothic UI" panose="020B0500000000000000" pitchFamily="34" charset="-128"/>
                <a:cs typeface="Calibri" panose="020F0502020204030204" pitchFamily="34" charset="0"/>
                <a:sym typeface="Wingdings" panose="05000000000000000000" pitchFamily="2" charset="2"/>
              </a:rPr>
              <a:t>primordial</a:t>
            </a:r>
            <a:r>
              <a:rPr lang="en-US" sz="32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sym typeface="Wingdings" panose="05000000000000000000" pitchFamily="2" charset="2"/>
              </a:rPr>
              <a:t> matter</a:t>
            </a:r>
          </a:p>
        </p:txBody>
      </p:sp>
      <p:sp>
        <p:nvSpPr>
          <p:cNvPr id="373" name="TextBox 372">
            <a:extLst>
              <a:ext uri="{FF2B5EF4-FFF2-40B4-BE49-F238E27FC236}">
                <a16:creationId xmlns:a16="http://schemas.microsoft.com/office/drawing/2014/main" id="{E092DF57-FAD6-40C6-AAD8-4669FD1C5CB1}"/>
              </a:ext>
            </a:extLst>
          </p:cNvPr>
          <p:cNvSpPr txBox="1"/>
          <p:nvPr/>
        </p:nvSpPr>
        <p:spPr>
          <a:xfrm>
            <a:off x="2322839" y="5491302"/>
            <a:ext cx="8245737" cy="646331"/>
          </a:xfrm>
          <a:prstGeom prst="rect">
            <a:avLst/>
          </a:prstGeom>
          <a:noFill/>
        </p:spPr>
        <p:txBody>
          <a:bodyPr wrap="square" rtlCol="0">
            <a:spAutoFit/>
          </a:bodyPr>
          <a:lstStyle/>
          <a:p>
            <a:pPr algn="ctr"/>
            <a:r>
              <a:rPr lang="en-US" altLang="ja-JP" sz="36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High energy heavy-ion collisions</a:t>
            </a:r>
            <a:endParaRPr lang="en-US" sz="3600" b="1" dirty="0">
              <a:solidFill>
                <a:schemeClr val="bg2">
                  <a:lumMod val="25000"/>
                </a:schemeClr>
              </a:solidFill>
              <a:latin typeface="Calibri" panose="020F0502020204030204" pitchFamily="34" charset="0"/>
              <a:cs typeface="Calibri" panose="020F0502020204030204" pitchFamily="34" charset="0"/>
            </a:endParaRPr>
          </a:p>
        </p:txBody>
      </p:sp>
      <p:sp>
        <p:nvSpPr>
          <p:cNvPr id="374" name="矢印: 下 123">
            <a:extLst>
              <a:ext uri="{FF2B5EF4-FFF2-40B4-BE49-F238E27FC236}">
                <a16:creationId xmlns:a16="http://schemas.microsoft.com/office/drawing/2014/main" id="{4BEAE841-8558-449D-8F09-615C4F32414C}"/>
              </a:ext>
            </a:extLst>
          </p:cNvPr>
          <p:cNvSpPr/>
          <p:nvPr/>
        </p:nvSpPr>
        <p:spPr>
          <a:xfrm rot="16200000">
            <a:off x="1826621" y="5496827"/>
            <a:ext cx="668652" cy="645048"/>
          </a:xfrm>
          <a:prstGeom prst="downArrow">
            <a:avLst>
              <a:gd name="adj1" fmla="val 50000"/>
              <a:gd name="adj2" fmla="val 55915"/>
            </a:avLst>
          </a:prstGeom>
          <a:solidFill>
            <a:schemeClr val="bg2"/>
          </a:solidFill>
          <a:ln w="76200">
            <a:solidFill>
              <a:srgbClr val="3B3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lumMod val="25000"/>
                </a:schemeClr>
              </a:solidFill>
              <a:latin typeface="Yu Gothic UI" panose="020B0500000000000000" pitchFamily="34" charset="-128"/>
              <a:ea typeface="Yu Gothic UI" panose="020B0500000000000000" pitchFamily="34" charset="-128"/>
            </a:endParaRPr>
          </a:p>
        </p:txBody>
      </p:sp>
      <p:sp>
        <p:nvSpPr>
          <p:cNvPr id="375" name="TextBox 374">
            <a:extLst>
              <a:ext uri="{FF2B5EF4-FFF2-40B4-BE49-F238E27FC236}">
                <a16:creationId xmlns:a16="http://schemas.microsoft.com/office/drawing/2014/main" id="{8E825E11-DBBB-43EB-AA7C-25609396B6CF}"/>
              </a:ext>
            </a:extLst>
          </p:cNvPr>
          <p:cNvSpPr txBox="1"/>
          <p:nvPr/>
        </p:nvSpPr>
        <p:spPr>
          <a:xfrm>
            <a:off x="-27351" y="4855030"/>
            <a:ext cx="6530108" cy="523220"/>
          </a:xfrm>
          <a:prstGeom prst="rect">
            <a:avLst/>
          </a:prstGeom>
          <a:noFill/>
        </p:spPr>
        <p:txBody>
          <a:bodyPr wrap="square" rtlCol="0">
            <a:spAutoFit/>
          </a:bodyPr>
          <a:lstStyle/>
          <a:p>
            <a:pPr algn="ctr"/>
            <a:r>
              <a:rPr lang="en-US" altLang="ja-JP" sz="2800" b="1" dirty="0">
                <a:solidFill>
                  <a:schemeClr val="bg2">
                    <a:lumMod val="75000"/>
                  </a:schemeClr>
                </a:solidFill>
                <a:latin typeface="Calibri" panose="020F0502020204030204" pitchFamily="34" charset="0"/>
                <a:ea typeface="Yu Gothic UI" panose="020B0500000000000000" pitchFamily="34" charset="-128"/>
                <a:cs typeface="Calibri" panose="020F0502020204030204" pitchFamily="34" charset="0"/>
              </a:rPr>
              <a:t>Only way to create QGP on the earth…</a:t>
            </a:r>
            <a:endParaRPr lang="en-US" sz="2800" b="1" dirty="0">
              <a:solidFill>
                <a:schemeClr val="bg2">
                  <a:lumMod val="75000"/>
                </a:schemeClr>
              </a:solidFill>
              <a:latin typeface="Calibri" panose="020F0502020204030204" pitchFamily="34" charset="0"/>
              <a:cs typeface="Calibri" panose="020F0502020204030204" pitchFamily="34" charset="0"/>
            </a:endParaRPr>
          </a:p>
        </p:txBody>
      </p:sp>
      <p:sp>
        <p:nvSpPr>
          <p:cNvPr id="376" name="Rectangle: Rounded Corners 375">
            <a:extLst>
              <a:ext uri="{FF2B5EF4-FFF2-40B4-BE49-F238E27FC236}">
                <a16:creationId xmlns:a16="http://schemas.microsoft.com/office/drawing/2014/main" id="{3350571D-D3D8-4687-AF30-5C7260426C8A}"/>
              </a:ext>
            </a:extLst>
          </p:cNvPr>
          <p:cNvSpPr/>
          <p:nvPr/>
        </p:nvSpPr>
        <p:spPr>
          <a:xfrm>
            <a:off x="2951544" y="5460839"/>
            <a:ext cx="6988329" cy="755672"/>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9" name="TextBox 338">
                <a:extLst>
                  <a:ext uri="{FF2B5EF4-FFF2-40B4-BE49-F238E27FC236}">
                    <a16:creationId xmlns:a16="http://schemas.microsoft.com/office/drawing/2014/main" id="{155F3195-EE1D-4708-959B-5993492A7FBA}"/>
                  </a:ext>
                </a:extLst>
              </p:cNvPr>
              <p:cNvSpPr txBox="1"/>
              <p:nvPr/>
            </p:nvSpPr>
            <p:spPr>
              <a:xfrm>
                <a:off x="7240425" y="2546853"/>
                <a:ext cx="5059487" cy="954107"/>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 Extremely high temperature (</a:t>
                </a:r>
                <a14:m>
                  <m:oMath xmlns:m="http://schemas.openxmlformats.org/officeDocument/2006/math">
                    <m:r>
                      <a:rPr lang="en-US" altLang="ja-JP" sz="2800" b="1" i="1">
                        <a:solidFill>
                          <a:schemeClr val="tx1">
                            <a:lumMod val="75000"/>
                            <a:lumOff val="25000"/>
                          </a:schemeClr>
                        </a:solidFill>
                        <a:latin typeface="Cambria Math" panose="02040503050406030204" pitchFamily="18" charset="0"/>
                        <a:ea typeface="Yu Gothic UI" panose="020B0500000000000000" pitchFamily="34" charset="-128"/>
                        <a:cs typeface="Calibri" panose="020F0502020204030204" pitchFamily="34" charset="0"/>
                      </a:rPr>
                      <m:t>𝑻</m:t>
                    </m:r>
                    <m:r>
                      <a:rPr lang="en-US" altLang="ja-JP" sz="2800" b="1" i="1">
                        <a:solidFill>
                          <a:schemeClr val="tx1">
                            <a:lumMod val="75000"/>
                            <a:lumOff val="25000"/>
                          </a:schemeClr>
                        </a:solidFill>
                        <a:latin typeface="Cambria Math" panose="02040503050406030204" pitchFamily="18" charset="0"/>
                        <a:ea typeface="Yu Gothic UI" panose="020B0500000000000000" pitchFamily="34" charset="-128"/>
                        <a:cs typeface="Calibri" panose="020F0502020204030204" pitchFamily="34" charset="0"/>
                      </a:rPr>
                      <m:t>∼</m:t>
                    </m:r>
                    <m:r>
                      <a:rPr lang="en-US" altLang="ja-JP" sz="2800" b="1" i="1">
                        <a:solidFill>
                          <a:schemeClr val="tx1">
                            <a:lumMod val="75000"/>
                            <a:lumOff val="25000"/>
                          </a:schemeClr>
                        </a:solidFill>
                        <a:latin typeface="Cambria Math" panose="02040503050406030204" pitchFamily="18" charset="0"/>
                        <a:ea typeface="Yu Gothic UI" panose="020B0500000000000000" pitchFamily="34" charset="-128"/>
                        <a:cs typeface="Calibri" panose="020F0502020204030204" pitchFamily="34" charset="0"/>
                      </a:rPr>
                      <m:t>𝟐</m:t>
                    </m:r>
                    <m:r>
                      <m:rPr>
                        <m:nor/>
                      </m:rPr>
                      <a:rPr lang="en-US" altLang="ja-JP"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m:t> </m:t>
                    </m:r>
                    <m:r>
                      <m:rPr>
                        <m:nor/>
                      </m:rPr>
                      <a:rPr lang="en-US" altLang="ja-JP"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m:t>trillion</m:t>
                    </m:r>
                    <m:r>
                      <m:rPr>
                        <m:nor/>
                      </m:rPr>
                      <a:rPr lang="en-US" altLang="ja-JP"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m:t> </m:t>
                    </m:r>
                    <m:r>
                      <m:rPr>
                        <m:nor/>
                      </m:rPr>
                      <a:rPr lang="en-US" altLang="ja-JP"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m:t>degrees</m:t>
                    </m:r>
                  </m:oMath>
                </a14:m>
                <a:r>
                  <a:rPr lang="en-US"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a:t>
                </a:r>
              </a:p>
            </p:txBody>
          </p:sp>
        </mc:Choice>
        <mc:Fallback xmlns="">
          <p:sp>
            <p:nvSpPr>
              <p:cNvPr id="339" name="TextBox 338">
                <a:extLst>
                  <a:ext uri="{FF2B5EF4-FFF2-40B4-BE49-F238E27FC236}">
                    <a16:creationId xmlns:a16="http://schemas.microsoft.com/office/drawing/2014/main" id="{155F3195-EE1D-4708-959B-5993492A7FBA}"/>
                  </a:ext>
                </a:extLst>
              </p:cNvPr>
              <p:cNvSpPr txBox="1">
                <a:spLocks noRot="1" noChangeAspect="1" noMove="1" noResize="1" noEditPoints="1" noAdjustHandles="1" noChangeArrowheads="1" noChangeShapeType="1" noTextEdit="1"/>
              </p:cNvSpPr>
              <p:nvPr/>
            </p:nvSpPr>
            <p:spPr>
              <a:xfrm>
                <a:off x="7240425" y="2546853"/>
                <a:ext cx="5059487" cy="954107"/>
              </a:xfrm>
              <a:prstGeom prst="rect">
                <a:avLst/>
              </a:prstGeom>
              <a:blipFill>
                <a:blip r:embed="rId3"/>
                <a:stretch>
                  <a:fillRect l="-2530" t="-6410" b="-17949"/>
                </a:stretch>
              </a:blipFill>
            </p:spPr>
            <p:txBody>
              <a:bodyPr/>
              <a:lstStyle/>
              <a:p>
                <a:r>
                  <a:rPr lang="ja-JP" altLang="en-US">
                    <a:noFill/>
                  </a:rPr>
                  <a:t> </a:t>
                </a:r>
              </a:p>
            </p:txBody>
          </p:sp>
        </mc:Fallback>
      </mc:AlternateContent>
      <p:sp>
        <p:nvSpPr>
          <p:cNvPr id="340" name="TextBox 339">
            <a:extLst>
              <a:ext uri="{FF2B5EF4-FFF2-40B4-BE49-F238E27FC236}">
                <a16:creationId xmlns:a16="http://schemas.microsoft.com/office/drawing/2014/main" id="{FE7C88E5-C6F4-4B52-B4EB-CE85E06D4EDC}"/>
              </a:ext>
            </a:extLst>
          </p:cNvPr>
          <p:cNvSpPr txBox="1"/>
          <p:nvPr/>
        </p:nvSpPr>
        <p:spPr>
          <a:xfrm>
            <a:off x="7346563" y="3433188"/>
            <a:ext cx="4610408" cy="523220"/>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 Early universe</a:t>
            </a:r>
          </a:p>
        </p:txBody>
      </p:sp>
    </p:spTree>
    <p:extLst>
      <p:ext uri="{BB962C8B-B14F-4D97-AF65-F5344CB8AC3E}">
        <p14:creationId xmlns:p14="http://schemas.microsoft.com/office/powerpoint/2010/main" val="1338783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Rounded Corners 57">
            <a:extLst>
              <a:ext uri="{FF2B5EF4-FFF2-40B4-BE49-F238E27FC236}">
                <a16:creationId xmlns:a16="http://schemas.microsoft.com/office/drawing/2014/main" id="{6595A7B0-5188-28C2-6A08-1CD808616CD2}"/>
              </a:ext>
            </a:extLst>
          </p:cNvPr>
          <p:cNvSpPr/>
          <p:nvPr/>
        </p:nvSpPr>
        <p:spPr>
          <a:xfrm>
            <a:off x="6086529" y="4533658"/>
            <a:ext cx="5838248" cy="1239834"/>
          </a:xfrm>
          <a:prstGeom prst="roundRect">
            <a:avLst>
              <a:gd name="adj" fmla="val 7337"/>
            </a:avLst>
          </a:prstGeom>
          <a:solidFill>
            <a:schemeClr val="accent4">
              <a:lumMod val="40000"/>
              <a:lumOff val="60000"/>
            </a:schemeClr>
          </a:solidFill>
          <a:ln w="101600">
            <a:solidFill>
              <a:srgbClr val="F7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8" name="Picture 4">
            <a:extLst>
              <a:ext uri="{FF2B5EF4-FFF2-40B4-BE49-F238E27FC236}">
                <a16:creationId xmlns:a16="http://schemas.microsoft.com/office/drawing/2014/main" id="{6F058251-2E31-DF7D-8AC3-BE4D18EC27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9155" b="67296"/>
          <a:stretch/>
        </p:blipFill>
        <p:spPr bwMode="auto">
          <a:xfrm>
            <a:off x="-196039" y="1890800"/>
            <a:ext cx="6095275" cy="425660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975DFB22-475F-45C1-B44C-7DC22E9B8885}"/>
              </a:ext>
            </a:extLst>
          </p:cNvPr>
          <p:cNvSpPr>
            <a:spLocks noGrp="1"/>
          </p:cNvSpPr>
          <p:nvPr>
            <p:ph type="sldNum" sz="quarter" idx="12"/>
          </p:nvPr>
        </p:nvSpPr>
        <p:spPr/>
        <p:txBody>
          <a:bodyPr/>
          <a:lstStyle/>
          <a:p>
            <a:fld id="{35AB285C-654F-4A5B-870C-7C676C8AE05A}" type="slidenum">
              <a:rPr lang="ja-JP" altLang="en-US" smtClean="0"/>
              <a:pPr/>
              <a:t>20</a:t>
            </a:fld>
            <a:endParaRPr lang="ja-JP" altLang="en-US" dirty="0"/>
          </a:p>
        </p:txBody>
      </p:sp>
      <p:sp>
        <p:nvSpPr>
          <p:cNvPr id="10" name="TextBox 9">
            <a:extLst>
              <a:ext uri="{FF2B5EF4-FFF2-40B4-BE49-F238E27FC236}">
                <a16:creationId xmlns:a16="http://schemas.microsoft.com/office/drawing/2014/main" id="{A0FB3BD3-B5EE-4AB6-BBA7-81AB0205BDEA}"/>
              </a:ext>
            </a:extLst>
          </p:cNvPr>
          <p:cNvSpPr txBox="1"/>
          <p:nvPr/>
        </p:nvSpPr>
        <p:spPr>
          <a:xfrm rot="16200000">
            <a:off x="-2812311" y="3267923"/>
            <a:ext cx="6096204" cy="230832"/>
          </a:xfrm>
          <a:prstGeom prst="rect">
            <a:avLst/>
          </a:prstGeom>
          <a:noFill/>
        </p:spPr>
        <p:txBody>
          <a:bodyPr wrap="square">
            <a:spAutoFit/>
          </a:bodyPr>
          <a:lstStyle/>
          <a:p>
            <a:r>
              <a:rPr lang="en-US" sz="900" dirty="0">
                <a:solidFill>
                  <a:schemeClr val="bg2">
                    <a:lumMod val="50000"/>
                  </a:schemeClr>
                </a:solidFill>
                <a:latin typeface="Calibri" panose="020F0502020204030204" pitchFamily="34" charset="0"/>
                <a:cs typeface="Calibri" panose="020F0502020204030204" pitchFamily="34" charset="0"/>
              </a:rPr>
              <a:t>B. </a:t>
            </a:r>
            <a:r>
              <a:rPr lang="en-US" sz="900" dirty="0" err="1">
                <a:solidFill>
                  <a:schemeClr val="bg2">
                    <a:lumMod val="50000"/>
                  </a:schemeClr>
                </a:solidFill>
                <a:latin typeface="Calibri" panose="020F0502020204030204" pitchFamily="34" charset="0"/>
                <a:cs typeface="Calibri" panose="020F0502020204030204" pitchFamily="34" charset="0"/>
              </a:rPr>
              <a:t>Abelev</a:t>
            </a:r>
            <a:r>
              <a:rPr lang="en-US" sz="900" dirty="0">
                <a:solidFill>
                  <a:schemeClr val="bg2">
                    <a:lumMod val="50000"/>
                  </a:schemeClr>
                </a:solidFill>
                <a:latin typeface="Calibri" panose="020F0502020204030204" pitchFamily="34" charset="0"/>
                <a:cs typeface="Calibri" panose="020F0502020204030204" pitchFamily="34" charset="0"/>
              </a:rPr>
              <a:t>  </a:t>
            </a:r>
            <a:r>
              <a:rPr lang="en-US" sz="900" i="1" dirty="0">
                <a:solidFill>
                  <a:schemeClr val="bg2">
                    <a:lumMod val="50000"/>
                  </a:schemeClr>
                </a:solidFill>
                <a:latin typeface="Calibri" panose="020F0502020204030204" pitchFamily="34" charset="0"/>
                <a:cs typeface="Calibri" panose="020F0502020204030204" pitchFamily="34" charset="0"/>
              </a:rPr>
              <a:t>et al. </a:t>
            </a:r>
            <a:r>
              <a:rPr lang="en-US" sz="900" dirty="0">
                <a:solidFill>
                  <a:schemeClr val="bg2">
                    <a:lumMod val="50000"/>
                  </a:schemeClr>
                </a:solidFill>
                <a:latin typeface="Calibri" panose="020F0502020204030204" pitchFamily="34" charset="0"/>
                <a:cs typeface="Calibri" panose="020F0502020204030204" pitchFamily="34" charset="0"/>
              </a:rPr>
              <a:t>(ALICE Collaboration), Phys. Lett. B 728, 216-227 (2014); erratum 734, 409-410 (2014)</a:t>
            </a:r>
          </a:p>
        </p:txBody>
      </p:sp>
      <p:sp>
        <p:nvSpPr>
          <p:cNvPr id="11" name="TextBox 10">
            <a:extLst>
              <a:ext uri="{FF2B5EF4-FFF2-40B4-BE49-F238E27FC236}">
                <a16:creationId xmlns:a16="http://schemas.microsoft.com/office/drawing/2014/main" id="{ADF532DC-FC96-4603-8282-8B07F69F6725}"/>
              </a:ext>
            </a:extLst>
          </p:cNvPr>
          <p:cNvSpPr txBox="1"/>
          <p:nvPr/>
        </p:nvSpPr>
        <p:spPr>
          <a:xfrm rot="16200000">
            <a:off x="-2677447" y="3475788"/>
            <a:ext cx="5530289" cy="230832"/>
          </a:xfrm>
          <a:prstGeom prst="rect">
            <a:avLst/>
          </a:prstGeom>
          <a:noFill/>
        </p:spPr>
        <p:txBody>
          <a:bodyPr wrap="square">
            <a:spAutoFit/>
          </a:bodyPr>
          <a:lstStyle/>
          <a:p>
            <a:r>
              <a:rPr lang="fr-FR" sz="900" dirty="0">
                <a:solidFill>
                  <a:schemeClr val="bg2">
                    <a:lumMod val="50000"/>
                  </a:schemeClr>
                </a:solidFill>
                <a:latin typeface="Calibri" panose="020F0502020204030204" pitchFamily="34" charset="0"/>
                <a:cs typeface="Calibri" panose="020F0502020204030204" pitchFamily="34" charset="0"/>
              </a:rPr>
              <a:t>J. Adam </a:t>
            </a:r>
            <a:r>
              <a:rPr lang="fr-FR" sz="900" i="1" dirty="0">
                <a:solidFill>
                  <a:schemeClr val="bg2">
                    <a:lumMod val="50000"/>
                  </a:schemeClr>
                </a:solidFill>
                <a:latin typeface="Calibri" panose="020F0502020204030204" pitchFamily="34" charset="0"/>
                <a:cs typeface="Calibri" panose="020F0502020204030204" pitchFamily="34" charset="0"/>
              </a:rPr>
              <a:t>et al.</a:t>
            </a:r>
            <a:r>
              <a:rPr lang="fr-FR" sz="900" dirty="0">
                <a:solidFill>
                  <a:schemeClr val="bg2">
                    <a:lumMod val="50000"/>
                  </a:schemeClr>
                </a:solidFill>
                <a:latin typeface="Calibri" panose="020F0502020204030204" pitchFamily="34" charset="0"/>
                <a:cs typeface="Calibri" panose="020F0502020204030204" pitchFamily="34" charset="0"/>
              </a:rPr>
              <a:t>, (ALICE Collaboration), Nature Phys. 13 535-539 (2017) </a:t>
            </a:r>
            <a:endParaRPr lang="en-US" sz="900" dirty="0">
              <a:solidFill>
                <a:schemeClr val="bg2">
                  <a:lumMod val="50000"/>
                </a:schemeClr>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50" name="Title 1">
                <a:extLst>
                  <a:ext uri="{FF2B5EF4-FFF2-40B4-BE49-F238E27FC236}">
                    <a16:creationId xmlns:a16="http://schemas.microsoft.com/office/drawing/2014/main" id="{4055FF87-4051-CB42-76E8-C275E9FF39AB}"/>
                  </a:ext>
                </a:extLst>
              </p:cNvPr>
              <p:cNvSpPr>
                <a:spLocks noGrp="1"/>
              </p:cNvSpPr>
              <p:nvPr>
                <p:ph type="title"/>
              </p:nvPr>
            </p:nvSpPr>
            <p:spPr>
              <a:xfrm>
                <a:off x="838200" y="365125"/>
                <a:ext cx="10515600" cy="863311"/>
              </a:xfrm>
            </p:spPr>
            <p:txBody>
              <a:bodyPr>
                <a:normAutofit/>
              </a:bodyPr>
              <a:lstStyle/>
              <a:p>
                <a14:m>
                  <m:oMath xmlns:m="http://schemas.openxmlformats.org/officeDocument/2006/math">
                    <m:r>
                      <a:rPr lang="en-US" altLang="ja-JP" sz="4400" b="1" i="0" dirty="0" smtClean="0">
                        <a:solidFill>
                          <a:schemeClr val="tx1"/>
                        </a:solidFill>
                        <a:latin typeface="Cambria Math" panose="02040503050406030204" pitchFamily="18" charset="0"/>
                        <a:cs typeface="Calibri" panose="020F0502020204030204" pitchFamily="34" charset="0"/>
                      </a:rPr>
                      <m:t>𝛀</m:t>
                    </m:r>
                    <m:r>
                      <a:rPr lang="en-US" altLang="ja-JP" sz="4400" b="1" i="0" dirty="0" smtClean="0">
                        <a:solidFill>
                          <a:schemeClr val="tx1"/>
                        </a:solidFill>
                        <a:latin typeface="Cambria Math" panose="02040503050406030204" pitchFamily="18" charset="0"/>
                        <a:cs typeface="Calibri" panose="020F0502020204030204" pitchFamily="34" charset="0"/>
                      </a:rPr>
                      <m:t>/</m:t>
                    </m:r>
                    <m:r>
                      <a:rPr lang="en-US" altLang="ja-JP" sz="4400" b="1" i="1" dirty="0" smtClean="0">
                        <a:solidFill>
                          <a:schemeClr val="tx1"/>
                        </a:solidFill>
                        <a:latin typeface="Cambria Math" panose="02040503050406030204" pitchFamily="18" charset="0"/>
                        <a:cs typeface="Calibri" panose="020F0502020204030204" pitchFamily="34" charset="0"/>
                      </a:rPr>
                      <m:t>𝝅</m:t>
                    </m:r>
                  </m:oMath>
                </a14:m>
                <a:r>
                  <a:rPr kumimoji="1" lang="ja-JP" altLang="en-US" sz="4400" b="1" dirty="0">
                    <a:solidFill>
                      <a:schemeClr val="tx1"/>
                    </a:solidFill>
                    <a:latin typeface="Calibri" panose="020F0502020204030204" pitchFamily="34" charset="0"/>
                    <a:cs typeface="Calibri" panose="020F0502020204030204" pitchFamily="34" charset="0"/>
                  </a:rPr>
                  <a:t> </a:t>
                </a:r>
                <a:r>
                  <a:rPr kumimoji="1" lang="en-US" altLang="ja-JP" sz="4400" b="1" dirty="0">
                    <a:solidFill>
                      <a:schemeClr val="tx1"/>
                    </a:solidFill>
                    <a:latin typeface="Calibri" panose="020F0502020204030204" pitchFamily="34" charset="0"/>
                    <a:cs typeface="Calibri" panose="020F0502020204030204" pitchFamily="34" charset="0"/>
                  </a:rPr>
                  <a:t>ratio </a:t>
                </a:r>
                <a:r>
                  <a:rPr lang="en-US" altLang="ja-JP" sz="4400" b="1" dirty="0">
                    <a:solidFill>
                      <a:schemeClr val="tx1"/>
                    </a:solidFill>
                    <a:latin typeface="Calibri" panose="020F0502020204030204" pitchFamily="34" charset="0"/>
                    <a:cs typeface="Calibri" panose="020F0502020204030204" pitchFamily="34" charset="0"/>
                  </a:rPr>
                  <a:t>from</a:t>
                </a:r>
                <a:r>
                  <a:rPr kumimoji="1" lang="en-US" altLang="ja-JP" sz="4400" b="1" dirty="0">
                    <a:solidFill>
                      <a:schemeClr val="tx1"/>
                    </a:solidFill>
                    <a:latin typeface="Calibri" panose="020F0502020204030204" pitchFamily="34" charset="0"/>
                    <a:cs typeface="Calibri" panose="020F0502020204030204" pitchFamily="34" charset="0"/>
                  </a:rPr>
                  <a:t> pp </a:t>
                </a:r>
                <a:r>
                  <a:rPr lang="en-US" altLang="ja-JP" dirty="0"/>
                  <a:t>to</a:t>
                </a:r>
                <a:r>
                  <a:rPr kumimoji="1" lang="en-US" altLang="ja-JP" sz="4400" b="1" dirty="0">
                    <a:solidFill>
                      <a:schemeClr val="tx1"/>
                    </a:solidFill>
                    <a:latin typeface="Calibri" panose="020F0502020204030204" pitchFamily="34" charset="0"/>
                    <a:cs typeface="Calibri" panose="020F0502020204030204" pitchFamily="34" charset="0"/>
                  </a:rPr>
                  <a:t> </a:t>
                </a:r>
                <a:r>
                  <a:rPr kumimoji="1" lang="en-US" altLang="ja-JP" sz="4400" b="1" dirty="0" err="1">
                    <a:solidFill>
                      <a:schemeClr val="tx1"/>
                    </a:solidFill>
                    <a:latin typeface="Calibri" panose="020F0502020204030204" pitchFamily="34" charset="0"/>
                    <a:cs typeface="Calibri" panose="020F0502020204030204" pitchFamily="34" charset="0"/>
                  </a:rPr>
                  <a:t>PbPb</a:t>
                </a:r>
                <a:endParaRPr kumimoji="1" lang="ja-JP" altLang="en-US" dirty="0">
                  <a:solidFill>
                    <a:schemeClr val="tx1"/>
                  </a:solidFill>
                </a:endParaRPr>
              </a:p>
            </p:txBody>
          </p:sp>
        </mc:Choice>
        <mc:Fallback xmlns="">
          <p:sp>
            <p:nvSpPr>
              <p:cNvPr id="50" name="Title 1">
                <a:extLst>
                  <a:ext uri="{FF2B5EF4-FFF2-40B4-BE49-F238E27FC236}">
                    <a16:creationId xmlns:a16="http://schemas.microsoft.com/office/drawing/2014/main" id="{4055FF87-4051-CB42-76E8-C275E9FF39AB}"/>
                  </a:ext>
                </a:extLst>
              </p:cNvPr>
              <p:cNvSpPr>
                <a:spLocks noGrp="1" noRot="1" noChangeAspect="1" noMove="1" noResize="1" noEditPoints="1" noAdjustHandles="1" noChangeArrowheads="1" noChangeShapeType="1" noTextEdit="1"/>
              </p:cNvSpPr>
              <p:nvPr>
                <p:ph type="title"/>
              </p:nvPr>
            </p:nvSpPr>
            <p:spPr>
              <a:xfrm>
                <a:off x="838200" y="365125"/>
                <a:ext cx="10515600" cy="863311"/>
              </a:xfrm>
              <a:blipFill>
                <a:blip r:embed="rId3"/>
                <a:stretch>
                  <a:fillRect t="-12676" b="-23944"/>
                </a:stretch>
              </a:blipFill>
            </p:spPr>
            <p:txBody>
              <a:bodyPr/>
              <a:lstStyle/>
              <a:p>
                <a:r>
                  <a:rPr lang="ja-JP" altLang="en-US">
                    <a:noFill/>
                  </a:rPr>
                  <a:t> </a:t>
                </a:r>
              </a:p>
            </p:txBody>
          </p:sp>
        </mc:Fallback>
      </mc:AlternateContent>
      <p:sp>
        <p:nvSpPr>
          <p:cNvPr id="52" name="TextBox 51">
            <a:extLst>
              <a:ext uri="{FF2B5EF4-FFF2-40B4-BE49-F238E27FC236}">
                <a16:creationId xmlns:a16="http://schemas.microsoft.com/office/drawing/2014/main" id="{3061C376-FAFD-105C-BB34-4F24D292DE84}"/>
              </a:ext>
            </a:extLst>
          </p:cNvPr>
          <p:cNvSpPr txBox="1"/>
          <p:nvPr/>
        </p:nvSpPr>
        <p:spPr>
          <a:xfrm>
            <a:off x="1498600" y="1170774"/>
            <a:ext cx="10132358" cy="646331"/>
          </a:xfrm>
          <a:prstGeom prst="rect">
            <a:avLst/>
          </a:prstGeom>
          <a:noFill/>
        </p:spPr>
        <p:txBody>
          <a:bodyPr wrap="square" rtlCol="0">
            <a:spAutoFit/>
          </a:bodyPr>
          <a:lstStyle/>
          <a:p>
            <a:pPr algn="ctr"/>
            <a:r>
              <a:rPr lang="en-US" altLang="ja-JP" sz="3600" b="1" dirty="0">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rPr>
              <a:t>Fixing parameters to control fraction of core/corona</a:t>
            </a:r>
            <a:endParaRPr lang="en-US" altLang="ja-JP" sz="3600" b="1" dirty="0">
              <a:solidFill>
                <a:schemeClr val="tx1">
                  <a:lumMod val="75000"/>
                  <a:lumOff val="25000"/>
                </a:schemeClr>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FB6BAC45-1647-BE19-B512-52618E758D32}"/>
                  </a:ext>
                </a:extLst>
              </p:cNvPr>
              <p:cNvSpPr txBox="1"/>
              <p:nvPr/>
            </p:nvSpPr>
            <p:spPr>
              <a:xfrm>
                <a:off x="6112933" y="2131774"/>
                <a:ext cx="5958693" cy="1569660"/>
              </a:xfrm>
              <a:prstGeom prst="rect">
                <a:avLst/>
              </a:prstGeom>
              <a:noFill/>
            </p:spPr>
            <p:txBody>
              <a:bodyPr wrap="square" rtlCol="0">
                <a:spAutoFit/>
              </a:bodyPr>
              <a:lstStyle/>
              <a:p>
                <a:r>
                  <a:rPr lang="en-US" altLang="ja-JP" sz="3200" b="1" dirty="0">
                    <a:solidFill>
                      <a:schemeClr val="tx1">
                        <a:lumMod val="75000"/>
                        <a:lumOff val="25000"/>
                      </a:schemeClr>
                    </a:solidFill>
                    <a:latin typeface="Calibri" panose="020F0502020204030204" pitchFamily="34" charset="0"/>
                    <a:cs typeface="Calibri" panose="020F0502020204030204" pitchFamily="34" charset="0"/>
                  </a:rPr>
                  <a:t>Smooth enhancement of </a:t>
                </a:r>
                <a14:m>
                  <m:oMath xmlns:m="http://schemas.openxmlformats.org/officeDocument/2006/math">
                    <m:r>
                      <a:rPr lang="en-US" altLang="ja-JP" sz="3200" b="1" i="0" dirty="0" smtClean="0">
                        <a:solidFill>
                          <a:srgbClr val="263A43"/>
                        </a:solidFill>
                        <a:latin typeface="Cambria Math" panose="02040503050406030204" pitchFamily="18" charset="0"/>
                        <a:cs typeface="Calibri" panose="020F0502020204030204" pitchFamily="34" charset="0"/>
                      </a:rPr>
                      <m:t>𝛀</m:t>
                    </m:r>
                    <m:r>
                      <a:rPr lang="en-US" altLang="ja-JP" sz="3200" b="1" i="0" dirty="0" smtClean="0">
                        <a:solidFill>
                          <a:srgbClr val="263A43"/>
                        </a:solidFill>
                        <a:latin typeface="Cambria Math" panose="02040503050406030204" pitchFamily="18" charset="0"/>
                        <a:cs typeface="Calibri" panose="020F0502020204030204" pitchFamily="34" charset="0"/>
                      </a:rPr>
                      <m:t>/</m:t>
                    </m:r>
                    <m:r>
                      <a:rPr lang="en-US" altLang="ja-JP" sz="3200" b="1" i="1" dirty="0" smtClean="0">
                        <a:solidFill>
                          <a:srgbClr val="263A43"/>
                        </a:solidFill>
                        <a:latin typeface="Cambria Math" panose="02040503050406030204" pitchFamily="18" charset="0"/>
                        <a:cs typeface="Calibri" panose="020F0502020204030204" pitchFamily="34" charset="0"/>
                      </a:rPr>
                      <m:t>𝝅</m:t>
                    </m:r>
                  </m:oMath>
                </a14:m>
                <a:r>
                  <a:rPr kumimoji="1" lang="ja-JP" altLang="en-US" sz="3200" b="1" dirty="0">
                    <a:solidFill>
                      <a:srgbClr val="263A43"/>
                    </a:solidFill>
                    <a:latin typeface="Calibri" panose="020F0502020204030204" pitchFamily="34" charset="0"/>
                    <a:cs typeface="Calibri" panose="020F0502020204030204" pitchFamily="34" charset="0"/>
                  </a:rPr>
                  <a:t> </a:t>
                </a:r>
                <a:endParaRPr lang="en-US" altLang="ja-JP" sz="3200" b="1" dirty="0">
                  <a:solidFill>
                    <a:schemeClr val="tx1">
                      <a:lumMod val="75000"/>
                      <a:lumOff val="25000"/>
                    </a:schemeClr>
                  </a:solidFill>
                  <a:latin typeface="Calibri" panose="020F0502020204030204" pitchFamily="34" charset="0"/>
                  <a:cs typeface="Calibri" panose="020F0502020204030204" pitchFamily="34" charset="0"/>
                </a:endParaRPr>
              </a:p>
              <a:p>
                <a:pPr marL="457200" indent="-457200" algn="ctr">
                  <a:buFont typeface="Wingdings" panose="05000000000000000000" pitchFamily="2" charset="2"/>
                  <a:buChar char="è"/>
                </a:pPr>
                <a:r>
                  <a:rPr lang="en-US" altLang="ja-JP" sz="3200" b="1" dirty="0">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rPr>
                  <a:t>smooth increase of</a:t>
                </a:r>
              </a:p>
              <a:p>
                <a:pPr algn="ctr"/>
                <a:r>
                  <a:rPr lang="en-US" altLang="ja-JP" sz="3200" b="1" dirty="0">
                    <a:solidFill>
                      <a:srgbClr val="C00000"/>
                    </a:solidFill>
                    <a:latin typeface="Calibri" panose="020F0502020204030204" pitchFamily="34" charset="0"/>
                    <a:cs typeface="Calibri" panose="020F0502020204030204" pitchFamily="34" charset="0"/>
                    <a:sym typeface="Wingdings" panose="05000000000000000000" pitchFamily="2" charset="2"/>
                  </a:rPr>
                  <a:t>core</a:t>
                </a:r>
                <a:r>
                  <a:rPr lang="en-US" altLang="ja-JP" sz="3200" b="1" dirty="0">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rPr>
                  <a:t> contribution</a:t>
                </a:r>
              </a:p>
            </p:txBody>
          </p:sp>
        </mc:Choice>
        <mc:Fallback xmlns="">
          <p:sp>
            <p:nvSpPr>
              <p:cNvPr id="53" name="TextBox 52">
                <a:extLst>
                  <a:ext uri="{FF2B5EF4-FFF2-40B4-BE49-F238E27FC236}">
                    <a16:creationId xmlns:a16="http://schemas.microsoft.com/office/drawing/2014/main" id="{FB6BAC45-1647-BE19-B512-52618E758D32}"/>
                  </a:ext>
                </a:extLst>
              </p:cNvPr>
              <p:cNvSpPr txBox="1">
                <a:spLocks noRot="1" noChangeAspect="1" noMove="1" noResize="1" noEditPoints="1" noAdjustHandles="1" noChangeArrowheads="1" noChangeShapeType="1" noTextEdit="1"/>
              </p:cNvSpPr>
              <p:nvPr/>
            </p:nvSpPr>
            <p:spPr>
              <a:xfrm>
                <a:off x="6112933" y="2131774"/>
                <a:ext cx="5958693" cy="1569660"/>
              </a:xfrm>
              <a:prstGeom prst="rect">
                <a:avLst/>
              </a:prstGeom>
              <a:blipFill>
                <a:blip r:embed="rId4"/>
                <a:stretch>
                  <a:fillRect l="-2661" t="-4669" b="-12062"/>
                </a:stretch>
              </a:blipFill>
            </p:spPr>
            <p:txBody>
              <a:bodyPr/>
              <a:lstStyle/>
              <a:p>
                <a:r>
                  <a:rPr lang="ja-JP" altLang="en-US">
                    <a:noFill/>
                  </a:rPr>
                  <a:t> </a:t>
                </a:r>
              </a:p>
            </p:txBody>
          </p:sp>
        </mc:Fallback>
      </mc:AlternateContent>
      <p:sp>
        <p:nvSpPr>
          <p:cNvPr id="54" name="TextBox 53">
            <a:extLst>
              <a:ext uri="{FF2B5EF4-FFF2-40B4-BE49-F238E27FC236}">
                <a16:creationId xmlns:a16="http://schemas.microsoft.com/office/drawing/2014/main" id="{DCDEB978-E94A-872E-FE8E-986069F3C8BE}"/>
              </a:ext>
            </a:extLst>
          </p:cNvPr>
          <p:cNvSpPr txBox="1"/>
          <p:nvPr/>
        </p:nvSpPr>
        <p:spPr>
          <a:xfrm>
            <a:off x="7041249" y="4623502"/>
            <a:ext cx="4113331" cy="1077218"/>
          </a:xfrm>
          <a:prstGeom prst="rect">
            <a:avLst/>
          </a:prstGeom>
          <a:noFill/>
        </p:spPr>
        <p:txBody>
          <a:bodyPr wrap="square" rtlCol="0">
            <a:spAutoFit/>
          </a:bodyPr>
          <a:lstStyle/>
          <a:p>
            <a:pPr algn="ctr"/>
            <a:r>
              <a:rPr lang="en-US" altLang="ja-JP" sz="3200" b="1" dirty="0">
                <a:solidFill>
                  <a:schemeClr val="tx1">
                    <a:lumMod val="85000"/>
                    <a:lumOff val="15000"/>
                  </a:schemeClr>
                </a:solidFill>
                <a:latin typeface="Calibri" panose="020F0502020204030204" pitchFamily="34" charset="0"/>
                <a:cs typeface="Calibri" panose="020F0502020204030204" pitchFamily="34" charset="0"/>
                <a:sym typeface="Wingdings" panose="05000000000000000000" pitchFamily="2" charset="2"/>
              </a:rPr>
              <a:t>Describe composition of matter</a:t>
            </a:r>
            <a:endParaRPr lang="en-US" altLang="ja-JP" sz="3200" b="1"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57" name="TextBox 56">
            <a:extLst>
              <a:ext uri="{FF2B5EF4-FFF2-40B4-BE49-F238E27FC236}">
                <a16:creationId xmlns:a16="http://schemas.microsoft.com/office/drawing/2014/main" id="{B332FD91-859D-EAB5-0655-5EC78F91EECE}"/>
              </a:ext>
            </a:extLst>
          </p:cNvPr>
          <p:cNvSpPr txBox="1"/>
          <p:nvPr/>
        </p:nvSpPr>
        <p:spPr>
          <a:xfrm>
            <a:off x="7471840" y="3903961"/>
            <a:ext cx="2811088" cy="584775"/>
          </a:xfrm>
          <a:prstGeom prst="rect">
            <a:avLst/>
          </a:prstGeom>
          <a:noFill/>
          <a:ln w="92075">
            <a:noFill/>
          </a:ln>
        </p:spPr>
        <p:txBody>
          <a:bodyPr wrap="square" rtlCol="0">
            <a:spAutoFit/>
          </a:bodyPr>
          <a:lstStyle/>
          <a:p>
            <a:pPr algn="ctr"/>
            <a:r>
              <a:rPr lang="en-US" altLang="ja-JP" sz="3200" b="1" dirty="0">
                <a:solidFill>
                  <a:srgbClr val="F77F00"/>
                </a:solidFill>
                <a:latin typeface="Calibri" panose="020F0502020204030204" pitchFamily="34" charset="0"/>
                <a:cs typeface="Calibri" panose="020F0502020204030204" pitchFamily="34" charset="0"/>
              </a:rPr>
              <a:t>Starting point</a:t>
            </a:r>
          </a:p>
        </p:txBody>
      </p:sp>
      <p:sp>
        <p:nvSpPr>
          <p:cNvPr id="59" name="矢印: 下 123">
            <a:extLst>
              <a:ext uri="{FF2B5EF4-FFF2-40B4-BE49-F238E27FC236}">
                <a16:creationId xmlns:a16="http://schemas.microsoft.com/office/drawing/2014/main" id="{D3148894-E54B-9442-7B43-A32C78BDF382}"/>
              </a:ext>
            </a:extLst>
          </p:cNvPr>
          <p:cNvSpPr/>
          <p:nvPr/>
        </p:nvSpPr>
        <p:spPr>
          <a:xfrm rot="16200000">
            <a:off x="922108" y="1182410"/>
            <a:ext cx="405301" cy="644743"/>
          </a:xfrm>
          <a:prstGeom prst="downArrow">
            <a:avLst>
              <a:gd name="adj1" fmla="val 50000"/>
              <a:gd name="adj2" fmla="val 71666"/>
            </a:avLst>
          </a:prstGeom>
          <a:solidFill>
            <a:schemeClr val="bg2"/>
          </a:solidFill>
          <a:ln w="76200">
            <a:solidFill>
              <a:srgbClr val="3B3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p:pic>
        <p:nvPicPr>
          <p:cNvPr id="12" name="Graphic 11" descr="Checkbox Checked with solid fill">
            <a:extLst>
              <a:ext uri="{FF2B5EF4-FFF2-40B4-BE49-F238E27FC236}">
                <a16:creationId xmlns:a16="http://schemas.microsoft.com/office/drawing/2014/main" id="{303C6791-6B5D-A712-0C6B-4CEC0D6B0EC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56712" y="4569786"/>
            <a:ext cx="711374" cy="711374"/>
          </a:xfrm>
          <a:prstGeom prst="rect">
            <a:avLst/>
          </a:prstGeom>
        </p:spPr>
      </p:pic>
      <p:sp>
        <p:nvSpPr>
          <p:cNvPr id="67" name="Date Placeholder 2">
            <a:extLst>
              <a:ext uri="{FF2B5EF4-FFF2-40B4-BE49-F238E27FC236}">
                <a16:creationId xmlns:a16="http://schemas.microsoft.com/office/drawing/2014/main" id="{EA0447C9-C91B-D9F5-11C5-B8159480628B}"/>
              </a:ext>
            </a:extLst>
          </p:cNvPr>
          <p:cNvSpPr>
            <a:spLocks noGrp="1"/>
          </p:cNvSpPr>
          <p:nvPr>
            <p:ph type="dt" sz="half" idx="10"/>
          </p:nvPr>
        </p:nvSpPr>
        <p:spPr>
          <a:xfrm>
            <a:off x="0" y="6356350"/>
            <a:ext cx="3082637" cy="365125"/>
          </a:xfrm>
        </p:spPr>
        <p:txBody>
          <a:bodyPr/>
          <a:lstStyle/>
          <a:p>
            <a:r>
              <a:rPr lang="en-US" altLang="ja-JP"/>
              <a:t>2022/09/14,   Yuuka Kanakubo, Sophia Univ.</a:t>
            </a:r>
            <a:endParaRPr lang="ja-JP" altLang="en-US" dirty="0"/>
          </a:p>
        </p:txBody>
      </p:sp>
      <p:sp>
        <p:nvSpPr>
          <p:cNvPr id="68" name="Footer Placeholder 3">
            <a:extLst>
              <a:ext uri="{FF2B5EF4-FFF2-40B4-BE49-F238E27FC236}">
                <a16:creationId xmlns:a16="http://schemas.microsoft.com/office/drawing/2014/main" id="{DB60BE8B-8DAF-7367-EE0B-224F93F28939}"/>
              </a:ext>
            </a:extLst>
          </p:cNvPr>
          <p:cNvSpPr>
            <a:spLocks noGrp="1"/>
          </p:cNvSpPr>
          <p:nvPr>
            <p:ph type="ftr" sz="quarter" idx="11"/>
          </p:nvPr>
        </p:nvSpPr>
        <p:spPr>
          <a:xfrm>
            <a:off x="3108030" y="6356350"/>
            <a:ext cx="6497364" cy="365125"/>
          </a:xfrm>
        </p:spPr>
        <p:txBody>
          <a:bodyPr/>
          <a:lstStyle/>
          <a:p>
            <a:r>
              <a:rPr lang="en-US" altLang="zh-CN"/>
              <a:t>Lund University, Sweden</a:t>
            </a:r>
            <a:endParaRPr lang="ja-JP" altLang="en-US" dirty="0"/>
          </a:p>
        </p:txBody>
      </p:sp>
      <p:cxnSp>
        <p:nvCxnSpPr>
          <p:cNvPr id="2" name="Straight Connector 1">
            <a:extLst>
              <a:ext uri="{FF2B5EF4-FFF2-40B4-BE49-F238E27FC236}">
                <a16:creationId xmlns:a16="http://schemas.microsoft.com/office/drawing/2014/main" id="{3773848D-B7EA-571E-A961-8494C19D7313}"/>
              </a:ext>
            </a:extLst>
          </p:cNvPr>
          <p:cNvCxnSpPr>
            <a:cxnSpLocks/>
          </p:cNvCxnSpPr>
          <p:nvPr/>
        </p:nvCxnSpPr>
        <p:spPr>
          <a:xfrm>
            <a:off x="1368627" y="5044560"/>
            <a:ext cx="3816578" cy="0"/>
          </a:xfrm>
          <a:prstGeom prst="line">
            <a:avLst/>
          </a:prstGeom>
          <a:ln w="127000">
            <a:solidFill>
              <a:srgbClr val="1F4E79">
                <a:alpha val="70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6BE57766-2BFC-5186-2B2F-238DDAC7E2A4}"/>
              </a:ext>
            </a:extLst>
          </p:cNvPr>
          <p:cNvCxnSpPr>
            <a:cxnSpLocks/>
          </p:cNvCxnSpPr>
          <p:nvPr/>
        </p:nvCxnSpPr>
        <p:spPr>
          <a:xfrm>
            <a:off x="2791615" y="2398647"/>
            <a:ext cx="2842208" cy="0"/>
          </a:xfrm>
          <a:prstGeom prst="line">
            <a:avLst/>
          </a:prstGeom>
          <a:ln w="127000">
            <a:solidFill>
              <a:srgbClr val="C93F2B">
                <a:alpha val="70000"/>
              </a:srgbClr>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651D585-75C2-F045-53DA-20A53E9F9E29}"/>
              </a:ext>
            </a:extLst>
          </p:cNvPr>
          <p:cNvSpPr txBox="1"/>
          <p:nvPr/>
        </p:nvSpPr>
        <p:spPr>
          <a:xfrm>
            <a:off x="2701262" y="1750647"/>
            <a:ext cx="3981325" cy="707886"/>
          </a:xfrm>
          <a:prstGeom prst="rect">
            <a:avLst/>
          </a:prstGeom>
          <a:noFill/>
        </p:spPr>
        <p:txBody>
          <a:bodyPr wrap="square">
            <a:spAutoFit/>
          </a:bodyPr>
          <a:lstStyle/>
          <a:p>
            <a:r>
              <a:rPr lang="en-US" altLang="ja-JP" sz="4000" b="1" dirty="0">
                <a:solidFill>
                  <a:srgbClr val="C00000"/>
                </a:solidFill>
                <a:latin typeface="Calibri" panose="020F0502020204030204" pitchFamily="34" charset="0"/>
                <a:cs typeface="Calibri" panose="020F0502020204030204" pitchFamily="34" charset="0"/>
                <a:sym typeface="Wingdings" panose="05000000000000000000" pitchFamily="2" charset="2"/>
              </a:rPr>
              <a:t>Core</a:t>
            </a:r>
            <a:endParaRPr lang="ja-JP" altLang="en-US" sz="4000" dirty="0"/>
          </a:p>
        </p:txBody>
      </p:sp>
      <p:sp>
        <p:nvSpPr>
          <p:cNvPr id="7" name="TextBox 6">
            <a:extLst>
              <a:ext uri="{FF2B5EF4-FFF2-40B4-BE49-F238E27FC236}">
                <a16:creationId xmlns:a16="http://schemas.microsoft.com/office/drawing/2014/main" id="{8D59EAB3-7497-350D-B5E7-8EF78DE0B1CA}"/>
              </a:ext>
            </a:extLst>
          </p:cNvPr>
          <p:cNvSpPr txBox="1"/>
          <p:nvPr/>
        </p:nvSpPr>
        <p:spPr>
          <a:xfrm>
            <a:off x="3307489" y="4363859"/>
            <a:ext cx="2511183" cy="707886"/>
          </a:xfrm>
          <a:prstGeom prst="rect">
            <a:avLst/>
          </a:prstGeom>
          <a:noFill/>
        </p:spPr>
        <p:txBody>
          <a:bodyPr wrap="square">
            <a:spAutoFit/>
          </a:bodyPr>
          <a:lstStyle/>
          <a:p>
            <a:r>
              <a:rPr lang="en-US" altLang="ja-JP" sz="4000" b="1" dirty="0">
                <a:solidFill>
                  <a:srgbClr val="003049"/>
                </a:solidFill>
                <a:latin typeface="Calibri" panose="020F0502020204030204" pitchFamily="34" charset="0"/>
                <a:cs typeface="Calibri" panose="020F0502020204030204" pitchFamily="34" charset="0"/>
                <a:sym typeface="Wingdings" panose="05000000000000000000" pitchFamily="2" charset="2"/>
              </a:rPr>
              <a:t>Corona</a:t>
            </a:r>
            <a:endParaRPr lang="ja-JP" altLang="en-US" sz="4000" dirty="0">
              <a:solidFill>
                <a:srgbClr val="003049"/>
              </a:solidFill>
            </a:endParaRPr>
          </a:p>
        </p:txBody>
      </p:sp>
    </p:spTree>
    <p:extLst>
      <p:ext uri="{BB962C8B-B14F-4D97-AF65-F5344CB8AC3E}">
        <p14:creationId xmlns:p14="http://schemas.microsoft.com/office/powerpoint/2010/main" val="202540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ED60F-9061-4C07-ABDA-CC73D6B2945E}"/>
              </a:ext>
            </a:extLst>
          </p:cNvPr>
          <p:cNvSpPr>
            <a:spLocks noGrp="1"/>
          </p:cNvSpPr>
          <p:nvPr>
            <p:ph type="title"/>
          </p:nvPr>
        </p:nvSpPr>
        <p:spPr>
          <a:xfrm>
            <a:off x="0" y="330025"/>
            <a:ext cx="12192000" cy="863311"/>
          </a:xfrm>
        </p:spPr>
        <p:txBody>
          <a:bodyPr>
            <a:normAutofit/>
          </a:bodyPr>
          <a:lstStyle/>
          <a:p>
            <a:r>
              <a:rPr lang="en-US" altLang="ja-JP" sz="4000" b="1" dirty="0">
                <a:cs typeface="Calibri" panose="020F0502020204030204" pitchFamily="34" charset="0"/>
              </a:rPr>
              <a:t>Parameter set for PYTHIA part: almos</a:t>
            </a:r>
            <a:r>
              <a:rPr lang="en-US" altLang="ja-JP" sz="4000" dirty="0"/>
              <a:t>t </a:t>
            </a:r>
            <a:r>
              <a:rPr lang="en-US" altLang="ja-JP" sz="4000" b="1" dirty="0">
                <a:solidFill>
                  <a:srgbClr val="D62828"/>
                </a:solidFill>
                <a:cs typeface="Calibri" panose="020F0502020204030204" pitchFamily="34" charset="0"/>
              </a:rPr>
              <a:t>Monash Tune</a:t>
            </a:r>
            <a:endParaRPr kumimoji="1" lang="ja-JP" altLang="en-US" sz="4000" dirty="0">
              <a:solidFill>
                <a:srgbClr val="D62828"/>
              </a:solidFill>
            </a:endParaRPr>
          </a:p>
        </p:txBody>
      </p:sp>
      <p:sp>
        <p:nvSpPr>
          <p:cNvPr id="3" name="Date Placeholder 2">
            <a:extLst>
              <a:ext uri="{FF2B5EF4-FFF2-40B4-BE49-F238E27FC236}">
                <a16:creationId xmlns:a16="http://schemas.microsoft.com/office/drawing/2014/main" id="{E91FDB7B-DA27-4EA9-B327-A0DCF5A9AF43}"/>
              </a:ext>
            </a:extLst>
          </p:cNvPr>
          <p:cNvSpPr>
            <a:spLocks noGrp="1"/>
          </p:cNvSpPr>
          <p:nvPr>
            <p:ph type="dt" sz="half" idx="10"/>
          </p:nvPr>
        </p:nvSpPr>
        <p:spPr/>
        <p:txBody>
          <a:bodyPr/>
          <a:lstStyle/>
          <a:p>
            <a:r>
              <a:rPr lang="en-US" altLang="ja-JP"/>
              <a:t>2022/09/14,   Yuuka Kanakubo, Sophia Univ.</a:t>
            </a:r>
            <a:endParaRPr lang="ja-JP" altLang="en-US" dirty="0"/>
          </a:p>
        </p:txBody>
      </p:sp>
      <p:sp>
        <p:nvSpPr>
          <p:cNvPr id="4" name="Footer Placeholder 3">
            <a:extLst>
              <a:ext uri="{FF2B5EF4-FFF2-40B4-BE49-F238E27FC236}">
                <a16:creationId xmlns:a16="http://schemas.microsoft.com/office/drawing/2014/main" id="{77318C04-5597-4716-80EF-CE4222AAED1B}"/>
              </a:ext>
            </a:extLst>
          </p:cNvPr>
          <p:cNvSpPr>
            <a:spLocks noGrp="1"/>
          </p:cNvSpPr>
          <p:nvPr>
            <p:ph type="ftr" sz="quarter" idx="11"/>
          </p:nvPr>
        </p:nvSpPr>
        <p:spPr/>
        <p:txBody>
          <a:bodyPr/>
          <a:lstStyle/>
          <a:p>
            <a:r>
              <a:rPr lang="en-US" altLang="zh-CN"/>
              <a:t>Lund University, Sweden</a:t>
            </a:r>
            <a:endParaRPr lang="ja-JP" altLang="en-US" dirty="0"/>
          </a:p>
        </p:txBody>
      </p:sp>
      <p:pic>
        <p:nvPicPr>
          <p:cNvPr id="17" name="Picture 16" descr="Graphical user interface, text&#10;&#10;Description automatically generated">
            <a:extLst>
              <a:ext uri="{FF2B5EF4-FFF2-40B4-BE49-F238E27FC236}">
                <a16:creationId xmlns:a16="http://schemas.microsoft.com/office/drawing/2014/main" id="{C9020F36-3507-41FB-8368-1EBCEDBE809B}"/>
              </a:ext>
            </a:extLst>
          </p:cNvPr>
          <p:cNvPicPr>
            <a:picLocks noChangeAspect="1"/>
          </p:cNvPicPr>
          <p:nvPr/>
        </p:nvPicPr>
        <p:blipFill rotWithShape="1">
          <a:blip r:embed="rId2">
            <a:extLst>
              <a:ext uri="{28A0092B-C50C-407E-A947-70E740481C1C}">
                <a14:useLocalDpi xmlns:a14="http://schemas.microsoft.com/office/drawing/2010/main" val="0"/>
              </a:ext>
            </a:extLst>
          </a:blip>
          <a:srcRect l="39320" t="31456" r="12767" b="16044"/>
          <a:stretch/>
        </p:blipFill>
        <p:spPr>
          <a:xfrm>
            <a:off x="0" y="1457712"/>
            <a:ext cx="7250142" cy="4468656"/>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71742D9-B0A7-4553-BF39-F5665990349C}"/>
                  </a:ext>
                </a:extLst>
              </p:cNvPr>
              <p:cNvSpPr txBox="1"/>
              <p:nvPr/>
            </p:nvSpPr>
            <p:spPr>
              <a:xfrm>
                <a:off x="6279598" y="3329868"/>
                <a:ext cx="5677989" cy="954107"/>
              </a:xfrm>
              <a:prstGeom prst="rect">
                <a:avLst/>
              </a:prstGeom>
              <a:noFill/>
            </p:spPr>
            <p:txBody>
              <a:bodyPr wrap="square" rtlCol="0">
                <a:spAutoFit/>
              </a:bodyPr>
              <a:lstStyle/>
              <a:p>
                <a:r>
                  <a:rPr lang="en-US" altLang="ja-JP" sz="2800" b="1" dirty="0">
                    <a:solidFill>
                      <a:schemeClr val="tx1">
                        <a:lumMod val="75000"/>
                        <a:lumOff val="25000"/>
                      </a:schemeClr>
                    </a:solidFill>
                    <a:latin typeface="Calibri" panose="020F0502020204030204" pitchFamily="34" charset="0"/>
                    <a:cs typeface="Calibri" panose="020F0502020204030204" pitchFamily="34" charset="0"/>
                  </a:rPr>
                  <a:t>Default parameter values except </a:t>
                </a:r>
                <a14:m>
                  <m:oMath xmlns:m="http://schemas.openxmlformats.org/officeDocument/2006/math">
                    <m:sSub>
                      <m:sSubPr>
                        <m:ctrlPr>
                          <a:rPr lang="en-US" altLang="ja-JP" sz="2800" b="1" i="1" smtClean="0">
                            <a:solidFill>
                              <a:schemeClr val="tx1">
                                <a:lumMod val="75000"/>
                                <a:lumOff val="25000"/>
                              </a:schemeClr>
                            </a:solidFill>
                            <a:latin typeface="Cambria Math" panose="02040503050406030204" pitchFamily="18" charset="0"/>
                            <a:cs typeface="Calibri" panose="020F0502020204030204" pitchFamily="34" charset="0"/>
                          </a:rPr>
                        </m:ctrlPr>
                      </m:sSubPr>
                      <m:e>
                        <m:r>
                          <a:rPr lang="en-US" altLang="ja-JP" sz="2800" b="1" i="1" smtClean="0">
                            <a:solidFill>
                              <a:schemeClr val="tx1">
                                <a:lumMod val="75000"/>
                                <a:lumOff val="25000"/>
                              </a:schemeClr>
                            </a:solidFill>
                            <a:latin typeface="Cambria Math" panose="02040503050406030204" pitchFamily="18" charset="0"/>
                            <a:cs typeface="Calibri" panose="020F0502020204030204" pitchFamily="34" charset="0"/>
                          </a:rPr>
                          <m:t>𝒑</m:t>
                        </m:r>
                      </m:e>
                      <m:sub>
                        <m:r>
                          <a:rPr lang="en-US" altLang="ja-JP" sz="2800" b="1" i="1" smtClean="0">
                            <a:solidFill>
                              <a:schemeClr val="tx1">
                                <a:lumMod val="75000"/>
                                <a:lumOff val="25000"/>
                              </a:schemeClr>
                            </a:solidFill>
                            <a:latin typeface="Cambria Math" panose="02040503050406030204" pitchFamily="18" charset="0"/>
                            <a:cs typeface="Calibri" panose="020F0502020204030204" pitchFamily="34" charset="0"/>
                          </a:rPr>
                          <m:t>𝑻</m:t>
                        </m:r>
                        <m:r>
                          <a:rPr lang="en-US" altLang="ja-JP" sz="2800" b="1" i="1" smtClean="0">
                            <a:solidFill>
                              <a:schemeClr val="tx1">
                                <a:lumMod val="75000"/>
                                <a:lumOff val="25000"/>
                              </a:schemeClr>
                            </a:solidFill>
                            <a:latin typeface="Cambria Math" panose="02040503050406030204" pitchFamily="18" charset="0"/>
                            <a:cs typeface="Calibri" panose="020F0502020204030204" pitchFamily="34" charset="0"/>
                          </a:rPr>
                          <m:t>𝟎</m:t>
                        </m:r>
                        <m:r>
                          <a:rPr lang="en-US" altLang="ja-JP" sz="2800" b="1" i="0" smtClean="0">
                            <a:solidFill>
                              <a:schemeClr val="tx1">
                                <a:lumMod val="75000"/>
                                <a:lumOff val="25000"/>
                              </a:schemeClr>
                            </a:solidFill>
                            <a:latin typeface="Cambria Math" panose="02040503050406030204" pitchFamily="18" charset="0"/>
                            <a:cs typeface="Calibri" panose="020F0502020204030204" pitchFamily="34" charset="0"/>
                          </a:rPr>
                          <m:t>𝐑𝐞𝐟</m:t>
                        </m:r>
                      </m:sub>
                    </m:sSub>
                  </m:oMath>
                </a14:m>
                <a:r>
                  <a:rPr lang="en-US" altLang="ja-JP" sz="2800" b="1" dirty="0">
                    <a:solidFill>
                      <a:schemeClr val="tx1">
                        <a:lumMod val="75000"/>
                        <a:lumOff val="25000"/>
                      </a:schemeClr>
                    </a:solidFill>
                    <a:latin typeface="Calibri" panose="020F0502020204030204" pitchFamily="34" charset="0"/>
                    <a:cs typeface="Calibri" panose="020F0502020204030204" pitchFamily="34" charset="0"/>
                  </a:rPr>
                  <a:t> in initial parton generation</a:t>
                </a:r>
              </a:p>
            </p:txBody>
          </p:sp>
        </mc:Choice>
        <mc:Fallback xmlns="">
          <p:sp>
            <p:nvSpPr>
              <p:cNvPr id="21" name="TextBox 20">
                <a:extLst>
                  <a:ext uri="{FF2B5EF4-FFF2-40B4-BE49-F238E27FC236}">
                    <a16:creationId xmlns:a16="http://schemas.microsoft.com/office/drawing/2014/main" id="{A71742D9-B0A7-4553-BF39-F5665990349C}"/>
                  </a:ext>
                </a:extLst>
              </p:cNvPr>
              <p:cNvSpPr txBox="1">
                <a:spLocks noRot="1" noChangeAspect="1" noMove="1" noResize="1" noEditPoints="1" noAdjustHandles="1" noChangeArrowheads="1" noChangeShapeType="1" noTextEdit="1"/>
              </p:cNvSpPr>
              <p:nvPr/>
            </p:nvSpPr>
            <p:spPr>
              <a:xfrm>
                <a:off x="6279598" y="3329868"/>
                <a:ext cx="5677989" cy="954107"/>
              </a:xfrm>
              <a:prstGeom prst="rect">
                <a:avLst/>
              </a:prstGeom>
              <a:blipFill>
                <a:blip r:embed="rId3"/>
                <a:stretch>
                  <a:fillRect l="-2146" t="-5732" b="-17197"/>
                </a:stretch>
              </a:blipFill>
            </p:spPr>
            <p:txBody>
              <a:bodyPr/>
              <a:lstStyle/>
              <a:p>
                <a:r>
                  <a:rPr lang="ja-JP" altLang="en-US">
                    <a:noFill/>
                  </a:rPr>
                  <a:t> </a:t>
                </a:r>
              </a:p>
            </p:txBody>
          </p:sp>
        </mc:Fallback>
      </mc:AlternateContent>
      <p:sp>
        <p:nvSpPr>
          <p:cNvPr id="22" name="TextBox 21">
            <a:extLst>
              <a:ext uri="{FF2B5EF4-FFF2-40B4-BE49-F238E27FC236}">
                <a16:creationId xmlns:a16="http://schemas.microsoft.com/office/drawing/2014/main" id="{2B73DEAE-7271-417A-A0DA-7C89112CB2E8}"/>
              </a:ext>
            </a:extLst>
          </p:cNvPr>
          <p:cNvSpPr txBox="1"/>
          <p:nvPr/>
        </p:nvSpPr>
        <p:spPr>
          <a:xfrm>
            <a:off x="6274757" y="1419801"/>
            <a:ext cx="5269234" cy="954107"/>
          </a:xfrm>
          <a:prstGeom prst="rect">
            <a:avLst/>
          </a:prstGeom>
          <a:noFill/>
        </p:spPr>
        <p:txBody>
          <a:bodyPr wrap="square" rtlCol="0">
            <a:spAutoFit/>
          </a:bodyPr>
          <a:lstStyle/>
          <a:p>
            <a:r>
              <a:rPr lang="en-US" altLang="ja-JP" sz="2800" b="1" dirty="0">
                <a:solidFill>
                  <a:schemeClr val="tx1">
                    <a:lumMod val="75000"/>
                    <a:lumOff val="25000"/>
                  </a:schemeClr>
                </a:solidFill>
                <a:latin typeface="Calibri" panose="020F0502020204030204" pitchFamily="34" charset="0"/>
                <a:cs typeface="Calibri" panose="020F0502020204030204" pitchFamily="34" charset="0"/>
              </a:rPr>
              <a:t>How far can we go as a naive combination of hydro and PYTHIA </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7E2DA01-7762-4188-8DAA-65CEA0CB3C80}"/>
                  </a:ext>
                </a:extLst>
              </p:cNvPr>
              <p:cNvSpPr txBox="1"/>
              <p:nvPr/>
            </p:nvSpPr>
            <p:spPr>
              <a:xfrm>
                <a:off x="5522821" y="4377071"/>
                <a:ext cx="6754322" cy="1083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1" i="1" smtClean="0">
                              <a:solidFill>
                                <a:schemeClr val="tx1">
                                  <a:lumMod val="75000"/>
                                  <a:lumOff val="25000"/>
                                </a:schemeClr>
                              </a:solidFill>
                              <a:latin typeface="Cambria Math" panose="02040503050406030204" pitchFamily="18" charset="0"/>
                            </a:rPr>
                          </m:ctrlPr>
                        </m:fPr>
                        <m:num>
                          <m:r>
                            <a:rPr lang="en-US" sz="2400" b="1" i="1" smtClean="0">
                              <a:solidFill>
                                <a:schemeClr val="tx1">
                                  <a:lumMod val="75000"/>
                                  <a:lumOff val="25000"/>
                                </a:schemeClr>
                              </a:solidFill>
                              <a:latin typeface="Cambria Math" panose="02040503050406030204" pitchFamily="18" charset="0"/>
                            </a:rPr>
                            <m:t>𝒅</m:t>
                          </m:r>
                          <m:sSub>
                            <m:sSubPr>
                              <m:ctrlPr>
                                <a:rPr lang="en-US" sz="2400" b="1" i="1" smtClean="0">
                                  <a:solidFill>
                                    <a:schemeClr val="tx1">
                                      <a:lumMod val="75000"/>
                                      <a:lumOff val="25000"/>
                                    </a:schemeClr>
                                  </a:solidFill>
                                  <a:latin typeface="Cambria Math" panose="02040503050406030204" pitchFamily="18" charset="0"/>
                                </a:rPr>
                              </m:ctrlPr>
                            </m:sSubPr>
                            <m:e>
                              <m:r>
                                <a:rPr lang="en-US" sz="2400" b="1" i="1" smtClean="0">
                                  <a:solidFill>
                                    <a:schemeClr val="tx1">
                                      <a:lumMod val="75000"/>
                                      <a:lumOff val="25000"/>
                                    </a:schemeClr>
                                  </a:solidFill>
                                  <a:latin typeface="Cambria Math" panose="02040503050406030204" pitchFamily="18" charset="0"/>
                                </a:rPr>
                                <m:t>𝝈</m:t>
                              </m:r>
                            </m:e>
                            <m:sub>
                              <m:r>
                                <a:rPr lang="en-US" sz="2400" b="1" i="1" smtClean="0">
                                  <a:solidFill>
                                    <a:schemeClr val="tx1">
                                      <a:lumMod val="75000"/>
                                      <a:lumOff val="25000"/>
                                    </a:schemeClr>
                                  </a:solidFill>
                                  <a:latin typeface="Cambria Math" panose="02040503050406030204" pitchFamily="18" charset="0"/>
                                </a:rPr>
                                <m:t>𝟐</m:t>
                              </m:r>
                              <m:r>
                                <a:rPr lang="en-US" sz="2400" b="1" i="1" smtClean="0">
                                  <a:solidFill>
                                    <a:schemeClr val="tx1">
                                      <a:lumMod val="75000"/>
                                      <a:lumOff val="25000"/>
                                    </a:schemeClr>
                                  </a:solidFill>
                                  <a:latin typeface="Cambria Math" panose="02040503050406030204" pitchFamily="18" charset="0"/>
                                </a:rPr>
                                <m:t>→</m:t>
                              </m:r>
                              <m:r>
                                <a:rPr lang="en-US" sz="2400" b="1" i="1" smtClean="0">
                                  <a:solidFill>
                                    <a:schemeClr val="tx1">
                                      <a:lumMod val="75000"/>
                                      <a:lumOff val="25000"/>
                                    </a:schemeClr>
                                  </a:solidFill>
                                  <a:latin typeface="Cambria Math" panose="02040503050406030204" pitchFamily="18" charset="0"/>
                                </a:rPr>
                                <m:t>𝟐</m:t>
                              </m:r>
                            </m:sub>
                          </m:sSub>
                        </m:num>
                        <m:den>
                          <m:r>
                            <a:rPr lang="en-US" sz="2400" b="1" i="1" smtClean="0">
                              <a:solidFill>
                                <a:schemeClr val="tx1">
                                  <a:lumMod val="75000"/>
                                  <a:lumOff val="25000"/>
                                </a:schemeClr>
                              </a:solidFill>
                              <a:latin typeface="Cambria Math" panose="02040503050406030204" pitchFamily="18" charset="0"/>
                            </a:rPr>
                            <m:t>𝒅</m:t>
                          </m:r>
                          <m:sSubSup>
                            <m:sSubSupPr>
                              <m:ctrlPr>
                                <a:rPr lang="en-US" sz="2400" b="1" i="1" smtClean="0">
                                  <a:solidFill>
                                    <a:schemeClr val="tx1">
                                      <a:lumMod val="75000"/>
                                      <a:lumOff val="25000"/>
                                    </a:schemeClr>
                                  </a:solidFill>
                                  <a:latin typeface="Cambria Math" panose="02040503050406030204" pitchFamily="18" charset="0"/>
                                </a:rPr>
                              </m:ctrlPr>
                            </m:sSubSupPr>
                            <m:e>
                              <m:r>
                                <a:rPr lang="en-US" sz="2400" b="1" i="1" smtClean="0">
                                  <a:solidFill>
                                    <a:schemeClr val="tx1">
                                      <a:lumMod val="75000"/>
                                      <a:lumOff val="25000"/>
                                    </a:schemeClr>
                                  </a:solidFill>
                                  <a:latin typeface="Cambria Math" panose="02040503050406030204" pitchFamily="18" charset="0"/>
                                </a:rPr>
                                <m:t>𝒑</m:t>
                              </m:r>
                            </m:e>
                            <m:sub>
                              <m:r>
                                <a:rPr lang="en-US" sz="2400" b="1" i="1" smtClean="0">
                                  <a:solidFill>
                                    <a:schemeClr val="tx1">
                                      <a:lumMod val="75000"/>
                                      <a:lumOff val="25000"/>
                                    </a:schemeClr>
                                  </a:solidFill>
                                  <a:latin typeface="Cambria Math" panose="02040503050406030204" pitchFamily="18" charset="0"/>
                                </a:rPr>
                                <m:t>𝑻</m:t>
                              </m:r>
                            </m:sub>
                            <m:sup>
                              <m:r>
                                <a:rPr lang="en-US" sz="2400" b="1" i="1" smtClean="0">
                                  <a:solidFill>
                                    <a:schemeClr val="tx1">
                                      <a:lumMod val="75000"/>
                                      <a:lumOff val="25000"/>
                                    </a:schemeClr>
                                  </a:solidFill>
                                  <a:latin typeface="Cambria Math" panose="02040503050406030204" pitchFamily="18" charset="0"/>
                                </a:rPr>
                                <m:t>𝟐</m:t>
                              </m:r>
                            </m:sup>
                          </m:sSubSup>
                        </m:den>
                      </m:f>
                      <m:r>
                        <a:rPr lang="en-US" sz="2400" b="1" i="1" smtClean="0">
                          <a:solidFill>
                            <a:schemeClr val="tx1">
                              <a:lumMod val="75000"/>
                              <a:lumOff val="25000"/>
                            </a:schemeClr>
                          </a:solidFill>
                          <a:latin typeface="Cambria Math" panose="02040503050406030204" pitchFamily="18" charset="0"/>
                        </a:rPr>
                        <m:t>∝</m:t>
                      </m:r>
                      <m:f>
                        <m:fPr>
                          <m:ctrlPr>
                            <a:rPr lang="en-US" sz="2400" b="1" i="1" smtClean="0">
                              <a:solidFill>
                                <a:schemeClr val="tx1">
                                  <a:lumMod val="75000"/>
                                  <a:lumOff val="25000"/>
                                </a:schemeClr>
                              </a:solidFill>
                              <a:latin typeface="Cambria Math" panose="02040503050406030204" pitchFamily="18" charset="0"/>
                            </a:rPr>
                          </m:ctrlPr>
                        </m:fPr>
                        <m:num>
                          <m:sSubSup>
                            <m:sSubSupPr>
                              <m:ctrlPr>
                                <a:rPr lang="en-US" sz="2400" b="1" i="1" smtClean="0">
                                  <a:solidFill>
                                    <a:schemeClr val="tx1">
                                      <a:lumMod val="75000"/>
                                      <a:lumOff val="25000"/>
                                    </a:schemeClr>
                                  </a:solidFill>
                                  <a:latin typeface="Cambria Math" panose="02040503050406030204" pitchFamily="18" charset="0"/>
                                </a:rPr>
                              </m:ctrlPr>
                            </m:sSubSupPr>
                            <m:e>
                              <m:r>
                                <a:rPr lang="en-US" sz="2400" b="1" i="1" smtClean="0">
                                  <a:solidFill>
                                    <a:schemeClr val="tx1">
                                      <a:lumMod val="75000"/>
                                      <a:lumOff val="25000"/>
                                    </a:schemeClr>
                                  </a:solidFill>
                                  <a:latin typeface="Cambria Math" panose="02040503050406030204" pitchFamily="18" charset="0"/>
                                </a:rPr>
                                <m:t>𝜶</m:t>
                              </m:r>
                            </m:e>
                            <m:sub>
                              <m:r>
                                <a:rPr lang="en-US" sz="2400" b="1" i="1" smtClean="0">
                                  <a:solidFill>
                                    <a:schemeClr val="tx1">
                                      <a:lumMod val="75000"/>
                                      <a:lumOff val="25000"/>
                                    </a:schemeClr>
                                  </a:solidFill>
                                  <a:latin typeface="Cambria Math" panose="02040503050406030204" pitchFamily="18" charset="0"/>
                                </a:rPr>
                                <m:t>𝒔</m:t>
                              </m:r>
                            </m:sub>
                            <m:sup>
                              <m:r>
                                <a:rPr lang="en-US" sz="2400" b="1" i="1" smtClean="0">
                                  <a:solidFill>
                                    <a:schemeClr val="tx1">
                                      <a:lumMod val="75000"/>
                                      <a:lumOff val="25000"/>
                                    </a:schemeClr>
                                  </a:solidFill>
                                  <a:latin typeface="Cambria Math" panose="02040503050406030204" pitchFamily="18" charset="0"/>
                                </a:rPr>
                                <m:t>𝟐</m:t>
                              </m:r>
                            </m:sup>
                          </m:sSubSup>
                          <m:d>
                            <m:dPr>
                              <m:ctrlPr>
                                <a:rPr lang="en-US" sz="2400" b="1" i="1" smtClean="0">
                                  <a:solidFill>
                                    <a:schemeClr val="tx1">
                                      <a:lumMod val="75000"/>
                                      <a:lumOff val="25000"/>
                                    </a:schemeClr>
                                  </a:solidFill>
                                  <a:latin typeface="Cambria Math" panose="02040503050406030204" pitchFamily="18" charset="0"/>
                                </a:rPr>
                              </m:ctrlPr>
                            </m:dPr>
                            <m:e>
                              <m:sSubSup>
                                <m:sSubSupPr>
                                  <m:ctrlPr>
                                    <a:rPr lang="en-US" sz="2400" b="1" i="1" smtClean="0">
                                      <a:solidFill>
                                        <a:schemeClr val="tx1">
                                          <a:lumMod val="75000"/>
                                          <a:lumOff val="25000"/>
                                        </a:schemeClr>
                                      </a:solidFill>
                                      <a:latin typeface="Cambria Math" panose="02040503050406030204" pitchFamily="18" charset="0"/>
                                    </a:rPr>
                                  </m:ctrlPr>
                                </m:sSubSupPr>
                                <m:e>
                                  <m:r>
                                    <a:rPr lang="en-US" sz="2400" b="1" i="1" smtClean="0">
                                      <a:solidFill>
                                        <a:schemeClr val="tx1">
                                          <a:lumMod val="75000"/>
                                          <a:lumOff val="25000"/>
                                        </a:schemeClr>
                                      </a:solidFill>
                                      <a:latin typeface="Cambria Math" panose="02040503050406030204" pitchFamily="18" charset="0"/>
                                    </a:rPr>
                                    <m:t>𝒑</m:t>
                                  </m:r>
                                </m:e>
                                <m:sub>
                                  <m:r>
                                    <a:rPr lang="en-US" sz="2400" b="1" i="1" smtClean="0">
                                      <a:solidFill>
                                        <a:schemeClr val="tx1">
                                          <a:lumMod val="75000"/>
                                          <a:lumOff val="25000"/>
                                        </a:schemeClr>
                                      </a:solidFill>
                                      <a:latin typeface="Cambria Math" panose="02040503050406030204" pitchFamily="18" charset="0"/>
                                    </a:rPr>
                                    <m:t>𝑻</m:t>
                                  </m:r>
                                </m:sub>
                                <m:sup>
                                  <m:r>
                                    <a:rPr lang="en-US" sz="2400" b="1" i="1" smtClean="0">
                                      <a:solidFill>
                                        <a:schemeClr val="tx1">
                                          <a:lumMod val="75000"/>
                                          <a:lumOff val="25000"/>
                                        </a:schemeClr>
                                      </a:solidFill>
                                      <a:latin typeface="Cambria Math" panose="02040503050406030204" pitchFamily="18" charset="0"/>
                                    </a:rPr>
                                    <m:t>𝟐</m:t>
                                  </m:r>
                                </m:sup>
                              </m:sSubSup>
                            </m:e>
                          </m:d>
                        </m:num>
                        <m:den>
                          <m:sSubSup>
                            <m:sSubSupPr>
                              <m:ctrlPr>
                                <a:rPr lang="en-US" sz="2400" b="1" i="1" smtClean="0">
                                  <a:solidFill>
                                    <a:schemeClr val="tx1">
                                      <a:lumMod val="75000"/>
                                      <a:lumOff val="25000"/>
                                    </a:schemeClr>
                                  </a:solidFill>
                                  <a:latin typeface="Cambria Math" panose="02040503050406030204" pitchFamily="18" charset="0"/>
                                </a:rPr>
                              </m:ctrlPr>
                            </m:sSubSupPr>
                            <m:e>
                              <m:r>
                                <a:rPr lang="en-US" sz="2400" b="1" i="1" smtClean="0">
                                  <a:solidFill>
                                    <a:schemeClr val="tx1">
                                      <a:lumMod val="75000"/>
                                      <a:lumOff val="25000"/>
                                    </a:schemeClr>
                                  </a:solidFill>
                                  <a:latin typeface="Cambria Math" panose="02040503050406030204" pitchFamily="18" charset="0"/>
                                </a:rPr>
                                <m:t>𝒑</m:t>
                              </m:r>
                            </m:e>
                            <m:sub>
                              <m:r>
                                <a:rPr lang="en-US" sz="2400" b="1" i="1" smtClean="0">
                                  <a:solidFill>
                                    <a:schemeClr val="tx1">
                                      <a:lumMod val="75000"/>
                                      <a:lumOff val="25000"/>
                                    </a:schemeClr>
                                  </a:solidFill>
                                  <a:latin typeface="Cambria Math" panose="02040503050406030204" pitchFamily="18" charset="0"/>
                                </a:rPr>
                                <m:t>𝑻</m:t>
                              </m:r>
                            </m:sub>
                            <m:sup>
                              <m:r>
                                <a:rPr lang="en-US" sz="2400" b="1" i="1" smtClean="0">
                                  <a:solidFill>
                                    <a:schemeClr val="tx1">
                                      <a:lumMod val="75000"/>
                                      <a:lumOff val="25000"/>
                                    </a:schemeClr>
                                  </a:solidFill>
                                  <a:latin typeface="Cambria Math" panose="02040503050406030204" pitchFamily="18" charset="0"/>
                                </a:rPr>
                                <m:t>𝟒</m:t>
                              </m:r>
                            </m:sup>
                          </m:sSubSup>
                        </m:den>
                      </m:f>
                      <m:r>
                        <a:rPr lang="en-US" sz="2400" b="1" i="1" smtClean="0">
                          <a:solidFill>
                            <a:schemeClr val="tx1">
                              <a:lumMod val="75000"/>
                              <a:lumOff val="25000"/>
                            </a:schemeClr>
                          </a:solidFill>
                          <a:latin typeface="Cambria Math" panose="02040503050406030204" pitchFamily="18" charset="0"/>
                        </a:rPr>
                        <m:t>→</m:t>
                      </m:r>
                      <m:f>
                        <m:fPr>
                          <m:ctrlPr>
                            <a:rPr lang="en-US" sz="2400" b="1" i="1">
                              <a:solidFill>
                                <a:schemeClr val="tx1">
                                  <a:lumMod val="75000"/>
                                  <a:lumOff val="25000"/>
                                </a:schemeClr>
                              </a:solidFill>
                              <a:latin typeface="Cambria Math" panose="02040503050406030204" pitchFamily="18" charset="0"/>
                            </a:rPr>
                          </m:ctrlPr>
                        </m:fPr>
                        <m:num>
                          <m:sSubSup>
                            <m:sSubSupPr>
                              <m:ctrlPr>
                                <a:rPr lang="en-US" sz="2400" b="1" i="1" smtClean="0">
                                  <a:solidFill>
                                    <a:schemeClr val="tx1">
                                      <a:lumMod val="75000"/>
                                      <a:lumOff val="25000"/>
                                    </a:schemeClr>
                                  </a:solidFill>
                                  <a:latin typeface="Cambria Math" panose="02040503050406030204" pitchFamily="18" charset="0"/>
                                </a:rPr>
                              </m:ctrlPr>
                            </m:sSubSupPr>
                            <m:e>
                              <m:r>
                                <a:rPr lang="en-US" sz="2400" b="1" i="1">
                                  <a:solidFill>
                                    <a:schemeClr val="tx1">
                                      <a:lumMod val="75000"/>
                                      <a:lumOff val="25000"/>
                                    </a:schemeClr>
                                  </a:solidFill>
                                  <a:latin typeface="Cambria Math" panose="02040503050406030204" pitchFamily="18" charset="0"/>
                                </a:rPr>
                                <m:t>𝜶</m:t>
                              </m:r>
                            </m:e>
                            <m:sub>
                              <m:r>
                                <a:rPr lang="en-US" sz="2400" b="1" i="1">
                                  <a:solidFill>
                                    <a:schemeClr val="tx1">
                                      <a:lumMod val="75000"/>
                                      <a:lumOff val="25000"/>
                                    </a:schemeClr>
                                  </a:solidFill>
                                  <a:latin typeface="Cambria Math" panose="02040503050406030204" pitchFamily="18" charset="0"/>
                                </a:rPr>
                                <m:t>𝒔</m:t>
                              </m:r>
                            </m:sub>
                            <m:sup>
                              <m:r>
                                <a:rPr lang="en-US" sz="2400" b="1" i="1" smtClean="0">
                                  <a:solidFill>
                                    <a:schemeClr val="tx1">
                                      <a:lumMod val="75000"/>
                                      <a:lumOff val="25000"/>
                                    </a:schemeClr>
                                  </a:solidFill>
                                  <a:latin typeface="Cambria Math" panose="02040503050406030204" pitchFamily="18" charset="0"/>
                                </a:rPr>
                                <m:t>𝟐</m:t>
                              </m:r>
                            </m:sup>
                          </m:sSubSup>
                          <m:d>
                            <m:dPr>
                              <m:ctrlPr>
                                <a:rPr lang="en-US" sz="2400" b="1" i="1">
                                  <a:solidFill>
                                    <a:schemeClr val="tx1">
                                      <a:lumMod val="75000"/>
                                      <a:lumOff val="25000"/>
                                    </a:schemeClr>
                                  </a:solidFill>
                                  <a:latin typeface="Cambria Math" panose="02040503050406030204" pitchFamily="18" charset="0"/>
                                </a:rPr>
                              </m:ctrlPr>
                            </m:dPr>
                            <m:e>
                              <m:sSubSup>
                                <m:sSubSupPr>
                                  <m:ctrlPr>
                                    <a:rPr lang="en-US" sz="2400" b="1" i="1">
                                      <a:solidFill>
                                        <a:schemeClr val="tx1">
                                          <a:lumMod val="75000"/>
                                          <a:lumOff val="25000"/>
                                        </a:schemeClr>
                                      </a:solidFill>
                                      <a:latin typeface="Cambria Math" panose="02040503050406030204" pitchFamily="18" charset="0"/>
                                    </a:rPr>
                                  </m:ctrlPr>
                                </m:sSubSupPr>
                                <m:e>
                                  <m:r>
                                    <a:rPr lang="en-US" sz="2400" b="1" i="1">
                                      <a:solidFill>
                                        <a:schemeClr val="tx1">
                                          <a:lumMod val="75000"/>
                                          <a:lumOff val="25000"/>
                                        </a:schemeClr>
                                      </a:solidFill>
                                      <a:latin typeface="Cambria Math" panose="02040503050406030204" pitchFamily="18" charset="0"/>
                                    </a:rPr>
                                    <m:t>𝒑</m:t>
                                  </m:r>
                                </m:e>
                                <m:sub>
                                  <m:r>
                                    <a:rPr lang="en-US" sz="2400" b="1" i="1">
                                      <a:solidFill>
                                        <a:schemeClr val="tx1">
                                          <a:lumMod val="75000"/>
                                          <a:lumOff val="25000"/>
                                        </a:schemeClr>
                                      </a:solidFill>
                                      <a:latin typeface="Cambria Math" panose="02040503050406030204" pitchFamily="18" charset="0"/>
                                    </a:rPr>
                                    <m:t>𝑻</m:t>
                                  </m:r>
                                </m:sub>
                                <m:sup>
                                  <m:r>
                                    <a:rPr lang="en-US" sz="2400" b="1" i="1">
                                      <a:solidFill>
                                        <a:schemeClr val="tx1">
                                          <a:lumMod val="75000"/>
                                          <a:lumOff val="25000"/>
                                        </a:schemeClr>
                                      </a:solidFill>
                                      <a:latin typeface="Cambria Math" panose="02040503050406030204" pitchFamily="18" charset="0"/>
                                    </a:rPr>
                                    <m:t>𝟐</m:t>
                                  </m:r>
                                </m:sup>
                              </m:sSubSup>
                              <m:r>
                                <a:rPr lang="en-US" sz="2400" b="1" i="1">
                                  <a:solidFill>
                                    <a:schemeClr val="tx1">
                                      <a:lumMod val="75000"/>
                                      <a:lumOff val="25000"/>
                                    </a:schemeClr>
                                  </a:solidFill>
                                  <a:latin typeface="Cambria Math" panose="02040503050406030204" pitchFamily="18" charset="0"/>
                                </a:rPr>
                                <m:t>+</m:t>
                              </m:r>
                              <m:sSubSup>
                                <m:sSubSupPr>
                                  <m:ctrlPr>
                                    <a:rPr lang="en-US" sz="2400" b="1" i="1">
                                      <a:solidFill>
                                        <a:schemeClr val="tx1">
                                          <a:lumMod val="75000"/>
                                          <a:lumOff val="25000"/>
                                        </a:schemeClr>
                                      </a:solidFill>
                                      <a:latin typeface="Cambria Math" panose="02040503050406030204" pitchFamily="18" charset="0"/>
                                    </a:rPr>
                                  </m:ctrlPr>
                                </m:sSubSupPr>
                                <m:e>
                                  <m:r>
                                    <a:rPr lang="en-US" sz="2400" b="1" i="1">
                                      <a:solidFill>
                                        <a:schemeClr val="tx1">
                                          <a:lumMod val="75000"/>
                                          <a:lumOff val="25000"/>
                                        </a:schemeClr>
                                      </a:solidFill>
                                      <a:latin typeface="Cambria Math" panose="02040503050406030204" pitchFamily="18" charset="0"/>
                                    </a:rPr>
                                    <m:t>𝒑</m:t>
                                  </m:r>
                                </m:e>
                                <m:sub>
                                  <m:r>
                                    <a:rPr lang="en-US" sz="2400" b="1" i="1">
                                      <a:solidFill>
                                        <a:schemeClr val="tx1">
                                          <a:lumMod val="75000"/>
                                          <a:lumOff val="25000"/>
                                        </a:schemeClr>
                                      </a:solidFill>
                                      <a:latin typeface="Cambria Math" panose="02040503050406030204" pitchFamily="18" charset="0"/>
                                    </a:rPr>
                                    <m:t>𝑻</m:t>
                                  </m:r>
                                  <m:r>
                                    <a:rPr lang="en-US" sz="2400" b="1" i="1">
                                      <a:solidFill>
                                        <a:schemeClr val="tx1">
                                          <a:lumMod val="75000"/>
                                          <a:lumOff val="25000"/>
                                        </a:schemeClr>
                                      </a:solidFill>
                                      <a:latin typeface="Cambria Math" panose="02040503050406030204" pitchFamily="18" charset="0"/>
                                    </a:rPr>
                                    <m:t>,</m:t>
                                  </m:r>
                                  <m:r>
                                    <a:rPr lang="en-US" sz="2400" b="1" i="1">
                                      <a:solidFill>
                                        <a:schemeClr val="tx1">
                                          <a:lumMod val="75000"/>
                                          <a:lumOff val="25000"/>
                                        </a:schemeClr>
                                      </a:solidFill>
                                      <a:latin typeface="Cambria Math" panose="02040503050406030204" pitchFamily="18" charset="0"/>
                                    </a:rPr>
                                    <m:t>𝟎</m:t>
                                  </m:r>
                                </m:sub>
                                <m:sup>
                                  <m:r>
                                    <a:rPr lang="en-US" sz="2400" b="1" i="1">
                                      <a:solidFill>
                                        <a:schemeClr val="tx1">
                                          <a:lumMod val="75000"/>
                                          <a:lumOff val="25000"/>
                                        </a:schemeClr>
                                      </a:solidFill>
                                      <a:latin typeface="Cambria Math" panose="02040503050406030204" pitchFamily="18" charset="0"/>
                                    </a:rPr>
                                    <m:t>𝟐</m:t>
                                  </m:r>
                                </m:sup>
                              </m:sSubSup>
                            </m:e>
                          </m:d>
                        </m:num>
                        <m:den>
                          <m:sSup>
                            <m:sSupPr>
                              <m:ctrlPr>
                                <a:rPr lang="en-US" sz="2400" b="1" i="1" smtClean="0">
                                  <a:solidFill>
                                    <a:schemeClr val="tx1">
                                      <a:lumMod val="75000"/>
                                      <a:lumOff val="25000"/>
                                    </a:schemeClr>
                                  </a:solidFill>
                                  <a:latin typeface="Cambria Math" panose="02040503050406030204" pitchFamily="18" charset="0"/>
                                </a:rPr>
                              </m:ctrlPr>
                            </m:sSupPr>
                            <m:e>
                              <m:d>
                                <m:dPr>
                                  <m:ctrlPr>
                                    <a:rPr lang="en-US" sz="2400" b="1" i="1" smtClean="0">
                                      <a:solidFill>
                                        <a:schemeClr val="tx1">
                                          <a:lumMod val="75000"/>
                                          <a:lumOff val="25000"/>
                                        </a:schemeClr>
                                      </a:solidFill>
                                      <a:latin typeface="Cambria Math" panose="02040503050406030204" pitchFamily="18" charset="0"/>
                                    </a:rPr>
                                  </m:ctrlPr>
                                </m:dPr>
                                <m:e>
                                  <m:sSubSup>
                                    <m:sSubSupPr>
                                      <m:ctrlPr>
                                        <a:rPr lang="en-US" sz="2400" b="1" i="1">
                                          <a:solidFill>
                                            <a:schemeClr val="tx1">
                                              <a:lumMod val="75000"/>
                                              <a:lumOff val="25000"/>
                                            </a:schemeClr>
                                          </a:solidFill>
                                          <a:latin typeface="Cambria Math" panose="02040503050406030204" pitchFamily="18" charset="0"/>
                                        </a:rPr>
                                      </m:ctrlPr>
                                    </m:sSubSupPr>
                                    <m:e>
                                      <m:r>
                                        <a:rPr lang="en-US" sz="2400" b="1" i="1">
                                          <a:solidFill>
                                            <a:schemeClr val="tx1">
                                              <a:lumMod val="75000"/>
                                              <a:lumOff val="25000"/>
                                            </a:schemeClr>
                                          </a:solidFill>
                                          <a:latin typeface="Cambria Math" panose="02040503050406030204" pitchFamily="18" charset="0"/>
                                        </a:rPr>
                                        <m:t>𝒑</m:t>
                                      </m:r>
                                    </m:e>
                                    <m:sub>
                                      <m:r>
                                        <a:rPr lang="en-US" sz="2400" b="1" i="1">
                                          <a:solidFill>
                                            <a:schemeClr val="tx1">
                                              <a:lumMod val="75000"/>
                                              <a:lumOff val="25000"/>
                                            </a:schemeClr>
                                          </a:solidFill>
                                          <a:latin typeface="Cambria Math" panose="02040503050406030204" pitchFamily="18" charset="0"/>
                                        </a:rPr>
                                        <m:t>𝑻</m:t>
                                      </m:r>
                                    </m:sub>
                                    <m:sup>
                                      <m:r>
                                        <a:rPr lang="en-US" sz="2400" b="1" i="1" smtClean="0">
                                          <a:solidFill>
                                            <a:schemeClr val="tx1">
                                              <a:lumMod val="75000"/>
                                              <a:lumOff val="25000"/>
                                            </a:schemeClr>
                                          </a:solidFill>
                                          <a:latin typeface="Cambria Math" panose="02040503050406030204" pitchFamily="18" charset="0"/>
                                        </a:rPr>
                                        <m:t>𝟐</m:t>
                                      </m:r>
                                    </m:sup>
                                  </m:sSubSup>
                                  <m:r>
                                    <a:rPr lang="en-US" sz="2400" b="1" i="1" smtClean="0">
                                      <a:solidFill>
                                        <a:schemeClr val="tx1">
                                          <a:lumMod val="75000"/>
                                          <a:lumOff val="25000"/>
                                        </a:schemeClr>
                                      </a:solidFill>
                                      <a:latin typeface="Cambria Math" panose="02040503050406030204" pitchFamily="18" charset="0"/>
                                    </a:rPr>
                                    <m:t>+</m:t>
                                  </m:r>
                                  <m:sSubSup>
                                    <m:sSubSupPr>
                                      <m:ctrlPr>
                                        <a:rPr lang="en-US" sz="2400" b="1" i="1">
                                          <a:solidFill>
                                            <a:schemeClr val="tx1">
                                              <a:lumMod val="75000"/>
                                              <a:lumOff val="25000"/>
                                            </a:schemeClr>
                                          </a:solidFill>
                                          <a:latin typeface="Cambria Math" panose="02040503050406030204" pitchFamily="18" charset="0"/>
                                        </a:rPr>
                                      </m:ctrlPr>
                                    </m:sSubSupPr>
                                    <m:e>
                                      <m:r>
                                        <a:rPr lang="en-US" sz="2400" b="1" i="1">
                                          <a:solidFill>
                                            <a:schemeClr val="tx1">
                                              <a:lumMod val="75000"/>
                                              <a:lumOff val="25000"/>
                                            </a:schemeClr>
                                          </a:solidFill>
                                          <a:latin typeface="Cambria Math" panose="02040503050406030204" pitchFamily="18" charset="0"/>
                                        </a:rPr>
                                        <m:t>𝒑</m:t>
                                      </m:r>
                                    </m:e>
                                    <m:sub>
                                      <m:r>
                                        <a:rPr lang="en-US" sz="2400" b="1" i="1">
                                          <a:solidFill>
                                            <a:schemeClr val="tx1">
                                              <a:lumMod val="75000"/>
                                              <a:lumOff val="25000"/>
                                            </a:schemeClr>
                                          </a:solidFill>
                                          <a:latin typeface="Cambria Math" panose="02040503050406030204" pitchFamily="18" charset="0"/>
                                        </a:rPr>
                                        <m:t>𝑻</m:t>
                                      </m:r>
                                      <m:r>
                                        <a:rPr lang="en-US" sz="2400" b="1" i="1" smtClean="0">
                                          <a:solidFill>
                                            <a:schemeClr val="tx1">
                                              <a:lumMod val="75000"/>
                                              <a:lumOff val="25000"/>
                                            </a:schemeClr>
                                          </a:solidFill>
                                          <a:latin typeface="Cambria Math" panose="02040503050406030204" pitchFamily="18" charset="0"/>
                                        </a:rPr>
                                        <m:t>,</m:t>
                                      </m:r>
                                      <m:r>
                                        <a:rPr lang="en-US" sz="2400" b="1" i="1" smtClean="0">
                                          <a:solidFill>
                                            <a:schemeClr val="tx1">
                                              <a:lumMod val="75000"/>
                                              <a:lumOff val="25000"/>
                                            </a:schemeClr>
                                          </a:solidFill>
                                          <a:latin typeface="Cambria Math" panose="02040503050406030204" pitchFamily="18" charset="0"/>
                                        </a:rPr>
                                        <m:t>𝟎</m:t>
                                      </m:r>
                                    </m:sub>
                                    <m:sup>
                                      <m:r>
                                        <a:rPr lang="en-US" sz="2400" b="1" i="1">
                                          <a:solidFill>
                                            <a:schemeClr val="tx1">
                                              <a:lumMod val="75000"/>
                                              <a:lumOff val="25000"/>
                                            </a:schemeClr>
                                          </a:solidFill>
                                          <a:latin typeface="Cambria Math" panose="02040503050406030204" pitchFamily="18" charset="0"/>
                                        </a:rPr>
                                        <m:t>𝟐</m:t>
                                      </m:r>
                                    </m:sup>
                                  </m:sSubSup>
                                </m:e>
                              </m:d>
                            </m:e>
                            <m:sup>
                              <m:r>
                                <a:rPr lang="en-US" sz="2400" b="1" i="1" smtClean="0">
                                  <a:solidFill>
                                    <a:schemeClr val="tx1">
                                      <a:lumMod val="75000"/>
                                      <a:lumOff val="25000"/>
                                    </a:schemeClr>
                                  </a:solidFill>
                                  <a:latin typeface="Cambria Math" panose="02040503050406030204" pitchFamily="18" charset="0"/>
                                </a:rPr>
                                <m:t>𝟐</m:t>
                              </m:r>
                            </m:sup>
                          </m:sSup>
                        </m:den>
                      </m:f>
                    </m:oMath>
                  </m:oMathPara>
                </a14:m>
                <a:endParaRPr lang="en-US" sz="2400" b="1" dirty="0">
                  <a:solidFill>
                    <a:schemeClr val="tx1">
                      <a:lumMod val="75000"/>
                      <a:lumOff val="25000"/>
                    </a:schemeClr>
                  </a:solidFill>
                  <a:latin typeface="Calibri" panose="020F0502020204030204" pitchFamily="34" charset="0"/>
                  <a:cs typeface="Calibri" panose="020F0502020204030204" pitchFamily="34" charset="0"/>
                </a:endParaRPr>
              </a:p>
            </p:txBody>
          </p:sp>
        </mc:Choice>
        <mc:Fallback xmlns="">
          <p:sp>
            <p:nvSpPr>
              <p:cNvPr id="23" name="TextBox 22">
                <a:extLst>
                  <a:ext uri="{FF2B5EF4-FFF2-40B4-BE49-F238E27FC236}">
                    <a16:creationId xmlns:a16="http://schemas.microsoft.com/office/drawing/2014/main" id="{07E2DA01-7762-4188-8DAA-65CEA0CB3C80}"/>
                  </a:ext>
                </a:extLst>
              </p:cNvPr>
              <p:cNvSpPr txBox="1">
                <a:spLocks noRot="1" noChangeAspect="1" noMove="1" noResize="1" noEditPoints="1" noAdjustHandles="1" noChangeArrowheads="1" noChangeShapeType="1" noTextEdit="1"/>
              </p:cNvSpPr>
              <p:nvPr/>
            </p:nvSpPr>
            <p:spPr>
              <a:xfrm>
                <a:off x="5522821" y="4377071"/>
                <a:ext cx="6754322" cy="1083886"/>
              </a:xfrm>
              <a:prstGeom prst="rect">
                <a:avLst/>
              </a:prstGeom>
              <a:blipFill>
                <a:blip r:embed="rId4"/>
                <a:stretch>
                  <a:fillRect/>
                </a:stretch>
              </a:blipFill>
            </p:spPr>
            <p:txBody>
              <a:bodyPr/>
              <a:lstStyle/>
              <a:p>
                <a:r>
                  <a:rPr lang="ja-JP" altLang="en-US">
                    <a:noFill/>
                  </a:rPr>
                  <a:t> </a:t>
                </a:r>
              </a:p>
            </p:txBody>
          </p:sp>
        </mc:Fallback>
      </mc:AlternateContent>
      <p:pic>
        <p:nvPicPr>
          <p:cNvPr id="24" name="Picture 23" descr="A picture containing sitting, drawing&#10;&#10;Description automatically generated">
            <a:extLst>
              <a:ext uri="{FF2B5EF4-FFF2-40B4-BE49-F238E27FC236}">
                <a16:creationId xmlns:a16="http://schemas.microsoft.com/office/drawing/2014/main" id="{3F937F9D-D043-4F60-B1F5-1623A4E486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50820" y="3846709"/>
            <a:ext cx="979340" cy="1550882"/>
          </a:xfrm>
          <a:prstGeom prst="rect">
            <a:avLst/>
          </a:prstGeom>
        </p:spPr>
      </p:pic>
      <p:pic>
        <p:nvPicPr>
          <p:cNvPr id="25" name="Picture 24" descr="A picture containing sitting, drawing&#10;&#10;Description automatically generated">
            <a:extLst>
              <a:ext uri="{FF2B5EF4-FFF2-40B4-BE49-F238E27FC236}">
                <a16:creationId xmlns:a16="http://schemas.microsoft.com/office/drawing/2014/main" id="{53C5F8F1-CF93-45AB-9C6B-AC0E788822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12000" y="4486331"/>
            <a:ext cx="979340" cy="1550882"/>
          </a:xfrm>
          <a:prstGeom prst="rect">
            <a:avLst/>
          </a:prstGeom>
        </p:spPr>
      </p:pic>
      <p:sp>
        <p:nvSpPr>
          <p:cNvPr id="26" name="Rectangle: Rounded Corners 25">
            <a:extLst>
              <a:ext uri="{FF2B5EF4-FFF2-40B4-BE49-F238E27FC236}">
                <a16:creationId xmlns:a16="http://schemas.microsoft.com/office/drawing/2014/main" id="{72F69495-F650-4F84-846D-7ED5BD175910}"/>
              </a:ext>
            </a:extLst>
          </p:cNvPr>
          <p:cNvSpPr/>
          <p:nvPr/>
        </p:nvSpPr>
        <p:spPr>
          <a:xfrm>
            <a:off x="1719508" y="2566001"/>
            <a:ext cx="3620900" cy="3031112"/>
          </a:xfrm>
          <a:prstGeom prst="roundRect">
            <a:avLst>
              <a:gd name="adj" fmla="val 2513"/>
            </a:avLst>
          </a:prstGeom>
          <a:noFill/>
          <a:ln w="76200">
            <a:solidFill>
              <a:schemeClr val="accent5">
                <a:alpha val="52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Rectangle: Rounded Corners 11">
            <a:extLst>
              <a:ext uri="{FF2B5EF4-FFF2-40B4-BE49-F238E27FC236}">
                <a16:creationId xmlns:a16="http://schemas.microsoft.com/office/drawing/2014/main" id="{A696E7BE-0350-4BCB-BE93-558A2302D4F2}"/>
              </a:ext>
            </a:extLst>
          </p:cNvPr>
          <p:cNvSpPr/>
          <p:nvPr/>
        </p:nvSpPr>
        <p:spPr>
          <a:xfrm>
            <a:off x="1678342" y="1945197"/>
            <a:ext cx="3620900" cy="623934"/>
          </a:xfrm>
          <a:prstGeom prst="roundRect">
            <a:avLst>
              <a:gd name="adj" fmla="val 12281"/>
            </a:avLst>
          </a:prstGeom>
          <a:noFill/>
          <a:ln w="76200">
            <a:solidFill>
              <a:srgbClr val="F77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TextBox 26">
            <a:extLst>
              <a:ext uri="{FF2B5EF4-FFF2-40B4-BE49-F238E27FC236}">
                <a16:creationId xmlns:a16="http://schemas.microsoft.com/office/drawing/2014/main" id="{65A1E787-E48F-4DF8-9303-E0F75EC86BCC}"/>
              </a:ext>
            </a:extLst>
          </p:cNvPr>
          <p:cNvSpPr txBox="1"/>
          <p:nvPr/>
        </p:nvSpPr>
        <p:spPr>
          <a:xfrm>
            <a:off x="132483" y="3615285"/>
            <a:ext cx="1514154" cy="1015663"/>
          </a:xfrm>
          <a:prstGeom prst="rect">
            <a:avLst/>
          </a:prstGeom>
          <a:solidFill>
            <a:schemeClr val="accent1">
              <a:lumMod val="20000"/>
              <a:lumOff val="80000"/>
            </a:schemeClr>
          </a:solidFill>
        </p:spPr>
        <p:txBody>
          <a:bodyPr wrap="square" rtlCol="0">
            <a:spAutoFit/>
          </a:bodyPr>
          <a:lstStyle/>
          <a:p>
            <a:pPr algn="ctr"/>
            <a:r>
              <a:rPr lang="en-US" altLang="ja-JP" sz="2000" b="1" dirty="0">
                <a:solidFill>
                  <a:schemeClr val="tx1">
                    <a:lumMod val="75000"/>
                    <a:lumOff val="25000"/>
                  </a:schemeClr>
                </a:solidFill>
                <a:latin typeface="Calibri" panose="020F0502020204030204" pitchFamily="34" charset="0"/>
                <a:cs typeface="Calibri" panose="020F0502020204030204" pitchFamily="34" charset="0"/>
              </a:rPr>
              <a:t>Hydro with dynamical core-corona</a:t>
            </a:r>
          </a:p>
        </p:txBody>
      </p:sp>
      <p:sp>
        <p:nvSpPr>
          <p:cNvPr id="28" name="TextBox 27">
            <a:extLst>
              <a:ext uri="{FF2B5EF4-FFF2-40B4-BE49-F238E27FC236}">
                <a16:creationId xmlns:a16="http://schemas.microsoft.com/office/drawing/2014/main" id="{F7CE907B-F670-4107-91A2-0B51072387BC}"/>
              </a:ext>
            </a:extLst>
          </p:cNvPr>
          <p:cNvSpPr txBox="1"/>
          <p:nvPr/>
        </p:nvSpPr>
        <p:spPr>
          <a:xfrm>
            <a:off x="320488" y="2039490"/>
            <a:ext cx="1138144" cy="400110"/>
          </a:xfrm>
          <a:prstGeom prst="rect">
            <a:avLst/>
          </a:prstGeom>
          <a:solidFill>
            <a:srgbClr val="FCBF49"/>
          </a:solidFill>
        </p:spPr>
        <p:txBody>
          <a:bodyPr wrap="square" rtlCol="0">
            <a:spAutoFit/>
          </a:bodyPr>
          <a:lstStyle/>
          <a:p>
            <a:pPr algn="ctr"/>
            <a:r>
              <a:rPr lang="en-US" altLang="ja-JP" sz="2000" b="1" dirty="0">
                <a:solidFill>
                  <a:schemeClr val="tx1">
                    <a:lumMod val="75000"/>
                    <a:lumOff val="25000"/>
                  </a:schemeClr>
                </a:solidFill>
                <a:latin typeface="Calibri" panose="020F0502020204030204" pitchFamily="34" charset="0"/>
                <a:cs typeface="Calibri" panose="020F0502020204030204" pitchFamily="34" charset="0"/>
              </a:rPr>
              <a:t>PYTHIA</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C9253A6-E91D-4F95-91EE-B9D275543624}"/>
                  </a:ext>
                </a:extLst>
              </p:cNvPr>
              <p:cNvSpPr txBox="1"/>
              <p:nvPr/>
            </p:nvSpPr>
            <p:spPr>
              <a:xfrm>
                <a:off x="6119639" y="5570217"/>
                <a:ext cx="5748976" cy="461665"/>
              </a:xfrm>
              <a:prstGeom prst="rect">
                <a:avLst/>
              </a:prstGeom>
              <a:noFill/>
            </p:spPr>
            <p:txBody>
              <a:bodyPr wrap="square">
                <a:spAutoFit/>
              </a:bodyPr>
              <a:lstStyle/>
              <a:p>
                <a:r>
                  <a:rPr lang="en-US" altLang="ja-JP" sz="2400" b="1" dirty="0">
                    <a:solidFill>
                      <a:srgbClr val="595959"/>
                    </a:solidFill>
                    <a:latin typeface="Calibri" panose="020F0502020204030204" pitchFamily="34" charset="0"/>
                    <a:cs typeface="Calibri" panose="020F0502020204030204" pitchFamily="34" charset="0"/>
                  </a:rPr>
                  <a:t> </a:t>
                </a:r>
                <a14:m>
                  <m:oMath xmlns:m="http://schemas.openxmlformats.org/officeDocument/2006/math">
                    <m:sSub>
                      <m:sSubPr>
                        <m:ctrlPr>
                          <a:rPr lang="en-US" altLang="ja-JP" sz="2400" b="1" i="1" smtClean="0">
                            <a:solidFill>
                              <a:srgbClr val="595959"/>
                            </a:solidFill>
                            <a:latin typeface="Cambria Math" panose="02040503050406030204" pitchFamily="18" charset="0"/>
                            <a:cs typeface="Calibri" panose="020F0502020204030204" pitchFamily="34" charset="0"/>
                          </a:rPr>
                        </m:ctrlPr>
                      </m:sSubPr>
                      <m:e>
                        <m:r>
                          <a:rPr lang="en-US" altLang="ja-JP" sz="2400" b="1" i="1" smtClean="0">
                            <a:solidFill>
                              <a:srgbClr val="595959"/>
                            </a:solidFill>
                            <a:latin typeface="Cambria Math" panose="02040503050406030204" pitchFamily="18" charset="0"/>
                            <a:cs typeface="Calibri" panose="020F0502020204030204" pitchFamily="34" charset="0"/>
                          </a:rPr>
                          <m:t>𝒑</m:t>
                        </m:r>
                      </m:e>
                      <m:sub>
                        <m:r>
                          <a:rPr lang="en-US" altLang="ja-JP" sz="2400" b="1" i="0" smtClean="0">
                            <a:solidFill>
                              <a:srgbClr val="595959"/>
                            </a:solidFill>
                            <a:latin typeface="Cambria Math" panose="02040503050406030204" pitchFamily="18" charset="0"/>
                            <a:cs typeface="Calibri" panose="020F0502020204030204" pitchFamily="34" charset="0"/>
                          </a:rPr>
                          <m:t>𝐓𝟎</m:t>
                        </m:r>
                      </m:sub>
                    </m:sSub>
                    <m:r>
                      <a:rPr lang="en-US" altLang="ja-JP" sz="2400" b="1" i="1" smtClean="0">
                        <a:solidFill>
                          <a:srgbClr val="595959"/>
                        </a:solidFill>
                        <a:latin typeface="Cambria Math" panose="02040503050406030204" pitchFamily="18" charset="0"/>
                        <a:cs typeface="Calibri" panose="020F0502020204030204" pitchFamily="34" charset="0"/>
                      </a:rPr>
                      <m:t>∼</m:t>
                    </m:r>
                  </m:oMath>
                </a14:m>
                <a:r>
                  <a:rPr lang="en-US" altLang="ja-JP" sz="2400" b="1" dirty="0">
                    <a:solidFill>
                      <a:srgbClr val="595959"/>
                    </a:solidFill>
                    <a:latin typeface="Calibri" panose="020F0502020204030204" pitchFamily="34" charset="0"/>
                    <a:cs typeface="Calibri" panose="020F0502020204030204" pitchFamily="34" charset="0"/>
                  </a:rPr>
                  <a:t> Infrared cutoff for 2</a:t>
                </a:r>
                <a:r>
                  <a:rPr lang="en-US" altLang="ja-JP" sz="2400" b="1" dirty="0">
                    <a:solidFill>
                      <a:srgbClr val="595959"/>
                    </a:solidFill>
                    <a:latin typeface="Calibri" panose="020F0502020204030204" pitchFamily="34" charset="0"/>
                    <a:cs typeface="Calibri" panose="020F0502020204030204" pitchFamily="34" charset="0"/>
                    <a:sym typeface="Wingdings" panose="05000000000000000000" pitchFamily="2" charset="2"/>
                  </a:rPr>
                  <a:t>2 cross section </a:t>
                </a:r>
                <a:endParaRPr lang="en-US" altLang="ja-JP" sz="2400" b="1" dirty="0">
                  <a:solidFill>
                    <a:srgbClr val="595959"/>
                  </a:solidFill>
                  <a:latin typeface="Calibri" panose="020F0502020204030204" pitchFamily="34" charset="0"/>
                  <a:cs typeface="Calibri" panose="020F0502020204030204" pitchFamily="34" charset="0"/>
                </a:endParaRPr>
              </a:p>
            </p:txBody>
          </p:sp>
        </mc:Choice>
        <mc:Fallback xmlns="">
          <p:sp>
            <p:nvSpPr>
              <p:cNvPr id="16" name="TextBox 15">
                <a:extLst>
                  <a:ext uri="{FF2B5EF4-FFF2-40B4-BE49-F238E27FC236}">
                    <a16:creationId xmlns:a16="http://schemas.microsoft.com/office/drawing/2014/main" id="{7C9253A6-E91D-4F95-91EE-B9D275543624}"/>
                  </a:ext>
                </a:extLst>
              </p:cNvPr>
              <p:cNvSpPr txBox="1">
                <a:spLocks noRot="1" noChangeAspect="1" noMove="1" noResize="1" noEditPoints="1" noAdjustHandles="1" noChangeArrowheads="1" noChangeShapeType="1" noTextEdit="1"/>
              </p:cNvSpPr>
              <p:nvPr/>
            </p:nvSpPr>
            <p:spPr>
              <a:xfrm>
                <a:off x="6119639" y="5570217"/>
                <a:ext cx="5748976" cy="461665"/>
              </a:xfrm>
              <a:prstGeom prst="rect">
                <a:avLst/>
              </a:prstGeom>
              <a:blipFill>
                <a:blip r:embed="rId6"/>
                <a:stretch>
                  <a:fillRect t="-12000" r="-2439" b="-30667"/>
                </a:stretch>
              </a:blipFill>
            </p:spPr>
            <p:txBody>
              <a:bodyPr/>
              <a:lstStyle/>
              <a:p>
                <a:r>
                  <a:rPr lang="ja-JP" altLang="en-US">
                    <a:noFill/>
                  </a:rPr>
                  <a:t> </a:t>
                </a:r>
              </a:p>
            </p:txBody>
          </p:sp>
        </mc:Fallback>
      </mc:AlternateContent>
      <p:sp>
        <p:nvSpPr>
          <p:cNvPr id="18" name="TextBox 17">
            <a:extLst>
              <a:ext uri="{FF2B5EF4-FFF2-40B4-BE49-F238E27FC236}">
                <a16:creationId xmlns:a16="http://schemas.microsoft.com/office/drawing/2014/main" id="{2968E168-9650-4D5B-A284-F4EE05832627}"/>
              </a:ext>
            </a:extLst>
          </p:cNvPr>
          <p:cNvSpPr txBox="1"/>
          <p:nvPr/>
        </p:nvSpPr>
        <p:spPr>
          <a:xfrm>
            <a:off x="7469852" y="2361657"/>
            <a:ext cx="4449321" cy="523220"/>
          </a:xfrm>
          <a:prstGeom prst="rect">
            <a:avLst/>
          </a:prstGeom>
          <a:noFill/>
        </p:spPr>
        <p:txBody>
          <a:bodyPr wrap="square" rtlCol="0">
            <a:spAutoFit/>
          </a:bodyPr>
          <a:lstStyle/>
          <a:p>
            <a:pPr algn="ctr"/>
            <a:r>
              <a:rPr lang="en-US" altLang="ja-JP" sz="2800" b="1" dirty="0">
                <a:solidFill>
                  <a:schemeClr val="tx1">
                    <a:lumMod val="75000"/>
                    <a:lumOff val="25000"/>
                  </a:schemeClr>
                </a:solidFill>
                <a:latin typeface="Calibri" panose="020F0502020204030204" pitchFamily="34" charset="0"/>
                <a:cs typeface="Calibri" panose="020F0502020204030204" pitchFamily="34" charset="0"/>
              </a:rPr>
              <a:t>…with simple starting point</a:t>
            </a:r>
          </a:p>
        </p:txBody>
      </p:sp>
      <p:sp>
        <p:nvSpPr>
          <p:cNvPr id="5" name="Slide Number Placeholder 4">
            <a:extLst>
              <a:ext uri="{FF2B5EF4-FFF2-40B4-BE49-F238E27FC236}">
                <a16:creationId xmlns:a16="http://schemas.microsoft.com/office/drawing/2014/main" id="{76F979A3-38BE-D10D-72E9-FCFE6F4EC212}"/>
              </a:ext>
            </a:extLst>
          </p:cNvPr>
          <p:cNvSpPr>
            <a:spLocks noGrp="1"/>
          </p:cNvSpPr>
          <p:nvPr>
            <p:ph type="sldNum" sz="quarter" idx="12"/>
          </p:nvPr>
        </p:nvSpPr>
        <p:spPr/>
        <p:txBody>
          <a:bodyPr/>
          <a:lstStyle/>
          <a:p>
            <a:fld id="{35AB285C-654F-4A5B-870C-7C676C8AE05A}" type="slidenum">
              <a:rPr lang="ja-JP" altLang="en-US" smtClean="0"/>
              <a:pPr/>
              <a:t>21</a:t>
            </a:fld>
            <a:endParaRPr lang="ja-JP" altLang="en-US" dirty="0"/>
          </a:p>
        </p:txBody>
      </p:sp>
    </p:spTree>
    <p:extLst>
      <p:ext uri="{BB962C8B-B14F-4D97-AF65-F5344CB8AC3E}">
        <p14:creationId xmlns:p14="http://schemas.microsoft.com/office/powerpoint/2010/main" val="851943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5EAC662-0C6A-4F6E-9330-BFF4AEEDE7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508"/>
          <a:stretch/>
        </p:blipFill>
        <p:spPr bwMode="auto">
          <a:xfrm>
            <a:off x="489528" y="1013778"/>
            <a:ext cx="5207726" cy="312053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FAED60F-9061-4C07-ABDA-CC73D6B2945E}"/>
                  </a:ext>
                </a:extLst>
              </p:cNvPr>
              <p:cNvSpPr>
                <a:spLocks noGrp="1"/>
              </p:cNvSpPr>
              <p:nvPr>
                <p:ph type="title"/>
              </p:nvPr>
            </p:nvSpPr>
            <p:spPr>
              <a:xfrm>
                <a:off x="0" y="238884"/>
                <a:ext cx="12192000" cy="863311"/>
              </a:xfrm>
            </p:spPr>
            <p:txBody>
              <a:bodyPr>
                <a:normAutofit/>
              </a:bodyPr>
              <a:lstStyle/>
              <a:p>
                <a:r>
                  <a:rPr lang="en-US" altLang="ja-JP" sz="3600" b="1" dirty="0">
                    <a:solidFill>
                      <a:schemeClr val="tx1"/>
                    </a:solidFill>
                    <a:cs typeface="Calibri" panose="020F0502020204030204" pitchFamily="34" charset="0"/>
                  </a:rPr>
                  <a:t>Difference of </a:t>
                </a:r>
                <a14:m>
                  <m:oMath xmlns:m="http://schemas.openxmlformats.org/officeDocument/2006/math">
                    <m:sSub>
                      <m:sSubPr>
                        <m:ctrlPr>
                          <a:rPr lang="en-US" altLang="ja-JP" sz="3600" b="1" i="1" smtClean="0">
                            <a:solidFill>
                              <a:schemeClr val="tx1"/>
                            </a:solidFill>
                            <a:latin typeface="Cambria Math" panose="02040503050406030204" pitchFamily="18" charset="0"/>
                            <a:cs typeface="Calibri" panose="020F0502020204030204" pitchFamily="34" charset="0"/>
                          </a:rPr>
                        </m:ctrlPr>
                      </m:sSubPr>
                      <m:e>
                        <m:r>
                          <a:rPr lang="en-US" altLang="ja-JP" sz="3600" b="1" i="1" smtClean="0">
                            <a:solidFill>
                              <a:schemeClr val="tx1"/>
                            </a:solidFill>
                            <a:latin typeface="Cambria Math" panose="02040503050406030204" pitchFamily="18" charset="0"/>
                            <a:cs typeface="Calibri" panose="020F0502020204030204" pitchFamily="34" charset="0"/>
                          </a:rPr>
                          <m:t>𝑬</m:t>
                        </m:r>
                      </m:e>
                      <m:sub>
                        <m:r>
                          <a:rPr lang="en-US" altLang="ja-JP" sz="3600" b="1" i="1" smtClean="0">
                            <a:solidFill>
                              <a:schemeClr val="tx1"/>
                            </a:solidFill>
                            <a:latin typeface="Cambria Math" panose="02040503050406030204" pitchFamily="18" charset="0"/>
                            <a:cs typeface="Calibri" panose="020F0502020204030204" pitchFamily="34" charset="0"/>
                          </a:rPr>
                          <m:t>𝑻</m:t>
                        </m:r>
                      </m:sub>
                    </m:sSub>
                  </m:oMath>
                </a14:m>
                <a:r>
                  <a:rPr kumimoji="1" lang="ja-JP" altLang="en-US" sz="3600" b="1" dirty="0">
                    <a:solidFill>
                      <a:schemeClr val="tx1"/>
                    </a:solidFill>
                    <a:cs typeface="Calibri" panose="020F0502020204030204" pitchFamily="34" charset="0"/>
                  </a:rPr>
                  <a:t> </a:t>
                </a:r>
                <a:r>
                  <a:rPr kumimoji="1" lang="en-US" altLang="ja-JP" sz="3600" b="1" dirty="0">
                    <a:solidFill>
                      <a:schemeClr val="tx1"/>
                    </a:solidFill>
                    <a:cs typeface="Calibri" panose="020F0502020204030204" pitchFamily="34" charset="0"/>
                  </a:rPr>
                  <a:t>evolution between hydro and string frag.</a:t>
                </a:r>
                <a:endParaRPr kumimoji="1" lang="ja-JP" altLang="en-US" sz="3600" dirty="0">
                  <a:solidFill>
                    <a:schemeClr val="tx1"/>
                  </a:solidFill>
                </a:endParaRPr>
              </a:p>
            </p:txBody>
          </p:sp>
        </mc:Choice>
        <mc:Fallback xmlns="">
          <p:sp>
            <p:nvSpPr>
              <p:cNvPr id="2" name="Title 1">
                <a:extLst>
                  <a:ext uri="{FF2B5EF4-FFF2-40B4-BE49-F238E27FC236}">
                    <a16:creationId xmlns:a16="http://schemas.microsoft.com/office/drawing/2014/main" id="{6FAED60F-9061-4C07-ABDA-CC73D6B2945E}"/>
                  </a:ext>
                </a:extLst>
              </p:cNvPr>
              <p:cNvSpPr>
                <a:spLocks noGrp="1" noRot="1" noChangeAspect="1" noMove="1" noResize="1" noEditPoints="1" noAdjustHandles="1" noChangeArrowheads="1" noChangeShapeType="1" noTextEdit="1"/>
              </p:cNvSpPr>
              <p:nvPr>
                <p:ph type="title"/>
              </p:nvPr>
            </p:nvSpPr>
            <p:spPr>
              <a:xfrm>
                <a:off x="0" y="238884"/>
                <a:ext cx="12192000" cy="863311"/>
              </a:xfrm>
              <a:blipFill>
                <a:blip r:embed="rId3"/>
                <a:stretch>
                  <a:fillRect t="-1408" b="-10563"/>
                </a:stretch>
              </a:blipFill>
            </p:spPr>
            <p:txBody>
              <a:bodyPr/>
              <a:lstStyle/>
              <a:p>
                <a:r>
                  <a:rPr lang="ja-JP" altLang="en-US">
                    <a:noFill/>
                  </a:rPr>
                  <a:t> </a:t>
                </a:r>
              </a:p>
            </p:txBody>
          </p:sp>
        </mc:Fallback>
      </mc:AlternateContent>
      <p:sp>
        <p:nvSpPr>
          <p:cNvPr id="3" name="Date Placeholder 2">
            <a:extLst>
              <a:ext uri="{FF2B5EF4-FFF2-40B4-BE49-F238E27FC236}">
                <a16:creationId xmlns:a16="http://schemas.microsoft.com/office/drawing/2014/main" id="{E91FDB7B-DA27-4EA9-B327-A0DCF5A9AF43}"/>
              </a:ext>
            </a:extLst>
          </p:cNvPr>
          <p:cNvSpPr>
            <a:spLocks noGrp="1"/>
          </p:cNvSpPr>
          <p:nvPr>
            <p:ph type="dt" sz="half" idx="10"/>
          </p:nvPr>
        </p:nvSpPr>
        <p:spPr/>
        <p:txBody>
          <a:bodyPr/>
          <a:lstStyle/>
          <a:p>
            <a:r>
              <a:rPr lang="en-US" altLang="ja-JP"/>
              <a:t>2022/09/14,   Yuuka Kanakubo, Sophia Univ.</a:t>
            </a:r>
            <a:endParaRPr lang="ja-JP" altLang="en-US" dirty="0"/>
          </a:p>
        </p:txBody>
      </p:sp>
      <p:sp>
        <p:nvSpPr>
          <p:cNvPr id="4" name="Footer Placeholder 3">
            <a:extLst>
              <a:ext uri="{FF2B5EF4-FFF2-40B4-BE49-F238E27FC236}">
                <a16:creationId xmlns:a16="http://schemas.microsoft.com/office/drawing/2014/main" id="{77318C04-5597-4716-80EF-CE4222AAED1B}"/>
              </a:ext>
            </a:extLst>
          </p:cNvPr>
          <p:cNvSpPr>
            <a:spLocks noGrp="1"/>
          </p:cNvSpPr>
          <p:nvPr>
            <p:ph type="ftr" sz="quarter" idx="11"/>
          </p:nvPr>
        </p:nvSpPr>
        <p:spPr/>
        <p:txBody>
          <a:bodyPr/>
          <a:lstStyle/>
          <a:p>
            <a:r>
              <a:rPr lang="en-US" altLang="zh-CN"/>
              <a:t>Lund University, Sweden</a:t>
            </a:r>
            <a:endParaRPr lang="ja-JP" alt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EA94470-D201-4CB4-BB9F-4C10C88B32A4}"/>
                  </a:ext>
                </a:extLst>
              </p:cNvPr>
              <p:cNvSpPr txBox="1"/>
              <p:nvPr/>
            </p:nvSpPr>
            <p:spPr>
              <a:xfrm>
                <a:off x="6056379" y="1454725"/>
                <a:ext cx="5646093" cy="954107"/>
              </a:xfrm>
              <a:prstGeom prst="rect">
                <a:avLst/>
              </a:prstGeom>
              <a:noFill/>
            </p:spPr>
            <p:txBody>
              <a:bodyPr wrap="square" rtlCol="0">
                <a:spAutoFit/>
              </a:bodyPr>
              <a:lstStyle/>
              <a:p>
                <a:r>
                  <a:rPr kumimoji="1" lang="en-US" altLang="ja-JP" sz="2800" b="1" u="sng" dirty="0">
                    <a:solidFill>
                      <a:schemeClr val="tx1">
                        <a:lumMod val="75000"/>
                        <a:lumOff val="25000"/>
                      </a:schemeClr>
                    </a:solidFill>
                    <a:latin typeface="Calibri" panose="020F0502020204030204" pitchFamily="34" charset="0"/>
                    <a:cs typeface="Calibri" panose="020F0502020204030204" pitchFamily="34" charset="0"/>
                  </a:rPr>
                  <a:t>Hydro</a:t>
                </a:r>
                <a:r>
                  <a:rPr kumimoji="1" lang="en-US" altLang="ja-JP" sz="2800" b="1" dirty="0">
                    <a:solidFill>
                      <a:schemeClr val="tx1">
                        <a:lumMod val="75000"/>
                        <a:lumOff val="25000"/>
                      </a:schemeClr>
                    </a:solidFill>
                    <a:latin typeface="Calibri" panose="020F0502020204030204" pitchFamily="34" charset="0"/>
                    <a:cs typeface="Calibri" panose="020F0502020204030204" pitchFamily="34" charset="0"/>
                  </a:rPr>
                  <a:t>: </a:t>
                </a:r>
                <a14:m>
                  <m:oMath xmlns:m="http://schemas.openxmlformats.org/officeDocument/2006/math">
                    <m:sSub>
                      <m:sSubPr>
                        <m:ctrlPr>
                          <a:rPr lang="en-US" altLang="ja-JP" sz="2800" b="1" i="1" smtClean="0">
                            <a:solidFill>
                              <a:schemeClr val="tx1">
                                <a:lumMod val="75000"/>
                                <a:lumOff val="25000"/>
                              </a:schemeClr>
                            </a:solidFill>
                            <a:latin typeface="Cambria Math" panose="02040503050406030204" pitchFamily="18" charset="0"/>
                            <a:cs typeface="Calibri" panose="020F0502020204030204" pitchFamily="34" charset="0"/>
                          </a:rPr>
                        </m:ctrlPr>
                      </m:sSubPr>
                      <m:e>
                        <m:r>
                          <a:rPr lang="en-US" altLang="ja-JP" sz="2800" b="1" i="1" smtClean="0">
                            <a:solidFill>
                              <a:schemeClr val="tx1">
                                <a:lumMod val="75000"/>
                                <a:lumOff val="25000"/>
                              </a:schemeClr>
                            </a:solidFill>
                            <a:latin typeface="Cambria Math" panose="02040503050406030204" pitchFamily="18" charset="0"/>
                            <a:cs typeface="Calibri" panose="020F0502020204030204" pitchFamily="34" charset="0"/>
                          </a:rPr>
                          <m:t>𝑬</m:t>
                        </m:r>
                      </m:e>
                      <m:sub>
                        <m:r>
                          <a:rPr lang="en-US" altLang="ja-JP" sz="2800" b="1" i="1" smtClean="0">
                            <a:solidFill>
                              <a:schemeClr val="tx1">
                                <a:lumMod val="75000"/>
                                <a:lumOff val="25000"/>
                              </a:schemeClr>
                            </a:solidFill>
                            <a:latin typeface="Cambria Math" panose="02040503050406030204" pitchFamily="18" charset="0"/>
                            <a:cs typeface="Calibri" panose="020F0502020204030204" pitchFamily="34" charset="0"/>
                          </a:rPr>
                          <m:t>𝑻</m:t>
                        </m:r>
                      </m:sub>
                    </m:sSub>
                  </m:oMath>
                </a14:m>
                <a:r>
                  <a:rPr kumimoji="1" lang="ja-JP" altLang="en-US" sz="2800" b="1" dirty="0">
                    <a:solidFill>
                      <a:schemeClr val="tx1">
                        <a:lumMod val="75000"/>
                        <a:lumOff val="25000"/>
                      </a:schemeClr>
                    </a:solidFill>
                    <a:latin typeface="Calibri" panose="020F0502020204030204" pitchFamily="34" charset="0"/>
                    <a:cs typeface="Calibri" panose="020F0502020204030204" pitchFamily="34" charset="0"/>
                  </a:rPr>
                  <a:t> </a:t>
                </a:r>
                <a:r>
                  <a:rPr kumimoji="1" lang="en-US" altLang="ja-JP" sz="2800" b="1" dirty="0">
                    <a:solidFill>
                      <a:schemeClr val="tx1">
                        <a:lumMod val="75000"/>
                        <a:lumOff val="25000"/>
                      </a:schemeClr>
                    </a:solidFill>
                    <a:latin typeface="Calibri" panose="020F0502020204030204" pitchFamily="34" charset="0"/>
                    <a:cs typeface="Calibri" panose="020F0502020204030204" pitchFamily="34" charset="0"/>
                  </a:rPr>
                  <a:t>decrease due to </a:t>
                </a:r>
                <a14:m>
                  <m:oMath xmlns:m="http://schemas.openxmlformats.org/officeDocument/2006/math">
                    <m:r>
                      <a:rPr kumimoji="1" lang="en-US" altLang="ja-JP" sz="2800" b="1" i="1" smtClean="0">
                        <a:solidFill>
                          <a:schemeClr val="tx1">
                            <a:lumMod val="75000"/>
                            <a:lumOff val="25000"/>
                          </a:schemeClr>
                        </a:solidFill>
                        <a:latin typeface="Cambria Math" panose="02040503050406030204" pitchFamily="18" charset="0"/>
                        <a:cs typeface="Calibri" panose="020F0502020204030204" pitchFamily="34" charset="0"/>
                      </a:rPr>
                      <m:t>𝒑𝒅𝑽</m:t>
                    </m:r>
                  </m:oMath>
                </a14:m>
                <a:r>
                  <a:rPr kumimoji="1" lang="en-US" altLang="ja-JP" sz="2800" b="1" dirty="0">
                    <a:solidFill>
                      <a:schemeClr val="tx1">
                        <a:lumMod val="75000"/>
                        <a:lumOff val="25000"/>
                      </a:schemeClr>
                    </a:solidFill>
                    <a:latin typeface="Calibri" panose="020F0502020204030204" pitchFamily="34" charset="0"/>
                    <a:cs typeface="Calibri" panose="020F0502020204030204" pitchFamily="34" charset="0"/>
                  </a:rPr>
                  <a:t> work in longitudinal direction</a:t>
                </a:r>
              </a:p>
            </p:txBody>
          </p:sp>
        </mc:Choice>
        <mc:Fallback xmlns="">
          <p:sp>
            <p:nvSpPr>
              <p:cNvPr id="6" name="TextBox 5">
                <a:extLst>
                  <a:ext uri="{FF2B5EF4-FFF2-40B4-BE49-F238E27FC236}">
                    <a16:creationId xmlns:a16="http://schemas.microsoft.com/office/drawing/2014/main" id="{EEA94470-D201-4CB4-BB9F-4C10C88B32A4}"/>
                  </a:ext>
                </a:extLst>
              </p:cNvPr>
              <p:cNvSpPr txBox="1">
                <a:spLocks noRot="1" noChangeAspect="1" noMove="1" noResize="1" noEditPoints="1" noAdjustHandles="1" noChangeArrowheads="1" noChangeShapeType="1" noTextEdit="1"/>
              </p:cNvSpPr>
              <p:nvPr/>
            </p:nvSpPr>
            <p:spPr>
              <a:xfrm>
                <a:off x="6056379" y="1454725"/>
                <a:ext cx="5646093" cy="954107"/>
              </a:xfrm>
              <a:prstGeom prst="rect">
                <a:avLst/>
              </a:prstGeom>
              <a:blipFill>
                <a:blip r:embed="rId4"/>
                <a:stretch>
                  <a:fillRect l="-2268" t="-6410" b="-17949"/>
                </a:stretch>
              </a:blipFill>
            </p:spPr>
            <p:txBody>
              <a:bodyPr/>
              <a:lstStyle/>
              <a:p>
                <a:r>
                  <a:rPr lang="ja-JP" altLang="en-US">
                    <a:noFill/>
                  </a:rPr>
                  <a:t> </a:t>
                </a:r>
              </a:p>
            </p:txBody>
          </p:sp>
        </mc:Fallback>
      </mc:AlternateContent>
      <p:sp>
        <p:nvSpPr>
          <p:cNvPr id="7" name="矢印: 右 40">
            <a:extLst>
              <a:ext uri="{FF2B5EF4-FFF2-40B4-BE49-F238E27FC236}">
                <a16:creationId xmlns:a16="http://schemas.microsoft.com/office/drawing/2014/main" id="{F1062B23-950D-40F2-BA5D-4C097BEF7245}"/>
              </a:ext>
            </a:extLst>
          </p:cNvPr>
          <p:cNvSpPr/>
          <p:nvPr/>
        </p:nvSpPr>
        <p:spPr>
          <a:xfrm rot="5400000">
            <a:off x="2890394" y="1632506"/>
            <a:ext cx="1243450" cy="431511"/>
          </a:xfrm>
          <a:prstGeom prst="rightArrow">
            <a:avLst>
              <a:gd name="adj1" fmla="val 43738"/>
              <a:gd name="adj2" fmla="val 54461"/>
            </a:avLst>
          </a:prstGeom>
          <a:solidFill>
            <a:srgbClr val="203864">
              <a:alpha val="70000"/>
            </a:srgbClr>
          </a:solidFill>
          <a:ln w="76200">
            <a:solidFill>
              <a:srgbClr val="3B383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8" name="矢印: 右 40">
            <a:extLst>
              <a:ext uri="{FF2B5EF4-FFF2-40B4-BE49-F238E27FC236}">
                <a16:creationId xmlns:a16="http://schemas.microsoft.com/office/drawing/2014/main" id="{367D2AB3-3081-44B0-BD95-2DBD820A22D2}"/>
              </a:ext>
            </a:extLst>
          </p:cNvPr>
          <p:cNvSpPr/>
          <p:nvPr/>
        </p:nvSpPr>
        <p:spPr>
          <a:xfrm rot="5400000">
            <a:off x="10922786" y="1651024"/>
            <a:ext cx="667302" cy="531428"/>
          </a:xfrm>
          <a:prstGeom prst="rightArrow">
            <a:avLst>
              <a:gd name="adj1" fmla="val 43738"/>
              <a:gd name="adj2" fmla="val 54461"/>
            </a:avLst>
          </a:prstGeom>
          <a:solidFill>
            <a:srgbClr val="203864">
              <a:alpha val="70000"/>
            </a:srgbClr>
          </a:solidFill>
          <a:ln w="76200">
            <a:solidFill>
              <a:srgbClr val="3B383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26AD0E5-9E17-475F-B6A6-698034AECDE5}"/>
                  </a:ext>
                </a:extLst>
              </p:cNvPr>
              <p:cNvSpPr txBox="1"/>
              <p:nvPr/>
            </p:nvSpPr>
            <p:spPr>
              <a:xfrm>
                <a:off x="6077725" y="2536912"/>
                <a:ext cx="5485466" cy="954107"/>
              </a:xfrm>
              <a:prstGeom prst="rect">
                <a:avLst/>
              </a:prstGeom>
              <a:noFill/>
            </p:spPr>
            <p:txBody>
              <a:bodyPr wrap="square" rtlCol="0">
                <a:spAutoFit/>
              </a:bodyPr>
              <a:lstStyle/>
              <a:p>
                <a:r>
                  <a:rPr kumimoji="1" lang="en-US" altLang="ja-JP" sz="2800" b="1" u="sng" dirty="0">
                    <a:solidFill>
                      <a:schemeClr val="tx1">
                        <a:lumMod val="75000"/>
                        <a:lumOff val="25000"/>
                      </a:schemeClr>
                    </a:solidFill>
                    <a:latin typeface="Calibri" panose="020F0502020204030204" pitchFamily="34" charset="0"/>
                    <a:cs typeface="Calibri" panose="020F0502020204030204" pitchFamily="34" charset="0"/>
                  </a:rPr>
                  <a:t>String fragmentation</a:t>
                </a:r>
                <a:r>
                  <a:rPr kumimoji="1" lang="en-US" altLang="ja-JP" sz="2800" b="1" dirty="0">
                    <a:solidFill>
                      <a:schemeClr val="tx1">
                        <a:lumMod val="75000"/>
                        <a:lumOff val="25000"/>
                      </a:schemeClr>
                    </a:solidFill>
                    <a:latin typeface="Calibri" panose="020F0502020204030204" pitchFamily="34" charset="0"/>
                    <a:cs typeface="Calibri" panose="020F0502020204030204" pitchFamily="34" charset="0"/>
                  </a:rPr>
                  <a:t>:</a:t>
                </a:r>
              </a:p>
              <a:p>
                <a:r>
                  <a:rPr kumimoji="1" lang="en-US" altLang="ja-JP" sz="2800" b="1" dirty="0">
                    <a:solidFill>
                      <a:schemeClr val="tx1">
                        <a:lumMod val="75000"/>
                        <a:lumOff val="25000"/>
                      </a:schemeClr>
                    </a:solidFill>
                    <a:latin typeface="Calibri" panose="020F0502020204030204" pitchFamily="34" charset="0"/>
                    <a:cs typeface="Calibri" panose="020F0502020204030204" pitchFamily="34" charset="0"/>
                  </a:rPr>
                  <a:t>             </a:t>
                </a:r>
                <a14:m>
                  <m:oMath xmlns:m="http://schemas.openxmlformats.org/officeDocument/2006/math">
                    <m:sSub>
                      <m:sSubPr>
                        <m:ctrlPr>
                          <a:rPr lang="en-US" altLang="ja-JP" sz="2800" b="1" i="1" smtClean="0">
                            <a:solidFill>
                              <a:schemeClr val="tx1">
                                <a:lumMod val="75000"/>
                                <a:lumOff val="25000"/>
                              </a:schemeClr>
                            </a:solidFill>
                            <a:latin typeface="Cambria Math" panose="02040503050406030204" pitchFamily="18" charset="0"/>
                            <a:cs typeface="Calibri" panose="020F0502020204030204" pitchFamily="34" charset="0"/>
                          </a:rPr>
                        </m:ctrlPr>
                      </m:sSubPr>
                      <m:e>
                        <m:r>
                          <a:rPr lang="en-US" altLang="ja-JP" sz="2800" b="1" i="1" smtClean="0">
                            <a:solidFill>
                              <a:schemeClr val="tx1">
                                <a:lumMod val="75000"/>
                                <a:lumOff val="25000"/>
                              </a:schemeClr>
                            </a:solidFill>
                            <a:latin typeface="Cambria Math" panose="02040503050406030204" pitchFamily="18" charset="0"/>
                            <a:cs typeface="Calibri" panose="020F0502020204030204" pitchFamily="34" charset="0"/>
                          </a:rPr>
                          <m:t>𝑬</m:t>
                        </m:r>
                      </m:e>
                      <m:sub>
                        <m:r>
                          <a:rPr lang="en-US" altLang="ja-JP" sz="2800" b="1" i="1" smtClean="0">
                            <a:solidFill>
                              <a:schemeClr val="tx1">
                                <a:lumMod val="75000"/>
                                <a:lumOff val="25000"/>
                              </a:schemeClr>
                            </a:solidFill>
                            <a:latin typeface="Cambria Math" panose="02040503050406030204" pitchFamily="18" charset="0"/>
                            <a:cs typeface="Calibri" panose="020F0502020204030204" pitchFamily="34" charset="0"/>
                          </a:rPr>
                          <m:t>𝑻</m:t>
                        </m:r>
                      </m:sub>
                    </m:sSub>
                  </m:oMath>
                </a14:m>
                <a:r>
                  <a:rPr kumimoji="1" lang="ja-JP" altLang="en-US" sz="2800" b="1" dirty="0">
                    <a:solidFill>
                      <a:schemeClr val="tx1">
                        <a:lumMod val="75000"/>
                        <a:lumOff val="25000"/>
                      </a:schemeClr>
                    </a:solidFill>
                    <a:latin typeface="Calibri" panose="020F0502020204030204" pitchFamily="34" charset="0"/>
                    <a:cs typeface="Calibri" panose="020F0502020204030204" pitchFamily="34" charset="0"/>
                  </a:rPr>
                  <a:t> </a:t>
                </a:r>
                <a:r>
                  <a:rPr kumimoji="1" lang="en-US" altLang="ja-JP" sz="2800" b="1" dirty="0">
                    <a:solidFill>
                      <a:schemeClr val="tx1">
                        <a:lumMod val="75000"/>
                        <a:lumOff val="25000"/>
                      </a:schemeClr>
                    </a:solidFill>
                    <a:latin typeface="Calibri" panose="020F0502020204030204" pitchFamily="34" charset="0"/>
                    <a:cs typeface="Calibri" panose="020F0502020204030204" pitchFamily="34" charset="0"/>
                  </a:rPr>
                  <a:t>enhance</a:t>
                </a:r>
              </a:p>
            </p:txBody>
          </p:sp>
        </mc:Choice>
        <mc:Fallback xmlns="">
          <p:sp>
            <p:nvSpPr>
              <p:cNvPr id="9" name="TextBox 8">
                <a:extLst>
                  <a:ext uri="{FF2B5EF4-FFF2-40B4-BE49-F238E27FC236}">
                    <a16:creationId xmlns:a16="http://schemas.microsoft.com/office/drawing/2014/main" id="{E26AD0E5-9E17-475F-B6A6-698034AECDE5}"/>
                  </a:ext>
                </a:extLst>
              </p:cNvPr>
              <p:cNvSpPr txBox="1">
                <a:spLocks noRot="1" noChangeAspect="1" noMove="1" noResize="1" noEditPoints="1" noAdjustHandles="1" noChangeArrowheads="1" noChangeShapeType="1" noTextEdit="1"/>
              </p:cNvSpPr>
              <p:nvPr/>
            </p:nvSpPr>
            <p:spPr>
              <a:xfrm>
                <a:off x="6077725" y="2536912"/>
                <a:ext cx="5485466" cy="954107"/>
              </a:xfrm>
              <a:prstGeom prst="rect">
                <a:avLst/>
              </a:prstGeom>
              <a:blipFill>
                <a:blip r:embed="rId5"/>
                <a:stretch>
                  <a:fillRect l="-2222" t="-5732" b="-17197"/>
                </a:stretch>
              </a:blipFill>
            </p:spPr>
            <p:txBody>
              <a:bodyPr/>
              <a:lstStyle/>
              <a:p>
                <a:r>
                  <a:rPr lang="ja-JP" altLang="en-US">
                    <a:noFill/>
                  </a:rPr>
                  <a:t> </a:t>
                </a:r>
              </a:p>
            </p:txBody>
          </p:sp>
        </mc:Fallback>
      </mc:AlternateContent>
      <p:sp>
        <p:nvSpPr>
          <p:cNvPr id="10" name="矢印: 右 40">
            <a:extLst>
              <a:ext uri="{FF2B5EF4-FFF2-40B4-BE49-F238E27FC236}">
                <a16:creationId xmlns:a16="http://schemas.microsoft.com/office/drawing/2014/main" id="{74127ABE-F9F2-4F70-8645-0851150B0A5A}"/>
              </a:ext>
            </a:extLst>
          </p:cNvPr>
          <p:cNvSpPr/>
          <p:nvPr/>
        </p:nvSpPr>
        <p:spPr>
          <a:xfrm rot="16200000">
            <a:off x="10922786" y="3022306"/>
            <a:ext cx="667302" cy="531428"/>
          </a:xfrm>
          <a:prstGeom prst="rightArrow">
            <a:avLst>
              <a:gd name="adj1" fmla="val 43738"/>
              <a:gd name="adj2" fmla="val 54461"/>
            </a:avLst>
          </a:prstGeom>
          <a:solidFill>
            <a:srgbClr val="F45D48">
              <a:alpha val="70000"/>
            </a:srgbClr>
          </a:solidFill>
          <a:ln w="76200">
            <a:solidFill>
              <a:srgbClr val="3B383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11" name="矢印: 右 40">
            <a:extLst>
              <a:ext uri="{FF2B5EF4-FFF2-40B4-BE49-F238E27FC236}">
                <a16:creationId xmlns:a16="http://schemas.microsoft.com/office/drawing/2014/main" id="{58DD7445-9CED-45B1-BF68-D2776930E5AE}"/>
              </a:ext>
            </a:extLst>
          </p:cNvPr>
          <p:cNvSpPr/>
          <p:nvPr/>
        </p:nvSpPr>
        <p:spPr>
          <a:xfrm rot="16200000">
            <a:off x="2865814" y="2682686"/>
            <a:ext cx="429594" cy="431513"/>
          </a:xfrm>
          <a:prstGeom prst="rightArrow">
            <a:avLst>
              <a:gd name="adj1" fmla="val 43738"/>
              <a:gd name="adj2" fmla="val 54461"/>
            </a:avLst>
          </a:prstGeom>
          <a:solidFill>
            <a:srgbClr val="F45D48">
              <a:alpha val="70000"/>
            </a:srgbClr>
          </a:solidFill>
          <a:ln w="76200">
            <a:solidFill>
              <a:srgbClr val="3B383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14" name="Rectangle 13">
            <a:extLst>
              <a:ext uri="{FF2B5EF4-FFF2-40B4-BE49-F238E27FC236}">
                <a16:creationId xmlns:a16="http://schemas.microsoft.com/office/drawing/2014/main" id="{259524DB-4AFC-43CA-B17C-EBF2163CC8F6}"/>
              </a:ext>
            </a:extLst>
          </p:cNvPr>
          <p:cNvSpPr/>
          <p:nvPr/>
        </p:nvSpPr>
        <p:spPr>
          <a:xfrm>
            <a:off x="1511070" y="1226536"/>
            <a:ext cx="535709" cy="4044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TextBox 12">
            <a:extLst>
              <a:ext uri="{FF2B5EF4-FFF2-40B4-BE49-F238E27FC236}">
                <a16:creationId xmlns:a16="http://schemas.microsoft.com/office/drawing/2014/main" id="{22DE6EEC-E09E-4CF1-8A7D-B2793930F595}"/>
              </a:ext>
            </a:extLst>
          </p:cNvPr>
          <p:cNvSpPr txBox="1"/>
          <p:nvPr/>
        </p:nvSpPr>
        <p:spPr>
          <a:xfrm>
            <a:off x="1437081" y="1264819"/>
            <a:ext cx="1787023" cy="461665"/>
          </a:xfrm>
          <a:prstGeom prst="rect">
            <a:avLst/>
          </a:prstGeom>
          <a:solidFill>
            <a:schemeClr val="bg1">
              <a:alpha val="50000"/>
            </a:schemeClr>
          </a:solidFill>
        </p:spPr>
        <p:txBody>
          <a:bodyPr wrap="square" rtlCol="0">
            <a:spAutoFit/>
          </a:bodyPr>
          <a:lstStyle/>
          <a:p>
            <a:r>
              <a:rPr lang="en-US" altLang="ja-JP" sz="2400" b="1" dirty="0" err="1">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rPr>
              <a:t>PbPb</a:t>
            </a:r>
            <a:r>
              <a:rPr lang="en-US" altLang="ja-JP" sz="2400" b="1" dirty="0">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rPr>
              <a:t> (MB)</a:t>
            </a:r>
            <a:endParaRPr lang="en-US" altLang="ja-JP" sz="24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C6FA0382-F80B-4245-9802-CCFBD9B07126}"/>
              </a:ext>
            </a:extLst>
          </p:cNvPr>
          <p:cNvSpPr txBox="1"/>
          <p:nvPr/>
        </p:nvSpPr>
        <p:spPr>
          <a:xfrm>
            <a:off x="2526426" y="5106458"/>
            <a:ext cx="8730011" cy="1077218"/>
          </a:xfrm>
          <a:prstGeom prst="rect">
            <a:avLst/>
          </a:prstGeom>
          <a:noFill/>
        </p:spPr>
        <p:txBody>
          <a:bodyPr wrap="square" rtlCol="0">
            <a:spAutoFit/>
          </a:bodyPr>
          <a:lstStyle/>
          <a:p>
            <a:r>
              <a:rPr kumimoji="1" lang="en-US" altLang="ja-JP" sz="3200" b="1" dirty="0">
                <a:solidFill>
                  <a:srgbClr val="C93F2B"/>
                </a:solidFill>
                <a:latin typeface="Calibri" panose="020F0502020204030204" pitchFamily="34" charset="0"/>
                <a:cs typeface="Calibri" panose="020F0502020204030204" pitchFamily="34" charset="0"/>
              </a:rPr>
              <a:t>Different dynamics in later stage </a:t>
            </a:r>
          </a:p>
          <a:p>
            <a:r>
              <a:rPr kumimoji="1" lang="en-US" altLang="ja-JP" sz="3200" b="1" dirty="0">
                <a:solidFill>
                  <a:srgbClr val="C93F2B"/>
                </a:solidFill>
                <a:latin typeface="Calibri" panose="020F0502020204030204" pitchFamily="34" charset="0"/>
                <a:cs typeface="Calibri" panose="020F0502020204030204" pitchFamily="34" charset="0"/>
                <a:sym typeface="Wingdings" panose="05000000000000000000" pitchFamily="2" charset="2"/>
              </a:rPr>
              <a:t> Require different initial energy profile</a:t>
            </a:r>
            <a:endParaRPr kumimoji="1" lang="en-US" altLang="ja-JP" sz="3200" b="1" dirty="0">
              <a:solidFill>
                <a:srgbClr val="C93F2B"/>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E706911-5BE4-40AE-9D05-0145B1286499}"/>
                  </a:ext>
                </a:extLst>
              </p:cNvPr>
              <p:cNvSpPr txBox="1"/>
              <p:nvPr/>
            </p:nvSpPr>
            <p:spPr>
              <a:xfrm>
                <a:off x="199440" y="4101150"/>
                <a:ext cx="11756570" cy="954107"/>
              </a:xfrm>
              <a:prstGeom prst="rect">
                <a:avLst/>
              </a:prstGeom>
              <a:noFill/>
            </p:spPr>
            <p:txBody>
              <a:bodyPr wrap="square" rtlCol="0">
                <a:spAutoFit/>
              </a:bodyPr>
              <a:lstStyle/>
              <a:p>
                <a:pPr algn="ctr"/>
                <a:r>
                  <a:rPr kumimoji="1" lang="en-US" altLang="ja-JP" sz="2800" b="1" dirty="0">
                    <a:solidFill>
                      <a:schemeClr val="tx1">
                        <a:lumMod val="75000"/>
                        <a:lumOff val="25000"/>
                      </a:schemeClr>
                    </a:solidFill>
                    <a:latin typeface="Calibri" panose="020F0502020204030204" pitchFamily="34" charset="0"/>
                    <a:cs typeface="Calibri" panose="020F0502020204030204" pitchFamily="34" charset="0"/>
                  </a:rPr>
                  <a:t>More multi-parton interaction is required in DCCI compared to PYTHIA</a:t>
                </a:r>
              </a:p>
              <a:p>
                <a:pPr algn="ctr"/>
                <a:r>
                  <a:rPr lang="en-US" altLang="ja-JP" sz="2800" b="1" dirty="0">
                    <a:solidFill>
                      <a:schemeClr val="tx1">
                        <a:lumMod val="75000"/>
                        <a:lumOff val="25000"/>
                      </a:schemeClr>
                    </a:solidFill>
                    <a:latin typeface="Calibri" panose="020F0502020204030204" pitchFamily="34" charset="0"/>
                    <a:cs typeface="Calibri" panose="020F0502020204030204" pitchFamily="34" charset="0"/>
                  </a:rPr>
                  <a:t>(with smaller </a:t>
                </a:r>
                <a14:m>
                  <m:oMath xmlns:m="http://schemas.openxmlformats.org/officeDocument/2006/math">
                    <m:sSub>
                      <m:sSubPr>
                        <m:ctrlPr>
                          <a:rPr lang="en-US" altLang="ja-JP" sz="2800" b="1" i="1" smtClean="0">
                            <a:solidFill>
                              <a:schemeClr val="tx1">
                                <a:lumMod val="75000"/>
                                <a:lumOff val="25000"/>
                              </a:schemeClr>
                            </a:solidFill>
                            <a:latin typeface="Cambria Math" panose="02040503050406030204" pitchFamily="18" charset="0"/>
                            <a:cs typeface="Calibri" panose="020F0502020204030204" pitchFamily="34" charset="0"/>
                          </a:rPr>
                        </m:ctrlPr>
                      </m:sSubPr>
                      <m:e>
                        <m:r>
                          <a:rPr lang="en-US" altLang="ja-JP" sz="2800" b="1" i="1" smtClean="0">
                            <a:solidFill>
                              <a:schemeClr val="tx1">
                                <a:lumMod val="75000"/>
                                <a:lumOff val="25000"/>
                              </a:schemeClr>
                            </a:solidFill>
                            <a:latin typeface="Cambria Math" panose="02040503050406030204" pitchFamily="18" charset="0"/>
                            <a:cs typeface="Calibri" panose="020F0502020204030204" pitchFamily="34" charset="0"/>
                          </a:rPr>
                          <m:t>𝒑</m:t>
                        </m:r>
                      </m:e>
                      <m:sub>
                        <m:r>
                          <a:rPr lang="en-US" altLang="ja-JP" sz="2800" b="1" i="1" smtClean="0">
                            <a:solidFill>
                              <a:schemeClr val="tx1">
                                <a:lumMod val="75000"/>
                                <a:lumOff val="25000"/>
                              </a:schemeClr>
                            </a:solidFill>
                            <a:latin typeface="Cambria Math" panose="02040503050406030204" pitchFamily="18" charset="0"/>
                            <a:cs typeface="Calibri" panose="020F0502020204030204" pitchFamily="34" charset="0"/>
                          </a:rPr>
                          <m:t>𝑻</m:t>
                        </m:r>
                        <m:r>
                          <a:rPr lang="en-US" altLang="ja-JP" sz="2800" b="1" i="1" smtClean="0">
                            <a:solidFill>
                              <a:schemeClr val="tx1">
                                <a:lumMod val="75000"/>
                                <a:lumOff val="25000"/>
                              </a:schemeClr>
                            </a:solidFill>
                            <a:latin typeface="Cambria Math" panose="02040503050406030204" pitchFamily="18" charset="0"/>
                            <a:cs typeface="Calibri" panose="020F0502020204030204" pitchFamily="34" charset="0"/>
                          </a:rPr>
                          <m:t>𝟎</m:t>
                        </m:r>
                      </m:sub>
                    </m:sSub>
                  </m:oMath>
                </a14:m>
                <a:r>
                  <a:rPr lang="en-US" altLang="ja-JP" sz="2800" b="1" dirty="0">
                    <a:solidFill>
                      <a:schemeClr val="tx1">
                        <a:lumMod val="75000"/>
                        <a:lumOff val="25000"/>
                      </a:schemeClr>
                    </a:solidFill>
                    <a:latin typeface="Calibri" panose="020F0502020204030204" pitchFamily="34" charset="0"/>
                    <a:cs typeface="Calibri" panose="020F0502020204030204" pitchFamily="34" charset="0"/>
                  </a:rPr>
                  <a:t> to enhance partonic productions at midrapidity)</a:t>
                </a:r>
                <a:endParaRPr kumimoji="1" lang="en-US" altLang="ja-JP" sz="2800" b="1" dirty="0">
                  <a:solidFill>
                    <a:schemeClr val="tx1">
                      <a:lumMod val="75000"/>
                      <a:lumOff val="25000"/>
                    </a:schemeClr>
                  </a:solidFill>
                  <a:latin typeface="Calibri" panose="020F0502020204030204" pitchFamily="34" charset="0"/>
                  <a:cs typeface="Calibri" panose="020F0502020204030204" pitchFamily="34" charset="0"/>
                </a:endParaRPr>
              </a:p>
            </p:txBody>
          </p:sp>
        </mc:Choice>
        <mc:Fallback xmlns="">
          <p:sp>
            <p:nvSpPr>
              <p:cNvPr id="29" name="TextBox 28">
                <a:extLst>
                  <a:ext uri="{FF2B5EF4-FFF2-40B4-BE49-F238E27FC236}">
                    <a16:creationId xmlns:a16="http://schemas.microsoft.com/office/drawing/2014/main" id="{DE706911-5BE4-40AE-9D05-0145B1286499}"/>
                  </a:ext>
                </a:extLst>
              </p:cNvPr>
              <p:cNvSpPr txBox="1">
                <a:spLocks noRot="1" noChangeAspect="1" noMove="1" noResize="1" noEditPoints="1" noAdjustHandles="1" noChangeArrowheads="1" noChangeShapeType="1" noTextEdit="1"/>
              </p:cNvSpPr>
              <p:nvPr/>
            </p:nvSpPr>
            <p:spPr>
              <a:xfrm>
                <a:off x="199440" y="4101150"/>
                <a:ext cx="11756570" cy="954107"/>
              </a:xfrm>
              <a:prstGeom prst="rect">
                <a:avLst/>
              </a:prstGeom>
              <a:blipFill>
                <a:blip r:embed="rId6"/>
                <a:stretch>
                  <a:fillRect t="-6410" b="-17949"/>
                </a:stretch>
              </a:blipFill>
            </p:spPr>
            <p:txBody>
              <a:bodyPr/>
              <a:lstStyle/>
              <a:p>
                <a:r>
                  <a:rPr lang="ja-JP" altLang="en-US">
                    <a:noFill/>
                  </a:rPr>
                  <a:t> </a:t>
                </a:r>
              </a:p>
            </p:txBody>
          </p:sp>
        </mc:Fallback>
      </mc:AlternateContent>
      <p:sp>
        <p:nvSpPr>
          <p:cNvPr id="5" name="Slide Number Placeholder 4">
            <a:extLst>
              <a:ext uri="{FF2B5EF4-FFF2-40B4-BE49-F238E27FC236}">
                <a16:creationId xmlns:a16="http://schemas.microsoft.com/office/drawing/2014/main" id="{F8ABB01F-C421-A3F9-C3A0-1AD3AB1F4CCF}"/>
              </a:ext>
            </a:extLst>
          </p:cNvPr>
          <p:cNvSpPr>
            <a:spLocks noGrp="1"/>
          </p:cNvSpPr>
          <p:nvPr>
            <p:ph type="sldNum" sz="quarter" idx="12"/>
          </p:nvPr>
        </p:nvSpPr>
        <p:spPr/>
        <p:txBody>
          <a:bodyPr/>
          <a:lstStyle/>
          <a:p>
            <a:fld id="{35AB285C-654F-4A5B-870C-7C676C8AE05A}" type="slidenum">
              <a:rPr lang="ja-JP" altLang="en-US" smtClean="0"/>
              <a:pPr/>
              <a:t>22</a:t>
            </a:fld>
            <a:endParaRPr lang="ja-JP" altLang="en-US" dirty="0"/>
          </a:p>
        </p:txBody>
      </p:sp>
    </p:spTree>
    <p:extLst>
      <p:ext uri="{BB962C8B-B14F-4D97-AF65-F5344CB8AC3E}">
        <p14:creationId xmlns:p14="http://schemas.microsoft.com/office/powerpoint/2010/main" val="123008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3049"/>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FE3115-2962-4838-AF30-0DD49C64B741}"/>
              </a:ext>
            </a:extLst>
          </p:cNvPr>
          <p:cNvSpPr txBox="1"/>
          <p:nvPr/>
        </p:nvSpPr>
        <p:spPr>
          <a:xfrm>
            <a:off x="1103295" y="2801071"/>
            <a:ext cx="10461687" cy="1015663"/>
          </a:xfrm>
          <a:prstGeom prst="rect">
            <a:avLst/>
          </a:prstGeom>
          <a:noFill/>
        </p:spPr>
        <p:txBody>
          <a:bodyPr wrap="square" rtlCol="0">
            <a:spAutoFit/>
          </a:bodyPr>
          <a:lstStyle/>
          <a:p>
            <a:r>
              <a:rPr lang="en-US" sz="6000" b="1" dirty="0">
                <a:solidFill>
                  <a:schemeClr val="bg1">
                    <a:lumMod val="95000"/>
                  </a:schemeClr>
                </a:solidFill>
                <a:latin typeface="Calibri" panose="020F0502020204030204" pitchFamily="34" charset="0"/>
                <a:cs typeface="Calibri" panose="020F0502020204030204" pitchFamily="34" charset="0"/>
              </a:rPr>
              <a:t>Results</a:t>
            </a:r>
          </a:p>
        </p:txBody>
      </p:sp>
    </p:spTree>
    <p:extLst>
      <p:ext uri="{BB962C8B-B14F-4D97-AF65-F5344CB8AC3E}">
        <p14:creationId xmlns:p14="http://schemas.microsoft.com/office/powerpoint/2010/main" val="3700297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1A06C3-8E77-3CB2-898C-8F8AC44E1DFD}"/>
              </a:ext>
            </a:extLst>
          </p:cNvPr>
          <p:cNvPicPr>
            <a:picLocks noChangeAspect="1"/>
          </p:cNvPicPr>
          <p:nvPr/>
        </p:nvPicPr>
        <p:blipFill>
          <a:blip r:embed="rId2"/>
          <a:stretch>
            <a:fillRect/>
          </a:stretch>
        </p:blipFill>
        <p:spPr>
          <a:xfrm>
            <a:off x="1091769" y="847792"/>
            <a:ext cx="4710728" cy="4397628"/>
          </a:xfrm>
          <a:prstGeom prst="rect">
            <a:avLst/>
          </a:prstGeom>
        </p:spPr>
      </p:pic>
      <p:pic>
        <p:nvPicPr>
          <p:cNvPr id="9" name="Picture 8">
            <a:extLst>
              <a:ext uri="{FF2B5EF4-FFF2-40B4-BE49-F238E27FC236}">
                <a16:creationId xmlns:a16="http://schemas.microsoft.com/office/drawing/2014/main" id="{302DC4E6-15E0-BC0E-1CA4-2FB8E27174AE}"/>
              </a:ext>
            </a:extLst>
          </p:cNvPr>
          <p:cNvPicPr>
            <a:picLocks noChangeAspect="1"/>
          </p:cNvPicPr>
          <p:nvPr/>
        </p:nvPicPr>
        <p:blipFill>
          <a:blip r:embed="rId3"/>
          <a:stretch>
            <a:fillRect/>
          </a:stretch>
        </p:blipFill>
        <p:spPr>
          <a:xfrm>
            <a:off x="6138220" y="806637"/>
            <a:ext cx="5119798" cy="4391430"/>
          </a:xfrm>
          <a:prstGeom prst="rect">
            <a:avLst/>
          </a:prstGeom>
        </p:spPr>
      </p:pic>
      <p:sp>
        <p:nvSpPr>
          <p:cNvPr id="5" name="Slide Number Placeholder 4">
            <a:extLst>
              <a:ext uri="{FF2B5EF4-FFF2-40B4-BE49-F238E27FC236}">
                <a16:creationId xmlns:a16="http://schemas.microsoft.com/office/drawing/2014/main" id="{CFDC4C31-13F3-4081-854C-3477B0EC337B}"/>
              </a:ext>
            </a:extLst>
          </p:cNvPr>
          <p:cNvSpPr>
            <a:spLocks noGrp="1"/>
          </p:cNvSpPr>
          <p:nvPr>
            <p:ph type="sldNum" sz="quarter" idx="12"/>
          </p:nvPr>
        </p:nvSpPr>
        <p:spPr/>
        <p:txBody>
          <a:bodyPr/>
          <a:lstStyle/>
          <a:p>
            <a:fld id="{35AB285C-654F-4A5B-870C-7C676C8AE05A}" type="slidenum">
              <a:rPr lang="ja-JP" altLang="en-US" smtClean="0"/>
              <a:pPr/>
              <a:t>24</a:t>
            </a:fld>
            <a:endParaRPr lang="ja-JP" altLang="en-US" dirty="0"/>
          </a:p>
        </p:txBody>
      </p:sp>
      <p:sp>
        <p:nvSpPr>
          <p:cNvPr id="13" name="TextBox 12">
            <a:extLst>
              <a:ext uri="{FF2B5EF4-FFF2-40B4-BE49-F238E27FC236}">
                <a16:creationId xmlns:a16="http://schemas.microsoft.com/office/drawing/2014/main" id="{CAFE21F9-8DAA-4914-9566-6A06EDBB5635}"/>
              </a:ext>
            </a:extLst>
          </p:cNvPr>
          <p:cNvSpPr txBox="1"/>
          <p:nvPr/>
        </p:nvSpPr>
        <p:spPr>
          <a:xfrm rot="16200000">
            <a:off x="-2341756" y="2600185"/>
            <a:ext cx="5013471" cy="276999"/>
          </a:xfrm>
          <a:prstGeom prst="rect">
            <a:avLst/>
          </a:prstGeom>
          <a:noFill/>
        </p:spPr>
        <p:txBody>
          <a:bodyPr wrap="square">
            <a:spAutoFit/>
          </a:bodyPr>
          <a:lstStyle/>
          <a:p>
            <a:r>
              <a:rPr lang="fr-FR" sz="1200" dirty="0">
                <a:solidFill>
                  <a:schemeClr val="bg2">
                    <a:lumMod val="50000"/>
                  </a:schemeClr>
                </a:solidFill>
                <a:latin typeface="Calibri" panose="020F0502020204030204" pitchFamily="34" charset="0"/>
                <a:cs typeface="Calibri" panose="020F0502020204030204" pitchFamily="34" charset="0"/>
              </a:rPr>
              <a:t>J. Adam </a:t>
            </a:r>
            <a:r>
              <a:rPr lang="fr-FR" sz="1200" i="1" dirty="0">
                <a:solidFill>
                  <a:schemeClr val="bg2">
                    <a:lumMod val="50000"/>
                  </a:schemeClr>
                </a:solidFill>
                <a:latin typeface="Calibri" panose="020F0502020204030204" pitchFamily="34" charset="0"/>
                <a:cs typeface="Calibri" panose="020F0502020204030204" pitchFamily="34" charset="0"/>
              </a:rPr>
              <a:t>et al.</a:t>
            </a:r>
            <a:r>
              <a:rPr lang="fr-FR" sz="1200" dirty="0">
                <a:solidFill>
                  <a:schemeClr val="bg2">
                    <a:lumMod val="50000"/>
                  </a:schemeClr>
                </a:solidFill>
                <a:latin typeface="Calibri" panose="020F0502020204030204" pitchFamily="34" charset="0"/>
                <a:cs typeface="Calibri" panose="020F0502020204030204" pitchFamily="34" charset="0"/>
              </a:rPr>
              <a:t>, (ALICE Collaboration), Nature Phys. 13 535-539 (2017) </a:t>
            </a:r>
            <a:endParaRPr lang="en-US" sz="1200" dirty="0">
              <a:solidFill>
                <a:schemeClr val="bg2">
                  <a:lumMod val="50000"/>
                </a:schemeClr>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58450E17-9DBF-4B3E-9F58-2EDD9B3FFD13}"/>
              </a:ext>
            </a:extLst>
          </p:cNvPr>
          <p:cNvSpPr txBox="1"/>
          <p:nvPr/>
        </p:nvSpPr>
        <p:spPr>
          <a:xfrm rot="5400000">
            <a:off x="9579736" y="3274166"/>
            <a:ext cx="4881208" cy="287115"/>
          </a:xfrm>
          <a:prstGeom prst="rect">
            <a:avLst/>
          </a:prstGeom>
          <a:noFill/>
        </p:spPr>
        <p:txBody>
          <a:bodyPr wrap="square">
            <a:spAutoFit/>
          </a:bodyPr>
          <a:lstStyle/>
          <a:p>
            <a:r>
              <a:rPr lang="en-US" sz="1200" dirty="0">
                <a:solidFill>
                  <a:schemeClr val="bg2">
                    <a:lumMod val="50000"/>
                  </a:schemeClr>
                </a:solidFill>
                <a:latin typeface="Calibri" panose="020F0502020204030204" pitchFamily="34" charset="0"/>
                <a:cs typeface="Calibri" panose="020F0502020204030204" pitchFamily="34" charset="0"/>
              </a:rPr>
              <a:t>K. </a:t>
            </a:r>
            <a:r>
              <a:rPr lang="en-US" sz="1200" dirty="0" err="1">
                <a:solidFill>
                  <a:schemeClr val="bg2">
                    <a:lumMod val="50000"/>
                  </a:schemeClr>
                </a:solidFill>
                <a:latin typeface="Calibri" panose="020F0502020204030204" pitchFamily="34" charset="0"/>
                <a:cs typeface="Calibri" panose="020F0502020204030204" pitchFamily="34" charset="0"/>
              </a:rPr>
              <a:t>Aamodt</a:t>
            </a:r>
            <a:r>
              <a:rPr lang="en-US" sz="1200" dirty="0">
                <a:solidFill>
                  <a:schemeClr val="bg2">
                    <a:lumMod val="50000"/>
                  </a:schemeClr>
                </a:solidFill>
                <a:latin typeface="Calibri" panose="020F0502020204030204" pitchFamily="34" charset="0"/>
                <a:cs typeface="Calibri" panose="020F0502020204030204" pitchFamily="34" charset="0"/>
              </a:rPr>
              <a:t> </a:t>
            </a:r>
            <a:r>
              <a:rPr lang="en-US" sz="1200" i="1" dirty="0">
                <a:solidFill>
                  <a:schemeClr val="bg2">
                    <a:lumMod val="50000"/>
                  </a:schemeClr>
                </a:solidFill>
                <a:latin typeface="Calibri" panose="020F0502020204030204" pitchFamily="34" charset="0"/>
                <a:cs typeface="Calibri" panose="020F0502020204030204" pitchFamily="34" charset="0"/>
              </a:rPr>
              <a:t>et al.</a:t>
            </a:r>
            <a:r>
              <a:rPr lang="en-US" sz="1200" dirty="0">
                <a:solidFill>
                  <a:schemeClr val="bg2">
                    <a:lumMod val="50000"/>
                  </a:schemeClr>
                </a:solidFill>
                <a:latin typeface="Calibri" panose="020F0502020204030204" pitchFamily="34" charset="0"/>
                <a:cs typeface="Calibri" panose="020F0502020204030204" pitchFamily="34" charset="0"/>
              </a:rPr>
              <a:t>, (ALICE Collaboration), Phys. Rev. Lett. 106 032301 (2011) </a:t>
            </a:r>
          </a:p>
        </p:txBody>
      </p:sp>
      <p:sp>
        <p:nvSpPr>
          <p:cNvPr id="17" name="TextBox 16">
            <a:extLst>
              <a:ext uri="{FF2B5EF4-FFF2-40B4-BE49-F238E27FC236}">
                <a16:creationId xmlns:a16="http://schemas.microsoft.com/office/drawing/2014/main" id="{A0B511B2-CF13-01B6-A2A1-057112E2E05D}"/>
              </a:ext>
            </a:extLst>
          </p:cNvPr>
          <p:cNvSpPr txBox="1"/>
          <p:nvPr/>
        </p:nvSpPr>
        <p:spPr>
          <a:xfrm>
            <a:off x="959033" y="106383"/>
            <a:ext cx="10279560" cy="769441"/>
          </a:xfrm>
          <a:prstGeom prst="rect">
            <a:avLst/>
          </a:prstGeom>
          <a:noFill/>
        </p:spPr>
        <p:txBody>
          <a:bodyPr wrap="square" rtlCol="0">
            <a:spAutoFit/>
          </a:bodyPr>
          <a:lstStyle/>
          <a:p>
            <a:pPr algn="ctr"/>
            <a:r>
              <a:rPr lang="en-US" altLang="ja-JP" sz="4400" b="1" dirty="0">
                <a:latin typeface="Calibri" panose="020F0502020204030204" pitchFamily="34" charset="0"/>
                <a:cs typeface="Calibri" panose="020F0502020204030204" pitchFamily="34" charset="0"/>
              </a:rPr>
              <a:t>Fraction of core and corona in pp and </a:t>
            </a:r>
            <a:r>
              <a:rPr lang="en-US" altLang="ja-JP" sz="4400" b="1" dirty="0" err="1">
                <a:latin typeface="Calibri" panose="020F0502020204030204" pitchFamily="34" charset="0"/>
                <a:cs typeface="Calibri" panose="020F0502020204030204" pitchFamily="34" charset="0"/>
              </a:rPr>
              <a:t>PbPb</a:t>
            </a:r>
            <a:r>
              <a:rPr lang="en-US" altLang="ja-JP" sz="4400" b="1" dirty="0">
                <a:latin typeface="Calibri" panose="020F0502020204030204" pitchFamily="34" charset="0"/>
                <a:cs typeface="Calibri" panose="020F0502020204030204" pitchFamily="34" charset="0"/>
              </a:rPr>
              <a:t> </a:t>
            </a:r>
          </a:p>
        </p:txBody>
      </p:sp>
      <p:sp>
        <p:nvSpPr>
          <p:cNvPr id="18" name="TextBox 17">
            <a:extLst>
              <a:ext uri="{FF2B5EF4-FFF2-40B4-BE49-F238E27FC236}">
                <a16:creationId xmlns:a16="http://schemas.microsoft.com/office/drawing/2014/main" id="{F935CC9F-196C-44AA-EFE3-D984DF698DA5}"/>
              </a:ext>
            </a:extLst>
          </p:cNvPr>
          <p:cNvSpPr txBox="1"/>
          <p:nvPr/>
        </p:nvSpPr>
        <p:spPr>
          <a:xfrm>
            <a:off x="8506934" y="904185"/>
            <a:ext cx="2380173" cy="523220"/>
          </a:xfrm>
          <a:prstGeom prst="rect">
            <a:avLst/>
          </a:prstGeom>
          <a:noFill/>
        </p:spPr>
        <p:txBody>
          <a:bodyPr wrap="square" rtlCol="0">
            <a:spAutoFit/>
          </a:bodyPr>
          <a:lstStyle/>
          <a:p>
            <a:pPr algn="ctr"/>
            <a:r>
              <a:rPr lang="en-US" altLang="ja-JP" sz="2800" b="1" dirty="0" err="1">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rPr>
              <a:t>PbPb</a:t>
            </a:r>
            <a:r>
              <a:rPr lang="en-US" altLang="ja-JP" sz="2800" b="1" dirty="0">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rPr>
              <a:t> 2.76 </a:t>
            </a:r>
            <a:r>
              <a:rPr lang="en-US" altLang="ja-JP" sz="2800" b="1" dirty="0" err="1">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rPr>
              <a:t>TeV</a:t>
            </a:r>
            <a:endParaRPr lang="en-US" sz="2800" b="1" dirty="0">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endParaRPr>
          </a:p>
        </p:txBody>
      </p:sp>
      <p:grpSp>
        <p:nvGrpSpPr>
          <p:cNvPr id="20" name="Group 19">
            <a:extLst>
              <a:ext uri="{FF2B5EF4-FFF2-40B4-BE49-F238E27FC236}">
                <a16:creationId xmlns:a16="http://schemas.microsoft.com/office/drawing/2014/main" id="{54A89D08-F942-942C-5DE8-C2827CF6F881}"/>
              </a:ext>
            </a:extLst>
          </p:cNvPr>
          <p:cNvGrpSpPr/>
          <p:nvPr/>
        </p:nvGrpSpPr>
        <p:grpSpPr>
          <a:xfrm>
            <a:off x="3795458" y="1437806"/>
            <a:ext cx="1383038" cy="201268"/>
            <a:chOff x="8294331" y="5358083"/>
            <a:chExt cx="1959412" cy="259596"/>
          </a:xfrm>
        </p:grpSpPr>
        <p:sp>
          <p:nvSpPr>
            <p:cNvPr id="21" name="Oval 20">
              <a:extLst>
                <a:ext uri="{FF2B5EF4-FFF2-40B4-BE49-F238E27FC236}">
                  <a16:creationId xmlns:a16="http://schemas.microsoft.com/office/drawing/2014/main" id="{76E04CB6-B1FC-6F39-011A-71F1D7A552B2}"/>
                </a:ext>
              </a:extLst>
            </p:cNvPr>
            <p:cNvSpPr/>
            <p:nvPr/>
          </p:nvSpPr>
          <p:spPr>
            <a:xfrm>
              <a:off x="8894782" y="5443177"/>
              <a:ext cx="97722" cy="9772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7225E216-8378-44C6-F8AF-C00C66A53A2C}"/>
                </a:ext>
              </a:extLst>
            </p:cNvPr>
            <p:cNvSpPr/>
            <p:nvPr/>
          </p:nvSpPr>
          <p:spPr>
            <a:xfrm>
              <a:off x="9465992" y="5443177"/>
              <a:ext cx="97722" cy="9772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Right 22">
              <a:extLst>
                <a:ext uri="{FF2B5EF4-FFF2-40B4-BE49-F238E27FC236}">
                  <a16:creationId xmlns:a16="http://schemas.microsoft.com/office/drawing/2014/main" id="{5897BE08-4B02-CD9D-C92D-A2303EBA5443}"/>
                </a:ext>
              </a:extLst>
            </p:cNvPr>
            <p:cNvSpPr/>
            <p:nvPr/>
          </p:nvSpPr>
          <p:spPr>
            <a:xfrm>
              <a:off x="8294331" y="5358083"/>
              <a:ext cx="541041" cy="251285"/>
            </a:xfrm>
            <a:prstGeom prst="rightArrow">
              <a:avLst>
                <a:gd name="adj1" fmla="val 50000"/>
                <a:gd name="adj2" fmla="val 119444"/>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extLst>
                <a:ext uri="{FF2B5EF4-FFF2-40B4-BE49-F238E27FC236}">
                  <a16:creationId xmlns:a16="http://schemas.microsoft.com/office/drawing/2014/main" id="{EBCBAEC6-67D6-2EBF-2A9F-CEED8274AC41}"/>
                </a:ext>
              </a:extLst>
            </p:cNvPr>
            <p:cNvSpPr/>
            <p:nvPr/>
          </p:nvSpPr>
          <p:spPr>
            <a:xfrm rot="10800000">
              <a:off x="9712702" y="5366393"/>
              <a:ext cx="541041" cy="251286"/>
            </a:xfrm>
            <a:prstGeom prst="rightArrow">
              <a:avLst>
                <a:gd name="adj1" fmla="val 50000"/>
                <a:gd name="adj2" fmla="val 119444"/>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a:extLst>
              <a:ext uri="{FF2B5EF4-FFF2-40B4-BE49-F238E27FC236}">
                <a16:creationId xmlns:a16="http://schemas.microsoft.com/office/drawing/2014/main" id="{7F6C21C3-2590-5302-C954-46C16B85D8EC}"/>
              </a:ext>
            </a:extLst>
          </p:cNvPr>
          <p:cNvGrpSpPr/>
          <p:nvPr/>
        </p:nvGrpSpPr>
        <p:grpSpPr>
          <a:xfrm>
            <a:off x="8803824" y="1347297"/>
            <a:ext cx="1848971" cy="506716"/>
            <a:chOff x="7677900" y="1282967"/>
            <a:chExt cx="3845987" cy="1054004"/>
          </a:xfrm>
        </p:grpSpPr>
        <p:sp>
          <p:nvSpPr>
            <p:cNvPr id="26" name="Oval 25">
              <a:extLst>
                <a:ext uri="{FF2B5EF4-FFF2-40B4-BE49-F238E27FC236}">
                  <a16:creationId xmlns:a16="http://schemas.microsoft.com/office/drawing/2014/main" id="{55AE0266-BFB8-7DC3-D892-524952CC9491}"/>
                </a:ext>
              </a:extLst>
            </p:cNvPr>
            <p:cNvSpPr/>
            <p:nvPr/>
          </p:nvSpPr>
          <p:spPr>
            <a:xfrm>
              <a:off x="8437574" y="1282968"/>
              <a:ext cx="1054003" cy="10540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27" name="Arrow: Right 26">
              <a:extLst>
                <a:ext uri="{FF2B5EF4-FFF2-40B4-BE49-F238E27FC236}">
                  <a16:creationId xmlns:a16="http://schemas.microsoft.com/office/drawing/2014/main" id="{8CADB63F-C2B6-BC24-F34B-CC053F7F1B2B}"/>
                </a:ext>
              </a:extLst>
            </p:cNvPr>
            <p:cNvSpPr/>
            <p:nvPr/>
          </p:nvSpPr>
          <p:spPr>
            <a:xfrm>
              <a:off x="7677900" y="1699452"/>
              <a:ext cx="541041" cy="251286"/>
            </a:xfrm>
            <a:prstGeom prst="rightArrow">
              <a:avLst>
                <a:gd name="adj1" fmla="val 50000"/>
                <a:gd name="adj2" fmla="val 119444"/>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28" name="Arrow: Right 27">
              <a:extLst>
                <a:ext uri="{FF2B5EF4-FFF2-40B4-BE49-F238E27FC236}">
                  <a16:creationId xmlns:a16="http://schemas.microsoft.com/office/drawing/2014/main" id="{C9895E72-18F5-A864-4C6B-C3F9DA0E6A22}"/>
                </a:ext>
              </a:extLst>
            </p:cNvPr>
            <p:cNvSpPr/>
            <p:nvPr/>
          </p:nvSpPr>
          <p:spPr>
            <a:xfrm rot="10800000">
              <a:off x="10982846" y="1699452"/>
              <a:ext cx="541041" cy="251286"/>
            </a:xfrm>
            <a:prstGeom prst="rightArrow">
              <a:avLst>
                <a:gd name="adj1" fmla="val 50000"/>
                <a:gd name="adj2" fmla="val 119444"/>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29" name="Oval 28">
              <a:extLst>
                <a:ext uri="{FF2B5EF4-FFF2-40B4-BE49-F238E27FC236}">
                  <a16:creationId xmlns:a16="http://schemas.microsoft.com/office/drawing/2014/main" id="{569A198E-9523-7BA0-5A7C-EA728B543BC1}"/>
                </a:ext>
              </a:extLst>
            </p:cNvPr>
            <p:cNvSpPr/>
            <p:nvPr/>
          </p:nvSpPr>
          <p:spPr>
            <a:xfrm>
              <a:off x="9710210" y="1282967"/>
              <a:ext cx="1054003" cy="10540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grpSp>
      <p:sp>
        <p:nvSpPr>
          <p:cNvPr id="36" name="TextBox 35">
            <a:extLst>
              <a:ext uri="{FF2B5EF4-FFF2-40B4-BE49-F238E27FC236}">
                <a16:creationId xmlns:a16="http://schemas.microsoft.com/office/drawing/2014/main" id="{2C49AEC4-E962-74E4-BDE8-8DE78FC9A98A}"/>
              </a:ext>
            </a:extLst>
          </p:cNvPr>
          <p:cNvSpPr txBox="1"/>
          <p:nvPr/>
        </p:nvSpPr>
        <p:spPr>
          <a:xfrm>
            <a:off x="756046" y="3125335"/>
            <a:ext cx="1208221" cy="584775"/>
          </a:xfrm>
          <a:prstGeom prst="rect">
            <a:avLst/>
          </a:prstGeom>
          <a:noFill/>
        </p:spPr>
        <p:txBody>
          <a:bodyPr wrap="square" rtlCol="0">
            <a:spAutoFit/>
          </a:bodyPr>
          <a:lstStyle/>
          <a:p>
            <a:r>
              <a:rPr lang="en-US" altLang="ja-JP" sz="3200" b="1" dirty="0">
                <a:solidFill>
                  <a:srgbClr val="C00000"/>
                </a:solidFill>
                <a:latin typeface="Calibri" panose="020F0502020204030204" pitchFamily="34" charset="0"/>
                <a:cs typeface="Calibri" panose="020F0502020204030204" pitchFamily="34" charset="0"/>
              </a:rPr>
              <a:t>Core</a:t>
            </a:r>
            <a:endParaRPr lang="en-US" sz="3200" b="1" dirty="0">
              <a:solidFill>
                <a:srgbClr val="C00000"/>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7CD3FE4C-E64A-7F3F-B188-DE38180BA0D1}"/>
              </a:ext>
            </a:extLst>
          </p:cNvPr>
          <p:cNvSpPr txBox="1"/>
          <p:nvPr/>
        </p:nvSpPr>
        <p:spPr>
          <a:xfrm>
            <a:off x="2242860" y="1891432"/>
            <a:ext cx="1470297" cy="584775"/>
          </a:xfrm>
          <a:prstGeom prst="rect">
            <a:avLst/>
          </a:prstGeom>
          <a:noFill/>
        </p:spPr>
        <p:txBody>
          <a:bodyPr wrap="square" rtlCol="0">
            <a:spAutoFit/>
          </a:bodyPr>
          <a:lstStyle/>
          <a:p>
            <a:r>
              <a:rPr lang="en-US" altLang="ja-JP" sz="3200" b="1" dirty="0">
                <a:solidFill>
                  <a:srgbClr val="1F4E79"/>
                </a:solidFill>
                <a:latin typeface="Calibri" panose="020F0502020204030204" pitchFamily="34" charset="0"/>
                <a:cs typeface="Calibri" panose="020F0502020204030204" pitchFamily="34" charset="0"/>
              </a:rPr>
              <a:t>Corona</a:t>
            </a:r>
            <a:endParaRPr lang="en-US" sz="3200" b="1" dirty="0">
              <a:solidFill>
                <a:srgbClr val="1F4E79"/>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2D2988BA-9D0C-DDC0-988E-05F70F4047F8}"/>
              </a:ext>
            </a:extLst>
          </p:cNvPr>
          <p:cNvSpPr txBox="1"/>
          <p:nvPr/>
        </p:nvSpPr>
        <p:spPr>
          <a:xfrm>
            <a:off x="3562950" y="863409"/>
            <a:ext cx="1816511" cy="523220"/>
          </a:xfrm>
          <a:prstGeom prst="rect">
            <a:avLst/>
          </a:prstGeom>
          <a:noFill/>
        </p:spPr>
        <p:txBody>
          <a:bodyPr wrap="square" rtlCol="0">
            <a:spAutoFit/>
          </a:bodyPr>
          <a:lstStyle/>
          <a:p>
            <a:pPr algn="ctr"/>
            <a:r>
              <a:rPr lang="en-US" altLang="ja-JP" sz="2800" b="1" dirty="0">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rPr>
              <a:t>pp 7 </a:t>
            </a:r>
            <a:r>
              <a:rPr lang="en-US" altLang="ja-JP" sz="2800" b="1" dirty="0" err="1">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rPr>
              <a:t>TeV</a:t>
            </a:r>
            <a:endParaRPr lang="en-US" sz="2800" b="1" dirty="0">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endParaRP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F8E854C2-D05A-9276-69FB-7D2DA6FD5EBE}"/>
                  </a:ext>
                </a:extLst>
              </p:cNvPr>
              <p:cNvSpPr txBox="1"/>
              <p:nvPr/>
            </p:nvSpPr>
            <p:spPr>
              <a:xfrm>
                <a:off x="643580" y="5227003"/>
                <a:ext cx="10902554" cy="523220"/>
              </a:xfrm>
              <a:prstGeom prst="rect">
                <a:avLst/>
              </a:prstGeom>
              <a:noFill/>
            </p:spPr>
            <p:txBody>
              <a:bodyPr wrap="square" rtlCol="0">
                <a:spAutoFit/>
              </a:bodyPr>
              <a:lstStyle/>
              <a:p>
                <a:pPr algn="ctr"/>
                <a:r>
                  <a:rPr lang="en-US" altLang="ja-JP" sz="2800" b="1" dirty="0">
                    <a:solidFill>
                      <a:schemeClr val="tx1">
                        <a:lumMod val="85000"/>
                        <a:lumOff val="15000"/>
                      </a:schemeClr>
                    </a:solidFill>
                    <a:latin typeface="Calibri" panose="020F0502020204030204" pitchFamily="34" charset="0"/>
                    <a:cs typeface="Calibri" panose="020F0502020204030204" pitchFamily="34" charset="0"/>
                  </a:rPr>
                  <a:t>pp: core/corona </a:t>
                </a:r>
                <a14:m>
                  <m:oMath xmlns:m="http://schemas.openxmlformats.org/officeDocument/2006/math">
                    <m:r>
                      <a:rPr lang="en-US" altLang="ja-JP" sz="2800" b="1" i="1" smtClean="0">
                        <a:solidFill>
                          <a:schemeClr val="tx1">
                            <a:lumMod val="85000"/>
                            <a:lumOff val="15000"/>
                          </a:schemeClr>
                        </a:solidFill>
                        <a:latin typeface="Cambria Math" panose="02040503050406030204" pitchFamily="18" charset="0"/>
                        <a:cs typeface="Calibri" panose="020F0502020204030204" pitchFamily="34" charset="0"/>
                      </a:rPr>
                      <m:t>∼</m:t>
                    </m:r>
                    <m:r>
                      <a:rPr lang="en-US" altLang="ja-JP" sz="2800" b="1" i="0" smtClean="0">
                        <a:solidFill>
                          <a:schemeClr val="tx1">
                            <a:lumMod val="85000"/>
                            <a:lumOff val="15000"/>
                          </a:schemeClr>
                        </a:solidFill>
                        <a:latin typeface="Cambria Math" panose="02040503050406030204" pitchFamily="18" charset="0"/>
                        <a:cs typeface="Calibri" panose="020F0502020204030204" pitchFamily="34" charset="0"/>
                      </a:rPr>
                      <m:t>𝟓𝟎</m:t>
                    </m:r>
                    <m:r>
                      <a:rPr lang="en-US" altLang="ja-JP" sz="2800" b="1" i="0" smtClean="0">
                        <a:solidFill>
                          <a:schemeClr val="tx1">
                            <a:lumMod val="85000"/>
                            <a:lumOff val="15000"/>
                          </a:schemeClr>
                        </a:solidFill>
                        <a:latin typeface="Cambria Math" panose="02040503050406030204" pitchFamily="18" charset="0"/>
                        <a:cs typeface="Calibri" panose="020F0502020204030204" pitchFamily="34" charset="0"/>
                      </a:rPr>
                      <m:t>%</m:t>
                    </m:r>
                  </m:oMath>
                </a14:m>
                <a:r>
                  <a:rPr lang="en-US" altLang="ja-JP" sz="2800" b="1" dirty="0">
                    <a:solidFill>
                      <a:schemeClr val="tx1">
                        <a:lumMod val="85000"/>
                        <a:lumOff val="15000"/>
                      </a:schemeClr>
                    </a:solidFill>
                    <a:latin typeface="Calibri" panose="020F0502020204030204" pitchFamily="34" charset="0"/>
                    <a:cs typeface="Calibri" panose="020F0502020204030204" pitchFamily="34" charset="0"/>
                  </a:rPr>
                  <a:t> at the highest multiplicity class (0-0.95%)</a:t>
                </a:r>
              </a:p>
            </p:txBody>
          </p:sp>
        </mc:Choice>
        <mc:Fallback xmlns="">
          <p:sp>
            <p:nvSpPr>
              <p:cNvPr id="42" name="TextBox 41">
                <a:extLst>
                  <a:ext uri="{FF2B5EF4-FFF2-40B4-BE49-F238E27FC236}">
                    <a16:creationId xmlns:a16="http://schemas.microsoft.com/office/drawing/2014/main" id="{F8E854C2-D05A-9276-69FB-7D2DA6FD5EBE}"/>
                  </a:ext>
                </a:extLst>
              </p:cNvPr>
              <p:cNvSpPr txBox="1">
                <a:spLocks noRot="1" noChangeAspect="1" noMove="1" noResize="1" noEditPoints="1" noAdjustHandles="1" noChangeArrowheads="1" noChangeShapeType="1" noTextEdit="1"/>
              </p:cNvSpPr>
              <p:nvPr/>
            </p:nvSpPr>
            <p:spPr>
              <a:xfrm>
                <a:off x="643580" y="5227003"/>
                <a:ext cx="10902554" cy="523220"/>
              </a:xfrm>
              <a:prstGeom prst="rect">
                <a:avLst/>
              </a:prstGeom>
              <a:blipFill>
                <a:blip r:embed="rId4"/>
                <a:stretch>
                  <a:fillRect t="-10465" b="-3255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DA962F5B-BA51-A7AA-120C-11ED81CB66B6}"/>
                  </a:ext>
                </a:extLst>
              </p:cNvPr>
              <p:cNvSpPr txBox="1"/>
              <p:nvPr/>
            </p:nvSpPr>
            <p:spPr>
              <a:xfrm>
                <a:off x="260676" y="5737808"/>
                <a:ext cx="11673453" cy="523220"/>
              </a:xfrm>
              <a:prstGeom prst="rect">
                <a:avLst/>
              </a:prstGeom>
              <a:noFill/>
            </p:spPr>
            <p:txBody>
              <a:bodyPr wrap="square" rtlCol="0">
                <a:spAutoFit/>
              </a:bodyPr>
              <a:lstStyle/>
              <a:p>
                <a:pPr algn="ctr"/>
                <a:r>
                  <a:rPr lang="en-US" altLang="ja-JP" sz="2800" b="1" dirty="0">
                    <a:solidFill>
                      <a:schemeClr val="tx1">
                        <a:lumMod val="85000"/>
                        <a:lumOff val="15000"/>
                      </a:schemeClr>
                    </a:solidFill>
                    <a:latin typeface="Calibri" panose="020F0502020204030204" pitchFamily="34" charset="0"/>
                    <a:cs typeface="Calibri" panose="020F0502020204030204" pitchFamily="34" charset="0"/>
                  </a:rPr>
                  <a:t>PbPb: corona </a:t>
                </a:r>
                <a14:m>
                  <m:oMath xmlns:m="http://schemas.openxmlformats.org/officeDocument/2006/math">
                    <m:r>
                      <a:rPr lang="en-US" altLang="ja-JP" sz="2800" b="1" i="1" smtClean="0">
                        <a:solidFill>
                          <a:schemeClr val="tx1">
                            <a:lumMod val="85000"/>
                            <a:lumOff val="15000"/>
                          </a:schemeClr>
                        </a:solidFill>
                        <a:latin typeface="Cambria Math" panose="02040503050406030204" pitchFamily="18" charset="0"/>
                        <a:cs typeface="Calibri" panose="020F0502020204030204" pitchFamily="34" charset="0"/>
                      </a:rPr>
                      <m:t>∼</m:t>
                    </m:r>
                    <m:r>
                      <a:rPr lang="en-US" altLang="ja-JP" sz="2800" b="1" i="1" smtClean="0">
                        <a:solidFill>
                          <a:schemeClr val="tx1">
                            <a:lumMod val="85000"/>
                            <a:lumOff val="15000"/>
                          </a:schemeClr>
                        </a:solidFill>
                        <a:latin typeface="Cambria Math" panose="02040503050406030204" pitchFamily="18" charset="0"/>
                        <a:cs typeface="Calibri" panose="020F0502020204030204" pitchFamily="34" charset="0"/>
                      </a:rPr>
                      <m:t>𝟐𝟎</m:t>
                    </m:r>
                    <m:r>
                      <a:rPr lang="en-US" altLang="ja-JP" sz="2800" b="1" i="1" smtClean="0">
                        <a:solidFill>
                          <a:schemeClr val="tx1">
                            <a:lumMod val="85000"/>
                            <a:lumOff val="15000"/>
                          </a:schemeClr>
                        </a:solidFill>
                        <a:latin typeface="Cambria Math" panose="02040503050406030204" pitchFamily="18" charset="0"/>
                        <a:cs typeface="Calibri" panose="020F0502020204030204" pitchFamily="34" charset="0"/>
                      </a:rPr>
                      <m:t>%</m:t>
                    </m:r>
                  </m:oMath>
                </a14:m>
                <a:r>
                  <a:rPr lang="en-US" altLang="ja-JP" sz="2800" b="1" dirty="0">
                    <a:solidFill>
                      <a:schemeClr val="tx1">
                        <a:lumMod val="85000"/>
                        <a:lumOff val="15000"/>
                      </a:schemeClr>
                    </a:solidFill>
                    <a:latin typeface="Calibri" panose="020F0502020204030204" pitchFamily="34" charset="0"/>
                    <a:cs typeface="Calibri" panose="020F0502020204030204" pitchFamily="34" charset="0"/>
                  </a:rPr>
                  <a:t> at intermediate centralities (40-60%)</a:t>
                </a:r>
              </a:p>
            </p:txBody>
          </p:sp>
        </mc:Choice>
        <mc:Fallback xmlns="">
          <p:sp>
            <p:nvSpPr>
              <p:cNvPr id="43" name="TextBox 42">
                <a:extLst>
                  <a:ext uri="{FF2B5EF4-FFF2-40B4-BE49-F238E27FC236}">
                    <a16:creationId xmlns:a16="http://schemas.microsoft.com/office/drawing/2014/main" id="{DA962F5B-BA51-A7AA-120C-11ED81CB66B6}"/>
                  </a:ext>
                </a:extLst>
              </p:cNvPr>
              <p:cNvSpPr txBox="1">
                <a:spLocks noRot="1" noChangeAspect="1" noMove="1" noResize="1" noEditPoints="1" noAdjustHandles="1" noChangeArrowheads="1" noChangeShapeType="1" noTextEdit="1"/>
              </p:cNvSpPr>
              <p:nvPr/>
            </p:nvSpPr>
            <p:spPr>
              <a:xfrm>
                <a:off x="260676" y="5737808"/>
                <a:ext cx="11673453" cy="523220"/>
              </a:xfrm>
              <a:prstGeom prst="rect">
                <a:avLst/>
              </a:prstGeom>
              <a:blipFill>
                <a:blip r:embed="rId5"/>
                <a:stretch>
                  <a:fillRect t="-10465" b="-32558"/>
                </a:stretch>
              </a:blipFill>
            </p:spPr>
            <p:txBody>
              <a:bodyPr/>
              <a:lstStyle/>
              <a:p>
                <a:r>
                  <a:rPr lang="ja-JP" altLang="en-US">
                    <a:noFill/>
                  </a:rPr>
                  <a:t> </a:t>
                </a:r>
              </a:p>
            </p:txBody>
          </p:sp>
        </mc:Fallback>
      </mc:AlternateContent>
      <p:sp>
        <p:nvSpPr>
          <p:cNvPr id="45" name="Date Placeholder 2">
            <a:extLst>
              <a:ext uri="{FF2B5EF4-FFF2-40B4-BE49-F238E27FC236}">
                <a16:creationId xmlns:a16="http://schemas.microsoft.com/office/drawing/2014/main" id="{4E9E65FF-CB8A-271B-4A97-612D315A53E4}"/>
              </a:ext>
            </a:extLst>
          </p:cNvPr>
          <p:cNvSpPr>
            <a:spLocks noGrp="1"/>
          </p:cNvSpPr>
          <p:nvPr>
            <p:ph type="dt" sz="half" idx="10"/>
          </p:nvPr>
        </p:nvSpPr>
        <p:spPr>
          <a:xfrm>
            <a:off x="0" y="6356350"/>
            <a:ext cx="3082637" cy="365125"/>
          </a:xfrm>
        </p:spPr>
        <p:txBody>
          <a:bodyPr/>
          <a:lstStyle/>
          <a:p>
            <a:r>
              <a:rPr lang="en-US" altLang="ja-JP"/>
              <a:t>2022/09/14,   Yuuka Kanakubo, Sophia Univ.</a:t>
            </a:r>
            <a:endParaRPr lang="ja-JP" altLang="en-US" dirty="0"/>
          </a:p>
        </p:txBody>
      </p:sp>
      <p:sp>
        <p:nvSpPr>
          <p:cNvPr id="46" name="Footer Placeholder 3">
            <a:extLst>
              <a:ext uri="{FF2B5EF4-FFF2-40B4-BE49-F238E27FC236}">
                <a16:creationId xmlns:a16="http://schemas.microsoft.com/office/drawing/2014/main" id="{34C1E855-D2D8-C6C9-8A3B-BD45418B5A48}"/>
              </a:ext>
            </a:extLst>
          </p:cNvPr>
          <p:cNvSpPr>
            <a:spLocks noGrp="1"/>
          </p:cNvSpPr>
          <p:nvPr>
            <p:ph type="ftr" sz="quarter" idx="11"/>
          </p:nvPr>
        </p:nvSpPr>
        <p:spPr>
          <a:xfrm>
            <a:off x="3108030" y="6356350"/>
            <a:ext cx="6497364" cy="365125"/>
          </a:xfrm>
        </p:spPr>
        <p:txBody>
          <a:bodyPr/>
          <a:lstStyle/>
          <a:p>
            <a:r>
              <a:rPr lang="en-US" altLang="zh-CN"/>
              <a:t>Lund University, Sweden</a:t>
            </a:r>
            <a:endParaRPr lang="ja-JP" altLang="en-US" dirty="0"/>
          </a:p>
        </p:txBody>
      </p:sp>
    </p:spTree>
    <p:extLst>
      <p:ext uri="{BB962C8B-B14F-4D97-AF65-F5344CB8AC3E}">
        <p14:creationId xmlns:p14="http://schemas.microsoft.com/office/powerpoint/2010/main" val="2302385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Rounded Corners 30">
            <a:extLst>
              <a:ext uri="{FF2B5EF4-FFF2-40B4-BE49-F238E27FC236}">
                <a16:creationId xmlns:a16="http://schemas.microsoft.com/office/drawing/2014/main" id="{1CC7A0C2-26A6-43C6-04EB-37F7BDEE6ADB}"/>
              </a:ext>
            </a:extLst>
          </p:cNvPr>
          <p:cNvSpPr/>
          <p:nvPr/>
        </p:nvSpPr>
        <p:spPr>
          <a:xfrm>
            <a:off x="1206394" y="5313763"/>
            <a:ext cx="9866717" cy="991093"/>
          </a:xfrm>
          <a:prstGeom prst="roundRect">
            <a:avLst>
              <a:gd name="adj" fmla="val 7337"/>
            </a:avLst>
          </a:prstGeom>
          <a:solidFill>
            <a:schemeClr val="accent4">
              <a:lumMod val="40000"/>
              <a:lumOff val="60000"/>
            </a:schemeClr>
          </a:solidFill>
          <a:ln w="101600">
            <a:solidFill>
              <a:srgbClr val="F7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5">
            <a:extLst>
              <a:ext uri="{FF2B5EF4-FFF2-40B4-BE49-F238E27FC236}">
                <a16:creationId xmlns:a16="http://schemas.microsoft.com/office/drawing/2014/main" id="{641A06C3-8E77-3CB2-898C-8F8AC44E1DFD}"/>
              </a:ext>
            </a:extLst>
          </p:cNvPr>
          <p:cNvPicPr>
            <a:picLocks noChangeAspect="1"/>
          </p:cNvPicPr>
          <p:nvPr/>
        </p:nvPicPr>
        <p:blipFill>
          <a:blip r:embed="rId2"/>
          <a:stretch>
            <a:fillRect/>
          </a:stretch>
        </p:blipFill>
        <p:spPr>
          <a:xfrm>
            <a:off x="1091769" y="847792"/>
            <a:ext cx="4710728" cy="4397628"/>
          </a:xfrm>
          <a:prstGeom prst="rect">
            <a:avLst/>
          </a:prstGeom>
        </p:spPr>
      </p:pic>
      <p:pic>
        <p:nvPicPr>
          <p:cNvPr id="9" name="Picture 8">
            <a:extLst>
              <a:ext uri="{FF2B5EF4-FFF2-40B4-BE49-F238E27FC236}">
                <a16:creationId xmlns:a16="http://schemas.microsoft.com/office/drawing/2014/main" id="{302DC4E6-15E0-BC0E-1CA4-2FB8E27174AE}"/>
              </a:ext>
            </a:extLst>
          </p:cNvPr>
          <p:cNvPicPr>
            <a:picLocks noChangeAspect="1"/>
          </p:cNvPicPr>
          <p:nvPr/>
        </p:nvPicPr>
        <p:blipFill>
          <a:blip r:embed="rId3"/>
          <a:stretch>
            <a:fillRect/>
          </a:stretch>
        </p:blipFill>
        <p:spPr>
          <a:xfrm>
            <a:off x="6138220" y="806637"/>
            <a:ext cx="5119798" cy="4391430"/>
          </a:xfrm>
          <a:prstGeom prst="rect">
            <a:avLst/>
          </a:prstGeom>
        </p:spPr>
      </p:pic>
      <p:sp>
        <p:nvSpPr>
          <p:cNvPr id="5" name="Slide Number Placeholder 4">
            <a:extLst>
              <a:ext uri="{FF2B5EF4-FFF2-40B4-BE49-F238E27FC236}">
                <a16:creationId xmlns:a16="http://schemas.microsoft.com/office/drawing/2014/main" id="{CFDC4C31-13F3-4081-854C-3477B0EC337B}"/>
              </a:ext>
            </a:extLst>
          </p:cNvPr>
          <p:cNvSpPr>
            <a:spLocks noGrp="1"/>
          </p:cNvSpPr>
          <p:nvPr>
            <p:ph type="sldNum" sz="quarter" idx="12"/>
          </p:nvPr>
        </p:nvSpPr>
        <p:spPr/>
        <p:txBody>
          <a:bodyPr/>
          <a:lstStyle/>
          <a:p>
            <a:fld id="{35AB285C-654F-4A5B-870C-7C676C8AE05A}" type="slidenum">
              <a:rPr lang="ja-JP" altLang="en-US" smtClean="0"/>
              <a:pPr/>
              <a:t>25</a:t>
            </a:fld>
            <a:endParaRPr lang="ja-JP" altLang="en-US" dirty="0"/>
          </a:p>
        </p:txBody>
      </p:sp>
      <p:sp>
        <p:nvSpPr>
          <p:cNvPr id="13" name="TextBox 12">
            <a:extLst>
              <a:ext uri="{FF2B5EF4-FFF2-40B4-BE49-F238E27FC236}">
                <a16:creationId xmlns:a16="http://schemas.microsoft.com/office/drawing/2014/main" id="{CAFE21F9-8DAA-4914-9566-6A06EDBB5635}"/>
              </a:ext>
            </a:extLst>
          </p:cNvPr>
          <p:cNvSpPr txBox="1"/>
          <p:nvPr/>
        </p:nvSpPr>
        <p:spPr>
          <a:xfrm rot="16200000">
            <a:off x="-2341756" y="2600185"/>
            <a:ext cx="5013471" cy="276999"/>
          </a:xfrm>
          <a:prstGeom prst="rect">
            <a:avLst/>
          </a:prstGeom>
          <a:noFill/>
        </p:spPr>
        <p:txBody>
          <a:bodyPr wrap="square">
            <a:spAutoFit/>
          </a:bodyPr>
          <a:lstStyle/>
          <a:p>
            <a:r>
              <a:rPr lang="fr-FR" sz="1200" dirty="0">
                <a:solidFill>
                  <a:schemeClr val="bg2">
                    <a:lumMod val="50000"/>
                  </a:schemeClr>
                </a:solidFill>
                <a:latin typeface="Calibri" panose="020F0502020204030204" pitchFamily="34" charset="0"/>
                <a:cs typeface="Calibri" panose="020F0502020204030204" pitchFamily="34" charset="0"/>
              </a:rPr>
              <a:t>J. Adam </a:t>
            </a:r>
            <a:r>
              <a:rPr lang="fr-FR" sz="1200" i="1" dirty="0">
                <a:solidFill>
                  <a:schemeClr val="bg2">
                    <a:lumMod val="50000"/>
                  </a:schemeClr>
                </a:solidFill>
                <a:latin typeface="Calibri" panose="020F0502020204030204" pitchFamily="34" charset="0"/>
                <a:cs typeface="Calibri" panose="020F0502020204030204" pitchFamily="34" charset="0"/>
              </a:rPr>
              <a:t>et al.</a:t>
            </a:r>
            <a:r>
              <a:rPr lang="fr-FR" sz="1200" dirty="0">
                <a:solidFill>
                  <a:schemeClr val="bg2">
                    <a:lumMod val="50000"/>
                  </a:schemeClr>
                </a:solidFill>
                <a:latin typeface="Calibri" panose="020F0502020204030204" pitchFamily="34" charset="0"/>
                <a:cs typeface="Calibri" panose="020F0502020204030204" pitchFamily="34" charset="0"/>
              </a:rPr>
              <a:t>, (ALICE Collaboration), Nature Phys. 13 535-539 (2017) </a:t>
            </a:r>
            <a:endParaRPr lang="en-US" sz="1200" dirty="0">
              <a:solidFill>
                <a:schemeClr val="bg2">
                  <a:lumMod val="50000"/>
                </a:schemeClr>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58450E17-9DBF-4B3E-9F58-2EDD9B3FFD13}"/>
              </a:ext>
            </a:extLst>
          </p:cNvPr>
          <p:cNvSpPr txBox="1"/>
          <p:nvPr/>
        </p:nvSpPr>
        <p:spPr>
          <a:xfrm rot="5400000">
            <a:off x="9579736" y="3274166"/>
            <a:ext cx="4881208" cy="287115"/>
          </a:xfrm>
          <a:prstGeom prst="rect">
            <a:avLst/>
          </a:prstGeom>
          <a:noFill/>
        </p:spPr>
        <p:txBody>
          <a:bodyPr wrap="square">
            <a:spAutoFit/>
          </a:bodyPr>
          <a:lstStyle/>
          <a:p>
            <a:r>
              <a:rPr lang="en-US" sz="1200" dirty="0">
                <a:solidFill>
                  <a:schemeClr val="bg2">
                    <a:lumMod val="50000"/>
                  </a:schemeClr>
                </a:solidFill>
                <a:latin typeface="Calibri" panose="020F0502020204030204" pitchFamily="34" charset="0"/>
                <a:cs typeface="Calibri" panose="020F0502020204030204" pitchFamily="34" charset="0"/>
              </a:rPr>
              <a:t>K. </a:t>
            </a:r>
            <a:r>
              <a:rPr lang="en-US" sz="1200" dirty="0" err="1">
                <a:solidFill>
                  <a:schemeClr val="bg2">
                    <a:lumMod val="50000"/>
                  </a:schemeClr>
                </a:solidFill>
                <a:latin typeface="Calibri" panose="020F0502020204030204" pitchFamily="34" charset="0"/>
                <a:cs typeface="Calibri" panose="020F0502020204030204" pitchFamily="34" charset="0"/>
              </a:rPr>
              <a:t>Aamodt</a:t>
            </a:r>
            <a:r>
              <a:rPr lang="en-US" sz="1200" dirty="0">
                <a:solidFill>
                  <a:schemeClr val="bg2">
                    <a:lumMod val="50000"/>
                  </a:schemeClr>
                </a:solidFill>
                <a:latin typeface="Calibri" panose="020F0502020204030204" pitchFamily="34" charset="0"/>
                <a:cs typeface="Calibri" panose="020F0502020204030204" pitchFamily="34" charset="0"/>
              </a:rPr>
              <a:t> </a:t>
            </a:r>
            <a:r>
              <a:rPr lang="en-US" sz="1200" i="1" dirty="0">
                <a:solidFill>
                  <a:schemeClr val="bg2">
                    <a:lumMod val="50000"/>
                  </a:schemeClr>
                </a:solidFill>
                <a:latin typeface="Calibri" panose="020F0502020204030204" pitchFamily="34" charset="0"/>
                <a:cs typeface="Calibri" panose="020F0502020204030204" pitchFamily="34" charset="0"/>
              </a:rPr>
              <a:t>et al.</a:t>
            </a:r>
            <a:r>
              <a:rPr lang="en-US" sz="1200" dirty="0">
                <a:solidFill>
                  <a:schemeClr val="bg2">
                    <a:lumMod val="50000"/>
                  </a:schemeClr>
                </a:solidFill>
                <a:latin typeface="Calibri" panose="020F0502020204030204" pitchFamily="34" charset="0"/>
                <a:cs typeface="Calibri" panose="020F0502020204030204" pitchFamily="34" charset="0"/>
              </a:rPr>
              <a:t>, (ALICE Collaboration), Phys. Rev. Lett. 106 032301 (2011) </a:t>
            </a:r>
          </a:p>
        </p:txBody>
      </p:sp>
      <p:sp>
        <p:nvSpPr>
          <p:cNvPr id="17" name="TextBox 16">
            <a:extLst>
              <a:ext uri="{FF2B5EF4-FFF2-40B4-BE49-F238E27FC236}">
                <a16:creationId xmlns:a16="http://schemas.microsoft.com/office/drawing/2014/main" id="{A0B511B2-CF13-01B6-A2A1-057112E2E05D}"/>
              </a:ext>
            </a:extLst>
          </p:cNvPr>
          <p:cNvSpPr txBox="1"/>
          <p:nvPr/>
        </p:nvSpPr>
        <p:spPr>
          <a:xfrm>
            <a:off x="959033" y="106383"/>
            <a:ext cx="10279560" cy="769441"/>
          </a:xfrm>
          <a:prstGeom prst="rect">
            <a:avLst/>
          </a:prstGeom>
          <a:noFill/>
        </p:spPr>
        <p:txBody>
          <a:bodyPr wrap="square" rtlCol="0">
            <a:spAutoFit/>
          </a:bodyPr>
          <a:lstStyle/>
          <a:p>
            <a:pPr algn="ctr"/>
            <a:r>
              <a:rPr lang="en-US" altLang="ja-JP" sz="4400" b="1" dirty="0">
                <a:latin typeface="Calibri" panose="020F0502020204030204" pitchFamily="34" charset="0"/>
                <a:cs typeface="Calibri" panose="020F0502020204030204" pitchFamily="34" charset="0"/>
              </a:rPr>
              <a:t>Fraction of core and corona in pp and </a:t>
            </a:r>
            <a:r>
              <a:rPr lang="en-US" altLang="ja-JP" sz="4400" b="1" dirty="0" err="1">
                <a:latin typeface="Calibri" panose="020F0502020204030204" pitchFamily="34" charset="0"/>
                <a:cs typeface="Calibri" panose="020F0502020204030204" pitchFamily="34" charset="0"/>
              </a:rPr>
              <a:t>PbPb</a:t>
            </a:r>
            <a:r>
              <a:rPr lang="en-US" altLang="ja-JP" sz="4400" b="1" dirty="0">
                <a:latin typeface="Calibri" panose="020F0502020204030204" pitchFamily="34" charset="0"/>
                <a:cs typeface="Calibri" panose="020F0502020204030204" pitchFamily="34" charset="0"/>
              </a:rPr>
              <a:t> </a:t>
            </a:r>
          </a:p>
        </p:txBody>
      </p:sp>
      <p:grpSp>
        <p:nvGrpSpPr>
          <p:cNvPr id="20" name="Group 19">
            <a:extLst>
              <a:ext uri="{FF2B5EF4-FFF2-40B4-BE49-F238E27FC236}">
                <a16:creationId xmlns:a16="http://schemas.microsoft.com/office/drawing/2014/main" id="{54A89D08-F942-942C-5DE8-C2827CF6F881}"/>
              </a:ext>
            </a:extLst>
          </p:cNvPr>
          <p:cNvGrpSpPr/>
          <p:nvPr/>
        </p:nvGrpSpPr>
        <p:grpSpPr>
          <a:xfrm>
            <a:off x="3795458" y="1437806"/>
            <a:ext cx="1383038" cy="201268"/>
            <a:chOff x="8294331" y="5358083"/>
            <a:chExt cx="1959412" cy="259596"/>
          </a:xfrm>
        </p:grpSpPr>
        <p:sp>
          <p:nvSpPr>
            <p:cNvPr id="21" name="Oval 20">
              <a:extLst>
                <a:ext uri="{FF2B5EF4-FFF2-40B4-BE49-F238E27FC236}">
                  <a16:creationId xmlns:a16="http://schemas.microsoft.com/office/drawing/2014/main" id="{76E04CB6-B1FC-6F39-011A-71F1D7A552B2}"/>
                </a:ext>
              </a:extLst>
            </p:cNvPr>
            <p:cNvSpPr/>
            <p:nvPr/>
          </p:nvSpPr>
          <p:spPr>
            <a:xfrm>
              <a:off x="8894782" y="5443177"/>
              <a:ext cx="97722" cy="9772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7225E216-8378-44C6-F8AF-C00C66A53A2C}"/>
                </a:ext>
              </a:extLst>
            </p:cNvPr>
            <p:cNvSpPr/>
            <p:nvPr/>
          </p:nvSpPr>
          <p:spPr>
            <a:xfrm>
              <a:off x="9465992" y="5443177"/>
              <a:ext cx="97722" cy="9772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Right 22">
              <a:extLst>
                <a:ext uri="{FF2B5EF4-FFF2-40B4-BE49-F238E27FC236}">
                  <a16:creationId xmlns:a16="http://schemas.microsoft.com/office/drawing/2014/main" id="{5897BE08-4B02-CD9D-C92D-A2303EBA5443}"/>
                </a:ext>
              </a:extLst>
            </p:cNvPr>
            <p:cNvSpPr/>
            <p:nvPr/>
          </p:nvSpPr>
          <p:spPr>
            <a:xfrm>
              <a:off x="8294331" y="5358083"/>
              <a:ext cx="541041" cy="251285"/>
            </a:xfrm>
            <a:prstGeom prst="rightArrow">
              <a:avLst>
                <a:gd name="adj1" fmla="val 50000"/>
                <a:gd name="adj2" fmla="val 119444"/>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extLst>
                <a:ext uri="{FF2B5EF4-FFF2-40B4-BE49-F238E27FC236}">
                  <a16:creationId xmlns:a16="http://schemas.microsoft.com/office/drawing/2014/main" id="{EBCBAEC6-67D6-2EBF-2A9F-CEED8274AC41}"/>
                </a:ext>
              </a:extLst>
            </p:cNvPr>
            <p:cNvSpPr/>
            <p:nvPr/>
          </p:nvSpPr>
          <p:spPr>
            <a:xfrm rot="10800000">
              <a:off x="9712702" y="5366393"/>
              <a:ext cx="541041" cy="251286"/>
            </a:xfrm>
            <a:prstGeom prst="rightArrow">
              <a:avLst>
                <a:gd name="adj1" fmla="val 50000"/>
                <a:gd name="adj2" fmla="val 119444"/>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a:extLst>
              <a:ext uri="{FF2B5EF4-FFF2-40B4-BE49-F238E27FC236}">
                <a16:creationId xmlns:a16="http://schemas.microsoft.com/office/drawing/2014/main" id="{7F6C21C3-2590-5302-C954-46C16B85D8EC}"/>
              </a:ext>
            </a:extLst>
          </p:cNvPr>
          <p:cNvGrpSpPr/>
          <p:nvPr/>
        </p:nvGrpSpPr>
        <p:grpSpPr>
          <a:xfrm>
            <a:off x="8803824" y="1347297"/>
            <a:ext cx="1848971" cy="506716"/>
            <a:chOff x="7677900" y="1282967"/>
            <a:chExt cx="3845987" cy="1054004"/>
          </a:xfrm>
        </p:grpSpPr>
        <p:sp>
          <p:nvSpPr>
            <p:cNvPr id="26" name="Oval 25">
              <a:extLst>
                <a:ext uri="{FF2B5EF4-FFF2-40B4-BE49-F238E27FC236}">
                  <a16:creationId xmlns:a16="http://schemas.microsoft.com/office/drawing/2014/main" id="{55AE0266-BFB8-7DC3-D892-524952CC9491}"/>
                </a:ext>
              </a:extLst>
            </p:cNvPr>
            <p:cNvSpPr/>
            <p:nvPr/>
          </p:nvSpPr>
          <p:spPr>
            <a:xfrm>
              <a:off x="8437574" y="1282968"/>
              <a:ext cx="1054003" cy="10540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27" name="Arrow: Right 26">
              <a:extLst>
                <a:ext uri="{FF2B5EF4-FFF2-40B4-BE49-F238E27FC236}">
                  <a16:creationId xmlns:a16="http://schemas.microsoft.com/office/drawing/2014/main" id="{8CADB63F-C2B6-BC24-F34B-CC053F7F1B2B}"/>
                </a:ext>
              </a:extLst>
            </p:cNvPr>
            <p:cNvSpPr/>
            <p:nvPr/>
          </p:nvSpPr>
          <p:spPr>
            <a:xfrm>
              <a:off x="7677900" y="1699452"/>
              <a:ext cx="541041" cy="251286"/>
            </a:xfrm>
            <a:prstGeom prst="rightArrow">
              <a:avLst>
                <a:gd name="adj1" fmla="val 50000"/>
                <a:gd name="adj2" fmla="val 119444"/>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28" name="Arrow: Right 27">
              <a:extLst>
                <a:ext uri="{FF2B5EF4-FFF2-40B4-BE49-F238E27FC236}">
                  <a16:creationId xmlns:a16="http://schemas.microsoft.com/office/drawing/2014/main" id="{C9895E72-18F5-A864-4C6B-C3F9DA0E6A22}"/>
                </a:ext>
              </a:extLst>
            </p:cNvPr>
            <p:cNvSpPr/>
            <p:nvPr/>
          </p:nvSpPr>
          <p:spPr>
            <a:xfrm rot="10800000">
              <a:off x="10982846" y="1699452"/>
              <a:ext cx="541041" cy="251286"/>
            </a:xfrm>
            <a:prstGeom prst="rightArrow">
              <a:avLst>
                <a:gd name="adj1" fmla="val 50000"/>
                <a:gd name="adj2" fmla="val 119444"/>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29" name="Oval 28">
              <a:extLst>
                <a:ext uri="{FF2B5EF4-FFF2-40B4-BE49-F238E27FC236}">
                  <a16:creationId xmlns:a16="http://schemas.microsoft.com/office/drawing/2014/main" id="{569A198E-9523-7BA0-5A7C-EA728B543BC1}"/>
                </a:ext>
              </a:extLst>
            </p:cNvPr>
            <p:cNvSpPr/>
            <p:nvPr/>
          </p:nvSpPr>
          <p:spPr>
            <a:xfrm>
              <a:off x="9710210" y="1282967"/>
              <a:ext cx="1054003" cy="10540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grpSp>
      <p:sp>
        <p:nvSpPr>
          <p:cNvPr id="36" name="TextBox 35">
            <a:extLst>
              <a:ext uri="{FF2B5EF4-FFF2-40B4-BE49-F238E27FC236}">
                <a16:creationId xmlns:a16="http://schemas.microsoft.com/office/drawing/2014/main" id="{2C49AEC4-E962-74E4-BDE8-8DE78FC9A98A}"/>
              </a:ext>
            </a:extLst>
          </p:cNvPr>
          <p:cNvSpPr txBox="1"/>
          <p:nvPr/>
        </p:nvSpPr>
        <p:spPr>
          <a:xfrm>
            <a:off x="756046" y="3125335"/>
            <a:ext cx="1208221" cy="584775"/>
          </a:xfrm>
          <a:prstGeom prst="rect">
            <a:avLst/>
          </a:prstGeom>
          <a:noFill/>
        </p:spPr>
        <p:txBody>
          <a:bodyPr wrap="square" rtlCol="0">
            <a:spAutoFit/>
          </a:bodyPr>
          <a:lstStyle/>
          <a:p>
            <a:r>
              <a:rPr lang="en-US" altLang="ja-JP" sz="3200" b="1" dirty="0">
                <a:solidFill>
                  <a:srgbClr val="C00000"/>
                </a:solidFill>
                <a:latin typeface="Calibri" panose="020F0502020204030204" pitchFamily="34" charset="0"/>
                <a:cs typeface="Calibri" panose="020F0502020204030204" pitchFamily="34" charset="0"/>
              </a:rPr>
              <a:t>Core</a:t>
            </a:r>
            <a:endParaRPr lang="en-US" sz="3200" b="1" dirty="0">
              <a:solidFill>
                <a:srgbClr val="C00000"/>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7CD3FE4C-E64A-7F3F-B188-DE38180BA0D1}"/>
              </a:ext>
            </a:extLst>
          </p:cNvPr>
          <p:cNvSpPr txBox="1"/>
          <p:nvPr/>
        </p:nvSpPr>
        <p:spPr>
          <a:xfrm>
            <a:off x="2242860" y="1891432"/>
            <a:ext cx="1470297" cy="584775"/>
          </a:xfrm>
          <a:prstGeom prst="rect">
            <a:avLst/>
          </a:prstGeom>
          <a:noFill/>
        </p:spPr>
        <p:txBody>
          <a:bodyPr wrap="square" rtlCol="0">
            <a:spAutoFit/>
          </a:bodyPr>
          <a:lstStyle/>
          <a:p>
            <a:r>
              <a:rPr lang="en-US" altLang="ja-JP" sz="3200" b="1" dirty="0">
                <a:solidFill>
                  <a:srgbClr val="1F4E79"/>
                </a:solidFill>
                <a:latin typeface="Calibri" panose="020F0502020204030204" pitchFamily="34" charset="0"/>
                <a:cs typeface="Calibri" panose="020F0502020204030204" pitchFamily="34" charset="0"/>
              </a:rPr>
              <a:t>Corona</a:t>
            </a:r>
            <a:endParaRPr lang="en-US" sz="3200" b="1" dirty="0">
              <a:solidFill>
                <a:srgbClr val="1F4E79"/>
              </a:solidFill>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CDC7A688-32F7-CE80-3892-3493917F58C0}"/>
              </a:ext>
            </a:extLst>
          </p:cNvPr>
          <p:cNvSpPr txBox="1"/>
          <p:nvPr/>
        </p:nvSpPr>
        <p:spPr>
          <a:xfrm>
            <a:off x="1194657" y="5337111"/>
            <a:ext cx="9790949" cy="584775"/>
          </a:xfrm>
          <a:prstGeom prst="rect">
            <a:avLst/>
          </a:prstGeom>
          <a:noFill/>
        </p:spPr>
        <p:txBody>
          <a:bodyPr wrap="square" rtlCol="0">
            <a:spAutoFit/>
          </a:bodyPr>
          <a:lstStyle/>
          <a:p>
            <a:pPr algn="ctr"/>
            <a:r>
              <a:rPr lang="en-US" altLang="ja-JP" sz="3200" b="1" dirty="0">
                <a:solidFill>
                  <a:schemeClr val="tx1">
                    <a:lumMod val="85000"/>
                    <a:lumOff val="15000"/>
                  </a:schemeClr>
                </a:solidFill>
                <a:latin typeface="Calibri" panose="020F0502020204030204" pitchFamily="34" charset="0"/>
                <a:cs typeface="Calibri" panose="020F0502020204030204" pitchFamily="34" charset="0"/>
                <a:sym typeface="Wingdings" panose="05000000000000000000" pitchFamily="2" charset="2"/>
              </a:rPr>
              <a:t></a:t>
            </a:r>
            <a:r>
              <a:rPr lang="en-US" altLang="ja-JP" sz="3200" b="1" dirty="0">
                <a:solidFill>
                  <a:schemeClr val="tx1">
                    <a:lumMod val="85000"/>
                    <a:lumOff val="15000"/>
                  </a:schemeClr>
                </a:solidFill>
                <a:latin typeface="Calibri" panose="020F0502020204030204" pitchFamily="34" charset="0"/>
                <a:cs typeface="Calibri" panose="020F0502020204030204" pitchFamily="34" charset="0"/>
              </a:rPr>
              <a:t> Need both equilibrated and non-equilibrated matter</a:t>
            </a:r>
            <a:endParaRPr lang="en-US" altLang="ja-JP" sz="3200" b="1" dirty="0">
              <a:solidFill>
                <a:srgbClr val="C00000"/>
              </a:solidFill>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2CCAA310-BB08-C839-0EB5-6D01033383BD}"/>
              </a:ext>
            </a:extLst>
          </p:cNvPr>
          <p:cNvSpPr txBox="1"/>
          <p:nvPr/>
        </p:nvSpPr>
        <p:spPr>
          <a:xfrm>
            <a:off x="1203338" y="5704653"/>
            <a:ext cx="9790949" cy="584775"/>
          </a:xfrm>
          <a:prstGeom prst="rect">
            <a:avLst/>
          </a:prstGeom>
          <a:noFill/>
        </p:spPr>
        <p:txBody>
          <a:bodyPr wrap="square" rtlCol="0">
            <a:spAutoFit/>
          </a:bodyPr>
          <a:lstStyle/>
          <a:p>
            <a:pPr algn="ctr"/>
            <a:r>
              <a:rPr lang="en-US" altLang="ja-JP" sz="3200" b="1" dirty="0">
                <a:solidFill>
                  <a:schemeClr val="tx1">
                    <a:lumMod val="85000"/>
                    <a:lumOff val="15000"/>
                  </a:schemeClr>
                </a:solidFill>
                <a:latin typeface="Calibri" panose="020F0502020204030204" pitchFamily="34" charset="0"/>
                <a:cs typeface="Calibri" panose="020F0502020204030204" pitchFamily="34" charset="0"/>
              </a:rPr>
              <a:t>in </a:t>
            </a:r>
            <a:r>
              <a:rPr lang="en-US" altLang="ja-JP" sz="3200" b="1" dirty="0">
                <a:solidFill>
                  <a:srgbClr val="C00000"/>
                </a:solidFill>
                <a:latin typeface="Calibri" panose="020F0502020204030204" pitchFamily="34" charset="0"/>
                <a:cs typeface="Calibri" panose="020F0502020204030204" pitchFamily="34" charset="0"/>
              </a:rPr>
              <a:t>both pp and AA</a:t>
            </a:r>
          </a:p>
        </p:txBody>
      </p:sp>
      <p:sp>
        <p:nvSpPr>
          <p:cNvPr id="33" name="Date Placeholder 2">
            <a:extLst>
              <a:ext uri="{FF2B5EF4-FFF2-40B4-BE49-F238E27FC236}">
                <a16:creationId xmlns:a16="http://schemas.microsoft.com/office/drawing/2014/main" id="{0B363897-3195-F78F-5C48-5F6195488006}"/>
              </a:ext>
            </a:extLst>
          </p:cNvPr>
          <p:cNvSpPr>
            <a:spLocks noGrp="1"/>
          </p:cNvSpPr>
          <p:nvPr>
            <p:ph type="dt" sz="half" idx="10"/>
          </p:nvPr>
        </p:nvSpPr>
        <p:spPr>
          <a:xfrm>
            <a:off x="0" y="6356350"/>
            <a:ext cx="3082637" cy="365125"/>
          </a:xfrm>
        </p:spPr>
        <p:txBody>
          <a:bodyPr/>
          <a:lstStyle/>
          <a:p>
            <a:r>
              <a:rPr lang="en-US" altLang="ja-JP"/>
              <a:t>2022/09/14,   Yuuka Kanakubo, Sophia Univ.</a:t>
            </a:r>
            <a:endParaRPr lang="ja-JP" altLang="en-US" dirty="0"/>
          </a:p>
        </p:txBody>
      </p:sp>
      <p:sp>
        <p:nvSpPr>
          <p:cNvPr id="34" name="Footer Placeholder 3">
            <a:extLst>
              <a:ext uri="{FF2B5EF4-FFF2-40B4-BE49-F238E27FC236}">
                <a16:creationId xmlns:a16="http://schemas.microsoft.com/office/drawing/2014/main" id="{B5FDD41C-2251-484F-0C0B-AF3852C3A88E}"/>
              </a:ext>
            </a:extLst>
          </p:cNvPr>
          <p:cNvSpPr>
            <a:spLocks noGrp="1"/>
          </p:cNvSpPr>
          <p:nvPr>
            <p:ph type="ftr" sz="quarter" idx="11"/>
          </p:nvPr>
        </p:nvSpPr>
        <p:spPr>
          <a:xfrm>
            <a:off x="3108030" y="6356350"/>
            <a:ext cx="6497364" cy="365125"/>
          </a:xfrm>
        </p:spPr>
        <p:txBody>
          <a:bodyPr/>
          <a:lstStyle/>
          <a:p>
            <a:r>
              <a:rPr lang="en-US" altLang="zh-CN"/>
              <a:t>Lund University, Sweden</a:t>
            </a:r>
            <a:endParaRPr lang="ja-JP" altLang="en-US" dirty="0"/>
          </a:p>
        </p:txBody>
      </p:sp>
      <p:sp>
        <p:nvSpPr>
          <p:cNvPr id="35" name="TextBox 34">
            <a:extLst>
              <a:ext uri="{FF2B5EF4-FFF2-40B4-BE49-F238E27FC236}">
                <a16:creationId xmlns:a16="http://schemas.microsoft.com/office/drawing/2014/main" id="{29B01E66-E9EB-3D32-C6D9-CA7142F57FAE}"/>
              </a:ext>
            </a:extLst>
          </p:cNvPr>
          <p:cNvSpPr txBox="1"/>
          <p:nvPr/>
        </p:nvSpPr>
        <p:spPr>
          <a:xfrm>
            <a:off x="8506934" y="904185"/>
            <a:ext cx="2380173" cy="523220"/>
          </a:xfrm>
          <a:prstGeom prst="rect">
            <a:avLst/>
          </a:prstGeom>
          <a:noFill/>
        </p:spPr>
        <p:txBody>
          <a:bodyPr wrap="square" rtlCol="0">
            <a:spAutoFit/>
          </a:bodyPr>
          <a:lstStyle/>
          <a:p>
            <a:pPr algn="ctr"/>
            <a:r>
              <a:rPr lang="en-US" altLang="ja-JP" sz="2800" b="1" dirty="0" err="1">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rPr>
              <a:t>PbPb</a:t>
            </a:r>
            <a:r>
              <a:rPr lang="en-US" altLang="ja-JP" sz="2800" b="1" dirty="0">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rPr>
              <a:t> 2.76 </a:t>
            </a:r>
            <a:r>
              <a:rPr lang="en-US" altLang="ja-JP" sz="2800" b="1" dirty="0" err="1">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rPr>
              <a:t>TeV</a:t>
            </a:r>
            <a:endParaRPr lang="en-US" sz="2800" b="1" dirty="0">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endParaRPr>
          </a:p>
        </p:txBody>
      </p:sp>
      <p:sp>
        <p:nvSpPr>
          <p:cNvPr id="39" name="TextBox 38">
            <a:extLst>
              <a:ext uri="{FF2B5EF4-FFF2-40B4-BE49-F238E27FC236}">
                <a16:creationId xmlns:a16="http://schemas.microsoft.com/office/drawing/2014/main" id="{B4A9ADE4-A3D4-0D68-D0A2-236474B872FC}"/>
              </a:ext>
            </a:extLst>
          </p:cNvPr>
          <p:cNvSpPr txBox="1"/>
          <p:nvPr/>
        </p:nvSpPr>
        <p:spPr>
          <a:xfrm>
            <a:off x="3562950" y="863409"/>
            <a:ext cx="1816511" cy="523220"/>
          </a:xfrm>
          <a:prstGeom prst="rect">
            <a:avLst/>
          </a:prstGeom>
          <a:noFill/>
        </p:spPr>
        <p:txBody>
          <a:bodyPr wrap="square" rtlCol="0">
            <a:spAutoFit/>
          </a:bodyPr>
          <a:lstStyle/>
          <a:p>
            <a:pPr algn="ctr"/>
            <a:r>
              <a:rPr lang="en-US" altLang="ja-JP" sz="2800" b="1" dirty="0">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rPr>
              <a:t>pp 7 </a:t>
            </a:r>
            <a:r>
              <a:rPr lang="en-US" altLang="ja-JP" sz="2800" b="1" dirty="0" err="1">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rPr>
              <a:t>TeV</a:t>
            </a:r>
            <a:endParaRPr lang="en-US" sz="2800" b="1" dirty="0">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endParaRPr>
          </a:p>
        </p:txBody>
      </p:sp>
    </p:spTree>
    <p:extLst>
      <p:ext uri="{BB962C8B-B14F-4D97-AF65-F5344CB8AC3E}">
        <p14:creationId xmlns:p14="http://schemas.microsoft.com/office/powerpoint/2010/main" val="1587519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4D5C54AA-7049-1E3B-CCD2-9BE362277BAE}"/>
              </a:ext>
            </a:extLst>
          </p:cNvPr>
          <p:cNvSpPr/>
          <p:nvPr/>
        </p:nvSpPr>
        <p:spPr>
          <a:xfrm>
            <a:off x="8145533" y="2817737"/>
            <a:ext cx="3841342" cy="2004194"/>
          </a:xfrm>
          <a:prstGeom prst="roundRect">
            <a:avLst>
              <a:gd name="adj" fmla="val 7337"/>
            </a:avLst>
          </a:prstGeom>
          <a:solidFill>
            <a:schemeClr val="accent4">
              <a:lumMod val="40000"/>
              <a:lumOff val="60000"/>
            </a:schemeClr>
          </a:solidFill>
          <a:ln w="101600">
            <a:solidFill>
              <a:srgbClr val="F7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Picture 10">
            <a:extLst>
              <a:ext uri="{FF2B5EF4-FFF2-40B4-BE49-F238E27FC236}">
                <a16:creationId xmlns:a16="http://schemas.microsoft.com/office/drawing/2014/main" id="{D43B6B6C-744B-F6A4-2698-B4130D49DBD3}"/>
              </a:ext>
            </a:extLst>
          </p:cNvPr>
          <p:cNvPicPr>
            <a:picLocks noChangeAspect="1"/>
          </p:cNvPicPr>
          <p:nvPr/>
        </p:nvPicPr>
        <p:blipFill>
          <a:blip r:embed="rId2"/>
          <a:stretch>
            <a:fillRect/>
          </a:stretch>
        </p:blipFill>
        <p:spPr>
          <a:xfrm>
            <a:off x="516692" y="891290"/>
            <a:ext cx="7504920" cy="5075420"/>
          </a:xfrm>
          <a:prstGeom prst="rect">
            <a:avLst/>
          </a:prstGeom>
        </p:spPr>
      </p:pic>
      <p:sp>
        <p:nvSpPr>
          <p:cNvPr id="5" name="Slide Number Placeholder 4">
            <a:extLst>
              <a:ext uri="{FF2B5EF4-FFF2-40B4-BE49-F238E27FC236}">
                <a16:creationId xmlns:a16="http://schemas.microsoft.com/office/drawing/2014/main" id="{06941226-CFD8-4663-BC5C-9D9C30893B28}"/>
              </a:ext>
            </a:extLst>
          </p:cNvPr>
          <p:cNvSpPr>
            <a:spLocks noGrp="1"/>
          </p:cNvSpPr>
          <p:nvPr>
            <p:ph type="sldNum" sz="quarter" idx="12"/>
          </p:nvPr>
        </p:nvSpPr>
        <p:spPr/>
        <p:txBody>
          <a:bodyPr/>
          <a:lstStyle/>
          <a:p>
            <a:fld id="{35AB285C-654F-4A5B-870C-7C676C8AE05A}" type="slidenum">
              <a:rPr lang="ja-JP" altLang="en-US" smtClean="0"/>
              <a:pPr/>
              <a:t>26</a:t>
            </a:fld>
            <a:endParaRPr lang="ja-JP" altLang="en-US" dirty="0"/>
          </a:p>
        </p:txBody>
      </p:sp>
      <p:cxnSp>
        <p:nvCxnSpPr>
          <p:cNvPr id="154" name="Straight Connector 153">
            <a:extLst>
              <a:ext uri="{FF2B5EF4-FFF2-40B4-BE49-F238E27FC236}">
                <a16:creationId xmlns:a16="http://schemas.microsoft.com/office/drawing/2014/main" id="{0A340E45-2423-44FE-9C58-4E4051C29D06}"/>
              </a:ext>
            </a:extLst>
          </p:cNvPr>
          <p:cNvCxnSpPr>
            <a:cxnSpLocks/>
          </p:cNvCxnSpPr>
          <p:nvPr/>
        </p:nvCxnSpPr>
        <p:spPr>
          <a:xfrm>
            <a:off x="3993787" y="1078302"/>
            <a:ext cx="0" cy="4281003"/>
          </a:xfrm>
          <a:prstGeom prst="line">
            <a:avLst/>
          </a:prstGeom>
          <a:ln w="127000">
            <a:solidFill>
              <a:srgbClr val="FFC000">
                <a:alpha val="68000"/>
              </a:srgbClr>
            </a:solidFill>
            <a:prstDash val="sysDash"/>
          </a:ln>
        </p:spPr>
        <p:style>
          <a:lnRef idx="1">
            <a:schemeClr val="accent1"/>
          </a:lnRef>
          <a:fillRef idx="0">
            <a:schemeClr val="accent1"/>
          </a:fillRef>
          <a:effectRef idx="0">
            <a:schemeClr val="accent1"/>
          </a:effectRef>
          <a:fontRef idx="minor">
            <a:schemeClr val="tx1"/>
          </a:fontRef>
        </p:style>
      </p:cxnSp>
      <p:sp>
        <p:nvSpPr>
          <p:cNvPr id="156" name="矢印: 下 123">
            <a:extLst>
              <a:ext uri="{FF2B5EF4-FFF2-40B4-BE49-F238E27FC236}">
                <a16:creationId xmlns:a16="http://schemas.microsoft.com/office/drawing/2014/main" id="{AA1002D7-8B7E-4A86-988E-91AC10E68330}"/>
              </a:ext>
            </a:extLst>
          </p:cNvPr>
          <p:cNvSpPr/>
          <p:nvPr/>
        </p:nvSpPr>
        <p:spPr>
          <a:xfrm rot="10800000">
            <a:off x="3696886" y="4878827"/>
            <a:ext cx="582026" cy="732096"/>
          </a:xfrm>
          <a:prstGeom prst="downArrow">
            <a:avLst>
              <a:gd name="adj1" fmla="val 50000"/>
              <a:gd name="adj2" fmla="val 71666"/>
            </a:avLst>
          </a:prstGeom>
          <a:solidFill>
            <a:schemeClr val="bg2"/>
          </a:solidFill>
          <a:ln w="76200">
            <a:solidFill>
              <a:srgbClr val="3B3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p:grpSp>
        <p:nvGrpSpPr>
          <p:cNvPr id="161" name="Group 160">
            <a:extLst>
              <a:ext uri="{FF2B5EF4-FFF2-40B4-BE49-F238E27FC236}">
                <a16:creationId xmlns:a16="http://schemas.microsoft.com/office/drawing/2014/main" id="{47B44D5E-5A92-9B53-1F39-DA24654249A0}"/>
              </a:ext>
            </a:extLst>
          </p:cNvPr>
          <p:cNvGrpSpPr/>
          <p:nvPr/>
        </p:nvGrpSpPr>
        <p:grpSpPr>
          <a:xfrm>
            <a:off x="244787" y="5920409"/>
            <a:ext cx="1539538" cy="228428"/>
            <a:chOff x="8294331" y="5358083"/>
            <a:chExt cx="1959412" cy="259596"/>
          </a:xfrm>
        </p:grpSpPr>
        <p:sp>
          <p:nvSpPr>
            <p:cNvPr id="162" name="Oval 161">
              <a:extLst>
                <a:ext uri="{FF2B5EF4-FFF2-40B4-BE49-F238E27FC236}">
                  <a16:creationId xmlns:a16="http://schemas.microsoft.com/office/drawing/2014/main" id="{12FC4015-3ED9-677C-998F-9C66A1A2A234}"/>
                </a:ext>
              </a:extLst>
            </p:cNvPr>
            <p:cNvSpPr/>
            <p:nvPr/>
          </p:nvSpPr>
          <p:spPr>
            <a:xfrm>
              <a:off x="8894782" y="5443177"/>
              <a:ext cx="97722" cy="9772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Oval 162">
              <a:extLst>
                <a:ext uri="{FF2B5EF4-FFF2-40B4-BE49-F238E27FC236}">
                  <a16:creationId xmlns:a16="http://schemas.microsoft.com/office/drawing/2014/main" id="{7F462295-7394-A50B-CD92-D22D7B870FF9}"/>
                </a:ext>
              </a:extLst>
            </p:cNvPr>
            <p:cNvSpPr/>
            <p:nvPr/>
          </p:nvSpPr>
          <p:spPr>
            <a:xfrm>
              <a:off x="9465992" y="5443177"/>
              <a:ext cx="97722" cy="9772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Arrow: Right 163">
              <a:extLst>
                <a:ext uri="{FF2B5EF4-FFF2-40B4-BE49-F238E27FC236}">
                  <a16:creationId xmlns:a16="http://schemas.microsoft.com/office/drawing/2014/main" id="{EEA04DCE-060A-37A4-D47D-12612BB94584}"/>
                </a:ext>
              </a:extLst>
            </p:cNvPr>
            <p:cNvSpPr/>
            <p:nvPr/>
          </p:nvSpPr>
          <p:spPr>
            <a:xfrm>
              <a:off x="8294331" y="5358083"/>
              <a:ext cx="541041" cy="251285"/>
            </a:xfrm>
            <a:prstGeom prst="rightArrow">
              <a:avLst>
                <a:gd name="adj1" fmla="val 50000"/>
                <a:gd name="adj2" fmla="val 119444"/>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Arrow: Right 164">
              <a:extLst>
                <a:ext uri="{FF2B5EF4-FFF2-40B4-BE49-F238E27FC236}">
                  <a16:creationId xmlns:a16="http://schemas.microsoft.com/office/drawing/2014/main" id="{67ED298F-AD53-9B9B-DE33-8AD3388EF737}"/>
                </a:ext>
              </a:extLst>
            </p:cNvPr>
            <p:cNvSpPr/>
            <p:nvPr/>
          </p:nvSpPr>
          <p:spPr>
            <a:xfrm rot="10800000">
              <a:off x="9712702" y="5366393"/>
              <a:ext cx="541041" cy="251286"/>
            </a:xfrm>
            <a:prstGeom prst="rightArrow">
              <a:avLst>
                <a:gd name="adj1" fmla="val 50000"/>
                <a:gd name="adj2" fmla="val 119444"/>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6" name="Group 165">
            <a:extLst>
              <a:ext uri="{FF2B5EF4-FFF2-40B4-BE49-F238E27FC236}">
                <a16:creationId xmlns:a16="http://schemas.microsoft.com/office/drawing/2014/main" id="{4F2DB279-2859-0A60-D4B0-22641CA4BD63}"/>
              </a:ext>
            </a:extLst>
          </p:cNvPr>
          <p:cNvGrpSpPr/>
          <p:nvPr/>
        </p:nvGrpSpPr>
        <p:grpSpPr>
          <a:xfrm>
            <a:off x="6726909" y="5679162"/>
            <a:ext cx="2058196" cy="575096"/>
            <a:chOff x="7677900" y="1282967"/>
            <a:chExt cx="3845987" cy="1054004"/>
          </a:xfrm>
        </p:grpSpPr>
        <p:sp>
          <p:nvSpPr>
            <p:cNvPr id="167" name="Oval 166">
              <a:extLst>
                <a:ext uri="{FF2B5EF4-FFF2-40B4-BE49-F238E27FC236}">
                  <a16:creationId xmlns:a16="http://schemas.microsoft.com/office/drawing/2014/main" id="{AA473977-E1FC-0478-C51D-C8C7923EB0E2}"/>
                </a:ext>
              </a:extLst>
            </p:cNvPr>
            <p:cNvSpPr/>
            <p:nvPr/>
          </p:nvSpPr>
          <p:spPr>
            <a:xfrm>
              <a:off x="8437574" y="1282968"/>
              <a:ext cx="1054003" cy="10540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Arrow: Right 167">
              <a:extLst>
                <a:ext uri="{FF2B5EF4-FFF2-40B4-BE49-F238E27FC236}">
                  <a16:creationId xmlns:a16="http://schemas.microsoft.com/office/drawing/2014/main" id="{6C479813-8810-9658-3A53-CD0E1217EEB1}"/>
                </a:ext>
              </a:extLst>
            </p:cNvPr>
            <p:cNvSpPr/>
            <p:nvPr/>
          </p:nvSpPr>
          <p:spPr>
            <a:xfrm>
              <a:off x="7677900" y="1699452"/>
              <a:ext cx="541041" cy="251286"/>
            </a:xfrm>
            <a:prstGeom prst="rightArrow">
              <a:avLst>
                <a:gd name="adj1" fmla="val 50000"/>
                <a:gd name="adj2" fmla="val 119444"/>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Arrow: Right 168">
              <a:extLst>
                <a:ext uri="{FF2B5EF4-FFF2-40B4-BE49-F238E27FC236}">
                  <a16:creationId xmlns:a16="http://schemas.microsoft.com/office/drawing/2014/main" id="{2456A70E-D181-81FC-8158-93228D9CD17D}"/>
                </a:ext>
              </a:extLst>
            </p:cNvPr>
            <p:cNvSpPr/>
            <p:nvPr/>
          </p:nvSpPr>
          <p:spPr>
            <a:xfrm rot="10800000">
              <a:off x="10982846" y="1699452"/>
              <a:ext cx="541041" cy="251286"/>
            </a:xfrm>
            <a:prstGeom prst="rightArrow">
              <a:avLst>
                <a:gd name="adj1" fmla="val 50000"/>
                <a:gd name="adj2" fmla="val 119444"/>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Oval 169">
              <a:extLst>
                <a:ext uri="{FF2B5EF4-FFF2-40B4-BE49-F238E27FC236}">
                  <a16:creationId xmlns:a16="http://schemas.microsoft.com/office/drawing/2014/main" id="{D7A0A10B-1E32-44C6-0637-E9AFFCDA83A0}"/>
                </a:ext>
              </a:extLst>
            </p:cNvPr>
            <p:cNvSpPr/>
            <p:nvPr/>
          </p:nvSpPr>
          <p:spPr>
            <a:xfrm>
              <a:off x="9710210" y="1282967"/>
              <a:ext cx="1054003" cy="10540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 name="TextBox 27">
            <a:extLst>
              <a:ext uri="{FF2B5EF4-FFF2-40B4-BE49-F238E27FC236}">
                <a16:creationId xmlns:a16="http://schemas.microsoft.com/office/drawing/2014/main" id="{7D058A5C-B7D3-014E-8F99-7F7332051BE2}"/>
              </a:ext>
            </a:extLst>
          </p:cNvPr>
          <p:cNvSpPr txBox="1"/>
          <p:nvPr/>
        </p:nvSpPr>
        <p:spPr>
          <a:xfrm>
            <a:off x="6757467" y="5216802"/>
            <a:ext cx="2022062" cy="523220"/>
          </a:xfrm>
          <a:prstGeom prst="rect">
            <a:avLst/>
          </a:prstGeom>
          <a:noFill/>
        </p:spPr>
        <p:txBody>
          <a:bodyPr wrap="square" rtlCol="0">
            <a:spAutoFit/>
          </a:bodyPr>
          <a:lstStyle/>
          <a:p>
            <a:pPr algn="ctr"/>
            <a:r>
              <a:rPr lang="en-US" altLang="ja-JP" sz="2800" b="1" dirty="0" err="1">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rPr>
              <a:t>PbPb</a:t>
            </a:r>
            <a:endParaRPr lang="en-US" sz="2800" b="1" dirty="0">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endParaRPr>
          </a:p>
        </p:txBody>
      </p:sp>
      <p:sp>
        <p:nvSpPr>
          <p:cNvPr id="29" name="TextBox 28">
            <a:extLst>
              <a:ext uri="{FF2B5EF4-FFF2-40B4-BE49-F238E27FC236}">
                <a16:creationId xmlns:a16="http://schemas.microsoft.com/office/drawing/2014/main" id="{EF72070B-9E9D-A47C-B5BE-0ADEF6BF8C61}"/>
              </a:ext>
            </a:extLst>
          </p:cNvPr>
          <p:cNvSpPr txBox="1"/>
          <p:nvPr/>
        </p:nvSpPr>
        <p:spPr>
          <a:xfrm>
            <a:off x="4486122" y="1473971"/>
            <a:ext cx="1344940" cy="584775"/>
          </a:xfrm>
          <a:prstGeom prst="rect">
            <a:avLst/>
          </a:prstGeom>
          <a:noFill/>
        </p:spPr>
        <p:txBody>
          <a:bodyPr wrap="square" rtlCol="0">
            <a:spAutoFit/>
          </a:bodyPr>
          <a:lstStyle/>
          <a:p>
            <a:r>
              <a:rPr lang="en-US" altLang="ja-JP" sz="3200" b="1" dirty="0">
                <a:solidFill>
                  <a:srgbClr val="C00000"/>
                </a:solidFill>
                <a:latin typeface="Calibri" panose="020F0502020204030204" pitchFamily="34" charset="0"/>
                <a:cs typeface="Calibri" panose="020F0502020204030204" pitchFamily="34" charset="0"/>
              </a:rPr>
              <a:t>Core</a:t>
            </a:r>
            <a:endParaRPr lang="en-US" sz="3200" b="1" dirty="0">
              <a:solidFill>
                <a:srgbClr val="C00000"/>
              </a:solidFill>
              <a:latin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3960A5AE-81EA-0862-CAF7-86267E811F2C}"/>
              </a:ext>
            </a:extLst>
          </p:cNvPr>
          <p:cNvSpPr txBox="1"/>
          <p:nvPr/>
        </p:nvSpPr>
        <p:spPr>
          <a:xfrm>
            <a:off x="4267445" y="4300662"/>
            <a:ext cx="1636672" cy="584775"/>
          </a:xfrm>
          <a:prstGeom prst="rect">
            <a:avLst/>
          </a:prstGeom>
          <a:noFill/>
        </p:spPr>
        <p:txBody>
          <a:bodyPr wrap="square" rtlCol="0">
            <a:spAutoFit/>
          </a:bodyPr>
          <a:lstStyle/>
          <a:p>
            <a:r>
              <a:rPr lang="en-US" altLang="ja-JP" sz="3200" b="1" dirty="0">
                <a:solidFill>
                  <a:srgbClr val="1F4E79"/>
                </a:solidFill>
                <a:latin typeface="Calibri" panose="020F0502020204030204" pitchFamily="34" charset="0"/>
                <a:cs typeface="Calibri" panose="020F0502020204030204" pitchFamily="34" charset="0"/>
              </a:rPr>
              <a:t>Corona</a:t>
            </a:r>
            <a:endParaRPr lang="en-US" sz="3200" b="1" dirty="0">
              <a:solidFill>
                <a:srgbClr val="1F4E79"/>
              </a:solidFill>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1AC32233-E951-D705-625F-004DF661FAC4}"/>
              </a:ext>
            </a:extLst>
          </p:cNvPr>
          <p:cNvSpPr txBox="1"/>
          <p:nvPr/>
        </p:nvSpPr>
        <p:spPr>
          <a:xfrm>
            <a:off x="-15810" y="5381908"/>
            <a:ext cx="2022062" cy="523220"/>
          </a:xfrm>
          <a:prstGeom prst="rect">
            <a:avLst/>
          </a:prstGeom>
          <a:noFill/>
        </p:spPr>
        <p:txBody>
          <a:bodyPr wrap="square" rtlCol="0">
            <a:spAutoFit/>
          </a:bodyPr>
          <a:lstStyle/>
          <a:p>
            <a:pPr algn="ctr"/>
            <a:r>
              <a:rPr lang="en-US" altLang="ja-JP" sz="2800" b="1" dirty="0">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rPr>
              <a:t>pp</a:t>
            </a:r>
            <a:endParaRPr lang="en-US" sz="2800" b="1" dirty="0">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E60272D6-2949-6DBE-A5F2-F0C4D02E38D2}"/>
                  </a:ext>
                </a:extLst>
              </p:cNvPr>
              <p:cNvSpPr txBox="1"/>
              <p:nvPr/>
            </p:nvSpPr>
            <p:spPr>
              <a:xfrm>
                <a:off x="1383881" y="127317"/>
                <a:ext cx="9424238" cy="769441"/>
              </a:xfrm>
              <a:prstGeom prst="rect">
                <a:avLst/>
              </a:prstGeom>
              <a:noFill/>
            </p:spPr>
            <p:txBody>
              <a:bodyPr wrap="square">
                <a:spAutoFit/>
              </a:bodyPr>
              <a:lstStyle/>
              <a:p>
                <a:pPr algn="ctr"/>
                <a:r>
                  <a:rPr lang="en-US" altLang="ja-JP" sz="4400" b="1" dirty="0">
                    <a:solidFill>
                      <a:schemeClr val="tx1"/>
                    </a:solidFill>
                    <a:latin typeface="Calibri" panose="020F0502020204030204" pitchFamily="34" charset="0"/>
                    <a:cs typeface="Calibri" panose="020F0502020204030204" pitchFamily="34" charset="0"/>
                  </a:rPr>
                  <a:t>Onset </a:t>
                </a:r>
                <a14:m>
                  <m:oMath xmlns:m="http://schemas.openxmlformats.org/officeDocument/2006/math">
                    <m:d>
                      <m:dPr>
                        <m:begChr m:val="⟨"/>
                        <m:endChr m:val="⟩"/>
                        <m:ctrlPr>
                          <a:rPr lang="en-US" altLang="ja-JP" sz="4400" b="1" i="1" smtClean="0">
                            <a:solidFill>
                              <a:schemeClr val="tx1"/>
                            </a:solidFill>
                            <a:latin typeface="Cambria Math" panose="02040503050406030204" pitchFamily="18" charset="0"/>
                            <a:cs typeface="Calibri" panose="020F0502020204030204" pitchFamily="34" charset="0"/>
                          </a:rPr>
                        </m:ctrlPr>
                      </m:dPr>
                      <m:e>
                        <m:r>
                          <a:rPr lang="en-US" altLang="ja-JP" sz="4400" b="1" i="1" smtClean="0">
                            <a:solidFill>
                              <a:schemeClr val="tx1"/>
                            </a:solidFill>
                            <a:latin typeface="Cambria Math" panose="02040503050406030204" pitchFamily="18" charset="0"/>
                            <a:cs typeface="Calibri" panose="020F0502020204030204" pitchFamily="34" charset="0"/>
                          </a:rPr>
                          <m:t>𝒅</m:t>
                        </m:r>
                        <m:sSub>
                          <m:sSubPr>
                            <m:ctrlPr>
                              <a:rPr lang="en-US" altLang="ja-JP" sz="4400" b="1" i="1" smtClean="0">
                                <a:solidFill>
                                  <a:schemeClr val="tx1"/>
                                </a:solidFill>
                                <a:latin typeface="Cambria Math" panose="02040503050406030204" pitchFamily="18" charset="0"/>
                                <a:cs typeface="Calibri" panose="020F0502020204030204" pitchFamily="34" charset="0"/>
                              </a:rPr>
                            </m:ctrlPr>
                          </m:sSubPr>
                          <m:e>
                            <m:r>
                              <a:rPr lang="en-US" altLang="ja-JP" sz="4400" b="1" i="1" smtClean="0">
                                <a:solidFill>
                                  <a:schemeClr val="tx1"/>
                                </a:solidFill>
                                <a:latin typeface="Cambria Math" panose="02040503050406030204" pitchFamily="18" charset="0"/>
                                <a:cs typeface="Calibri" panose="020F0502020204030204" pitchFamily="34" charset="0"/>
                              </a:rPr>
                              <m:t>𝑵</m:t>
                            </m:r>
                          </m:e>
                          <m:sub>
                            <m:r>
                              <a:rPr lang="en-US" altLang="ja-JP" sz="4400" b="1" i="0" smtClean="0">
                                <a:solidFill>
                                  <a:schemeClr val="tx1"/>
                                </a:solidFill>
                                <a:latin typeface="Cambria Math" panose="02040503050406030204" pitchFamily="18" charset="0"/>
                                <a:cs typeface="Calibri" panose="020F0502020204030204" pitchFamily="34" charset="0"/>
                              </a:rPr>
                              <m:t>𝐜𝐡</m:t>
                            </m:r>
                          </m:sub>
                        </m:sSub>
                        <m:r>
                          <a:rPr lang="en-US" altLang="ja-JP" sz="4400" b="1" i="1" smtClean="0">
                            <a:solidFill>
                              <a:schemeClr val="tx1"/>
                            </a:solidFill>
                            <a:latin typeface="Cambria Math" panose="02040503050406030204" pitchFamily="18" charset="0"/>
                            <a:cs typeface="Calibri" panose="020F0502020204030204" pitchFamily="34" charset="0"/>
                          </a:rPr>
                          <m:t>/</m:t>
                        </m:r>
                        <m:r>
                          <a:rPr lang="en-US" altLang="ja-JP" sz="4400" b="1" i="1" smtClean="0">
                            <a:solidFill>
                              <a:schemeClr val="tx1"/>
                            </a:solidFill>
                            <a:latin typeface="Cambria Math" panose="02040503050406030204" pitchFamily="18" charset="0"/>
                            <a:cs typeface="Calibri" panose="020F0502020204030204" pitchFamily="34" charset="0"/>
                          </a:rPr>
                          <m:t>𝒅</m:t>
                        </m:r>
                        <m:r>
                          <a:rPr lang="en-US" altLang="ja-JP" sz="4400" b="1" i="1" smtClean="0">
                            <a:solidFill>
                              <a:schemeClr val="tx1"/>
                            </a:solidFill>
                            <a:latin typeface="Cambria Math" panose="02040503050406030204" pitchFamily="18" charset="0"/>
                            <a:cs typeface="Calibri" panose="020F0502020204030204" pitchFamily="34" charset="0"/>
                          </a:rPr>
                          <m:t>𝜼</m:t>
                        </m:r>
                      </m:e>
                    </m:d>
                  </m:oMath>
                </a14:m>
                <a:r>
                  <a:rPr lang="en-US" altLang="ja-JP" sz="4400" b="1" dirty="0">
                    <a:solidFill>
                      <a:schemeClr val="tx1"/>
                    </a:solidFill>
                    <a:latin typeface="Calibri" panose="020F0502020204030204" pitchFamily="34" charset="0"/>
                    <a:cs typeface="Calibri" panose="020F0502020204030204" pitchFamily="34" charset="0"/>
                  </a:rPr>
                  <a:t> of core dominance</a:t>
                </a:r>
                <a:endParaRPr lang="ja-JP" altLang="en-US" sz="4400" dirty="0">
                  <a:solidFill>
                    <a:schemeClr val="tx1"/>
                  </a:solidFill>
                  <a:latin typeface="Calibri" panose="020F0502020204030204" pitchFamily="34" charset="0"/>
                  <a:cs typeface="Calibri" panose="020F0502020204030204" pitchFamily="34" charset="0"/>
                </a:endParaRPr>
              </a:p>
            </p:txBody>
          </p:sp>
        </mc:Choice>
        <mc:Fallback xmlns="">
          <p:sp>
            <p:nvSpPr>
              <p:cNvPr id="33" name="TextBox 32">
                <a:extLst>
                  <a:ext uri="{FF2B5EF4-FFF2-40B4-BE49-F238E27FC236}">
                    <a16:creationId xmlns:a16="http://schemas.microsoft.com/office/drawing/2014/main" id="{E60272D6-2949-6DBE-A5F2-F0C4D02E38D2}"/>
                  </a:ext>
                </a:extLst>
              </p:cNvPr>
              <p:cNvSpPr txBox="1">
                <a:spLocks noRot="1" noChangeAspect="1" noMove="1" noResize="1" noEditPoints="1" noAdjustHandles="1" noChangeArrowheads="1" noChangeShapeType="1" noTextEdit="1"/>
              </p:cNvSpPr>
              <p:nvPr/>
            </p:nvSpPr>
            <p:spPr>
              <a:xfrm>
                <a:off x="1383881" y="127317"/>
                <a:ext cx="9424238" cy="769441"/>
              </a:xfrm>
              <a:prstGeom prst="rect">
                <a:avLst/>
              </a:prstGeom>
              <a:blipFill>
                <a:blip r:embed="rId3"/>
                <a:stretch>
                  <a:fillRect t="-16667" b="-37302"/>
                </a:stretch>
              </a:blipFill>
            </p:spPr>
            <p:txBody>
              <a:bodyPr/>
              <a:lstStyle/>
              <a:p>
                <a:r>
                  <a:rPr lang="ja-JP" altLang="en-US">
                    <a:noFill/>
                  </a:rPr>
                  <a:t> </a:t>
                </a:r>
              </a:p>
            </p:txBody>
          </p:sp>
        </mc:Fallback>
      </mc:AlternateContent>
      <p:sp>
        <p:nvSpPr>
          <p:cNvPr id="34" name="TextBox 33">
            <a:extLst>
              <a:ext uri="{FF2B5EF4-FFF2-40B4-BE49-F238E27FC236}">
                <a16:creationId xmlns:a16="http://schemas.microsoft.com/office/drawing/2014/main" id="{47CFD87F-795F-0A40-3FCA-6CFD02DF844F}"/>
              </a:ext>
            </a:extLst>
          </p:cNvPr>
          <p:cNvSpPr txBox="1"/>
          <p:nvPr/>
        </p:nvSpPr>
        <p:spPr>
          <a:xfrm>
            <a:off x="8002191" y="1499004"/>
            <a:ext cx="4038846" cy="1077218"/>
          </a:xfrm>
          <a:prstGeom prst="rect">
            <a:avLst/>
          </a:prstGeom>
          <a:noFill/>
        </p:spPr>
        <p:txBody>
          <a:bodyPr wrap="square" rtlCol="0">
            <a:spAutoFit/>
          </a:bodyPr>
          <a:lstStyle/>
          <a:p>
            <a:pPr algn="ctr"/>
            <a:r>
              <a:rPr lang="en-US" sz="3200" b="1" dirty="0">
                <a:solidFill>
                  <a:srgbClr val="F77F00"/>
                </a:solidFill>
                <a:latin typeface="Calibri" panose="020F0502020204030204" pitchFamily="34" charset="0"/>
                <a:ea typeface="Yu Gothic UI" panose="020B0500000000000000" pitchFamily="34" charset="-128"/>
                <a:cs typeface="Calibri" panose="020F0502020204030204" pitchFamily="34" charset="0"/>
              </a:rPr>
              <a:t>Clear scaling with multiplicity</a:t>
            </a: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BE9D1ECE-8B1D-8CDC-3F4F-94373783A81E}"/>
                  </a:ext>
                </a:extLst>
              </p:cNvPr>
              <p:cNvSpPr txBox="1"/>
              <p:nvPr/>
            </p:nvSpPr>
            <p:spPr>
              <a:xfrm>
                <a:off x="7697506" y="3019597"/>
                <a:ext cx="4648215" cy="1569660"/>
              </a:xfrm>
              <a:prstGeom prst="rect">
                <a:avLst/>
              </a:prstGeom>
              <a:noFill/>
            </p:spPr>
            <p:txBody>
              <a:bodyPr wrap="square" rtlCol="0">
                <a:spAutoFit/>
              </a:bodyPr>
              <a:lstStyle/>
              <a:p>
                <a:pPr algn="ctr"/>
                <a:r>
                  <a:rPr lang="en-US" sz="3200" b="1" dirty="0">
                    <a:solidFill>
                      <a:schemeClr val="tx1">
                        <a:lumMod val="85000"/>
                        <a:lumOff val="15000"/>
                      </a:schemeClr>
                    </a:solidFill>
                    <a:latin typeface="Calibri" panose="020F0502020204030204" pitchFamily="34" charset="0"/>
                    <a:ea typeface="Yu Gothic UI" panose="020B0500000000000000" pitchFamily="34" charset="-128"/>
                    <a:cs typeface="Calibri" panose="020F0502020204030204" pitchFamily="34" charset="0"/>
                  </a:rPr>
                  <a:t>Onset of </a:t>
                </a:r>
              </a:p>
              <a:p>
                <a:pPr algn="ctr"/>
                <a:r>
                  <a:rPr lang="en-US" sz="3200" b="1" dirty="0">
                    <a:solidFill>
                      <a:schemeClr val="tx1">
                        <a:lumMod val="85000"/>
                        <a:lumOff val="15000"/>
                      </a:schemeClr>
                    </a:solidFill>
                    <a:latin typeface="Calibri" panose="020F0502020204030204" pitchFamily="34" charset="0"/>
                    <a:ea typeface="Yu Gothic UI" panose="020B0500000000000000" pitchFamily="34" charset="-128"/>
                    <a:cs typeface="Calibri" panose="020F0502020204030204" pitchFamily="34" charset="0"/>
                  </a:rPr>
                  <a:t>core dominance at </a:t>
                </a:r>
                <a14:m>
                  <m:oMath xmlns:m="http://schemas.openxmlformats.org/officeDocument/2006/math">
                    <m:d>
                      <m:dPr>
                        <m:begChr m:val="⟨"/>
                        <m:endChr m:val="⟩"/>
                        <m:ctrlPr>
                          <a:rPr lang="en-US" sz="3200" b="1" i="1" smtClean="0">
                            <a:solidFill>
                              <a:schemeClr val="tx1">
                                <a:lumMod val="85000"/>
                                <a:lumOff val="15000"/>
                              </a:schemeClr>
                            </a:solidFill>
                            <a:latin typeface="Cambria Math" panose="02040503050406030204" pitchFamily="18" charset="0"/>
                            <a:ea typeface="Yu Gothic UI" panose="020B0500000000000000" pitchFamily="34" charset="-128"/>
                          </a:rPr>
                        </m:ctrlPr>
                      </m:dPr>
                      <m:e>
                        <m:r>
                          <a:rPr lang="en-US" sz="3200" b="1" i="1" smtClean="0">
                            <a:solidFill>
                              <a:schemeClr val="tx1">
                                <a:lumMod val="85000"/>
                                <a:lumOff val="15000"/>
                              </a:schemeClr>
                            </a:solidFill>
                            <a:latin typeface="Cambria Math" panose="02040503050406030204" pitchFamily="18" charset="0"/>
                            <a:ea typeface="Yu Gothic UI" panose="020B0500000000000000" pitchFamily="34" charset="-128"/>
                          </a:rPr>
                          <m:t>𝒅</m:t>
                        </m:r>
                        <m:sSub>
                          <m:sSubPr>
                            <m:ctrlPr>
                              <a:rPr lang="en-US" sz="3200" b="1" i="1" smtClean="0">
                                <a:solidFill>
                                  <a:schemeClr val="tx1">
                                    <a:lumMod val="85000"/>
                                    <a:lumOff val="15000"/>
                                  </a:schemeClr>
                                </a:solidFill>
                                <a:latin typeface="Cambria Math" panose="02040503050406030204" pitchFamily="18" charset="0"/>
                                <a:ea typeface="Yu Gothic UI" panose="020B0500000000000000" pitchFamily="34" charset="-128"/>
                              </a:rPr>
                            </m:ctrlPr>
                          </m:sSubPr>
                          <m:e>
                            <m:r>
                              <a:rPr lang="en-US" sz="3200" b="1" i="1" smtClean="0">
                                <a:solidFill>
                                  <a:schemeClr val="tx1">
                                    <a:lumMod val="85000"/>
                                    <a:lumOff val="15000"/>
                                  </a:schemeClr>
                                </a:solidFill>
                                <a:latin typeface="Cambria Math" panose="02040503050406030204" pitchFamily="18" charset="0"/>
                                <a:ea typeface="Yu Gothic UI" panose="020B0500000000000000" pitchFamily="34" charset="-128"/>
                              </a:rPr>
                              <m:t>𝑵</m:t>
                            </m:r>
                          </m:e>
                          <m:sub>
                            <m:r>
                              <a:rPr lang="en-US" sz="3200" b="1" i="0" smtClean="0">
                                <a:solidFill>
                                  <a:schemeClr val="tx1">
                                    <a:lumMod val="85000"/>
                                    <a:lumOff val="15000"/>
                                  </a:schemeClr>
                                </a:solidFill>
                                <a:latin typeface="Cambria Math" panose="02040503050406030204" pitchFamily="18" charset="0"/>
                                <a:ea typeface="Yu Gothic UI" panose="020B0500000000000000" pitchFamily="34" charset="-128"/>
                              </a:rPr>
                              <m:t>𝐜𝐡</m:t>
                            </m:r>
                          </m:sub>
                        </m:sSub>
                        <m:r>
                          <a:rPr lang="en-US" sz="3200" b="1" i="1" smtClean="0">
                            <a:solidFill>
                              <a:schemeClr val="tx1">
                                <a:lumMod val="85000"/>
                                <a:lumOff val="15000"/>
                              </a:schemeClr>
                            </a:solidFill>
                            <a:latin typeface="Cambria Math" panose="02040503050406030204" pitchFamily="18" charset="0"/>
                            <a:ea typeface="Yu Gothic UI" panose="020B0500000000000000" pitchFamily="34" charset="-128"/>
                          </a:rPr>
                          <m:t>/</m:t>
                        </m:r>
                        <m:r>
                          <a:rPr lang="en-US" sz="3200" b="1" i="1" smtClean="0">
                            <a:solidFill>
                              <a:schemeClr val="tx1">
                                <a:lumMod val="85000"/>
                                <a:lumOff val="15000"/>
                              </a:schemeClr>
                            </a:solidFill>
                            <a:latin typeface="Cambria Math" panose="02040503050406030204" pitchFamily="18" charset="0"/>
                            <a:ea typeface="Yu Gothic UI" panose="020B0500000000000000" pitchFamily="34" charset="-128"/>
                          </a:rPr>
                          <m:t>𝒅</m:t>
                        </m:r>
                        <m:r>
                          <a:rPr lang="en-US" sz="3200" b="1" i="1" smtClean="0">
                            <a:solidFill>
                              <a:schemeClr val="tx1">
                                <a:lumMod val="85000"/>
                                <a:lumOff val="15000"/>
                              </a:schemeClr>
                            </a:solidFill>
                            <a:latin typeface="Cambria Math" panose="02040503050406030204" pitchFamily="18" charset="0"/>
                            <a:ea typeface="Yu Gothic UI" panose="020B0500000000000000" pitchFamily="34" charset="-128"/>
                          </a:rPr>
                          <m:t>𝜼</m:t>
                        </m:r>
                      </m:e>
                    </m:d>
                    <m:r>
                      <a:rPr lang="en-US" sz="3200" b="1" i="1" smtClean="0">
                        <a:solidFill>
                          <a:schemeClr val="tx1">
                            <a:lumMod val="85000"/>
                            <a:lumOff val="15000"/>
                          </a:schemeClr>
                        </a:solidFill>
                        <a:latin typeface="Cambria Math" panose="02040503050406030204" pitchFamily="18" charset="0"/>
                        <a:ea typeface="Yu Gothic UI" panose="020B0500000000000000" pitchFamily="34" charset="-128"/>
                      </a:rPr>
                      <m:t>∼</m:t>
                    </m:r>
                    <m:r>
                      <a:rPr lang="en-US" sz="3200" b="1" i="1" smtClean="0">
                        <a:solidFill>
                          <a:schemeClr val="tx1">
                            <a:lumMod val="85000"/>
                            <a:lumOff val="15000"/>
                          </a:schemeClr>
                        </a:solidFill>
                        <a:latin typeface="Cambria Math" panose="02040503050406030204" pitchFamily="18" charset="0"/>
                        <a:ea typeface="Yu Gothic UI" panose="020B0500000000000000" pitchFamily="34" charset="-128"/>
                      </a:rPr>
                      <m:t>𝟐𝟎</m:t>
                    </m:r>
                  </m:oMath>
                </a14:m>
                <a:endParaRPr lang="en-US" sz="3200" b="1" dirty="0">
                  <a:solidFill>
                    <a:schemeClr val="tx1">
                      <a:lumMod val="85000"/>
                      <a:lumOff val="15000"/>
                    </a:schemeClr>
                  </a:solidFill>
                  <a:latin typeface="Calibri" panose="020F0502020204030204" pitchFamily="34" charset="0"/>
                  <a:ea typeface="Yu Gothic UI" panose="020B0500000000000000" pitchFamily="34" charset="-128"/>
                  <a:cs typeface="Calibri" panose="020F0502020204030204" pitchFamily="34" charset="0"/>
                </a:endParaRPr>
              </a:p>
            </p:txBody>
          </p:sp>
        </mc:Choice>
        <mc:Fallback xmlns="">
          <p:sp>
            <p:nvSpPr>
              <p:cNvPr id="35" name="TextBox 34">
                <a:extLst>
                  <a:ext uri="{FF2B5EF4-FFF2-40B4-BE49-F238E27FC236}">
                    <a16:creationId xmlns:a16="http://schemas.microsoft.com/office/drawing/2014/main" id="{BE9D1ECE-8B1D-8CDC-3F4F-94373783A81E}"/>
                  </a:ext>
                </a:extLst>
              </p:cNvPr>
              <p:cNvSpPr txBox="1">
                <a:spLocks noRot="1" noChangeAspect="1" noMove="1" noResize="1" noEditPoints="1" noAdjustHandles="1" noChangeArrowheads="1" noChangeShapeType="1" noTextEdit="1"/>
              </p:cNvSpPr>
              <p:nvPr/>
            </p:nvSpPr>
            <p:spPr>
              <a:xfrm>
                <a:off x="7697506" y="3019597"/>
                <a:ext cx="4648215" cy="1569660"/>
              </a:xfrm>
              <a:prstGeom prst="rect">
                <a:avLst/>
              </a:prstGeom>
              <a:blipFill>
                <a:blip r:embed="rId4"/>
                <a:stretch>
                  <a:fillRect t="-5039"/>
                </a:stretch>
              </a:blipFill>
            </p:spPr>
            <p:txBody>
              <a:bodyPr/>
              <a:lstStyle/>
              <a:p>
                <a:r>
                  <a:rPr lang="ja-JP" altLang="en-US">
                    <a:noFill/>
                  </a:rPr>
                  <a:t> </a:t>
                </a:r>
              </a:p>
            </p:txBody>
          </p:sp>
        </mc:Fallback>
      </mc:AlternateContent>
      <p:sp>
        <p:nvSpPr>
          <p:cNvPr id="40" name="Date Placeholder 2">
            <a:extLst>
              <a:ext uri="{FF2B5EF4-FFF2-40B4-BE49-F238E27FC236}">
                <a16:creationId xmlns:a16="http://schemas.microsoft.com/office/drawing/2014/main" id="{7FF1B0AE-6E28-B00C-5153-5E7D90036467}"/>
              </a:ext>
            </a:extLst>
          </p:cNvPr>
          <p:cNvSpPr>
            <a:spLocks noGrp="1"/>
          </p:cNvSpPr>
          <p:nvPr>
            <p:ph type="dt" sz="half" idx="10"/>
          </p:nvPr>
        </p:nvSpPr>
        <p:spPr>
          <a:xfrm>
            <a:off x="0" y="6356350"/>
            <a:ext cx="3082637" cy="365125"/>
          </a:xfrm>
        </p:spPr>
        <p:txBody>
          <a:bodyPr/>
          <a:lstStyle/>
          <a:p>
            <a:r>
              <a:rPr lang="en-US" altLang="ja-JP"/>
              <a:t>2022/09/14,   Yuuka Kanakubo, Sophia Univ.</a:t>
            </a:r>
            <a:endParaRPr lang="ja-JP" altLang="en-US" dirty="0"/>
          </a:p>
        </p:txBody>
      </p:sp>
      <p:sp>
        <p:nvSpPr>
          <p:cNvPr id="41" name="Footer Placeholder 3">
            <a:extLst>
              <a:ext uri="{FF2B5EF4-FFF2-40B4-BE49-F238E27FC236}">
                <a16:creationId xmlns:a16="http://schemas.microsoft.com/office/drawing/2014/main" id="{B324BC1E-D8A4-5991-6A41-7DFF076BDC1C}"/>
              </a:ext>
            </a:extLst>
          </p:cNvPr>
          <p:cNvSpPr>
            <a:spLocks noGrp="1"/>
          </p:cNvSpPr>
          <p:nvPr>
            <p:ph type="ftr" sz="quarter" idx="11"/>
          </p:nvPr>
        </p:nvSpPr>
        <p:spPr>
          <a:xfrm>
            <a:off x="3108030" y="6356350"/>
            <a:ext cx="6497364" cy="365125"/>
          </a:xfrm>
        </p:spPr>
        <p:txBody>
          <a:bodyPr/>
          <a:lstStyle/>
          <a:p>
            <a:r>
              <a:rPr lang="en-US" altLang="zh-CN"/>
              <a:t>Lund University, Sweden</a:t>
            </a:r>
            <a:endParaRPr lang="ja-JP" altLang="en-US" dirty="0"/>
          </a:p>
        </p:txBody>
      </p:sp>
    </p:spTree>
    <p:extLst>
      <p:ext uri="{BB962C8B-B14F-4D97-AF65-F5344CB8AC3E}">
        <p14:creationId xmlns:p14="http://schemas.microsoft.com/office/powerpoint/2010/main" val="363120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56" grpId="0" animBg="1"/>
      <p:bldP spid="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4C455306-52AC-5D52-E8EE-BF31FC2E5094}"/>
              </a:ext>
            </a:extLst>
          </p:cNvPr>
          <p:cNvSpPr/>
          <p:nvPr/>
        </p:nvSpPr>
        <p:spPr>
          <a:xfrm>
            <a:off x="6820488" y="4570187"/>
            <a:ext cx="4596210" cy="1227342"/>
          </a:xfrm>
          <a:prstGeom prst="roundRect">
            <a:avLst>
              <a:gd name="adj" fmla="val 730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a:extLst>
              <a:ext uri="{FF2B5EF4-FFF2-40B4-BE49-F238E27FC236}">
                <a16:creationId xmlns:a16="http://schemas.microsoft.com/office/drawing/2014/main" id="{9563F21A-0A0F-491B-8AE3-F513D7D2E0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46104" y="1460832"/>
            <a:ext cx="5651914" cy="464924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4ADFA4E8-B553-F96F-E207-B9BD08DCDED7}"/>
              </a:ext>
            </a:extLst>
          </p:cNvPr>
          <p:cNvSpPr>
            <a:spLocks noGrp="1"/>
          </p:cNvSpPr>
          <p:nvPr>
            <p:ph type="sldNum" sz="quarter" idx="12"/>
          </p:nvPr>
        </p:nvSpPr>
        <p:spPr/>
        <p:txBody>
          <a:bodyPr/>
          <a:lstStyle/>
          <a:p>
            <a:fld id="{35AB285C-654F-4A5B-870C-7C676C8AE05A}" type="slidenum">
              <a:rPr lang="ja-JP" altLang="en-US" smtClean="0"/>
              <a:pPr/>
              <a:t>27</a:t>
            </a:fld>
            <a:endParaRPr lang="ja-JP" altLang="en-US" dirty="0"/>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AEB5AD4-B758-5437-91F0-C2DDCC2C4FD8}"/>
                  </a:ext>
                </a:extLst>
              </p:cNvPr>
              <p:cNvSpPr txBox="1"/>
              <p:nvPr/>
            </p:nvSpPr>
            <p:spPr>
              <a:xfrm>
                <a:off x="-448660" y="55490"/>
                <a:ext cx="13191650" cy="1015663"/>
              </a:xfrm>
              <a:prstGeom prst="rect">
                <a:avLst/>
              </a:prstGeom>
              <a:noFill/>
            </p:spPr>
            <p:txBody>
              <a:bodyPr wrap="square" rtlCol="0">
                <a:spAutoFit/>
              </a:bodyPr>
              <a:lstStyle/>
              <a:p>
                <a:pPr algn="ctr"/>
                <a:r>
                  <a:rPr lang="en-US" altLang="ja-JP" sz="4800" b="1" dirty="0">
                    <a:latin typeface="Calibri" panose="020F0502020204030204" pitchFamily="34" charset="0"/>
                    <a:cs typeface="Calibri" panose="020F0502020204030204" pitchFamily="34" charset="0"/>
                  </a:rPr>
                  <a:t>Fraction of core and corona vs. </a:t>
                </a:r>
                <a14:m>
                  <m:oMath xmlns:m="http://schemas.openxmlformats.org/officeDocument/2006/math">
                    <m:sSub>
                      <m:sSubPr>
                        <m:ctrlPr>
                          <a:rPr lang="en-US" altLang="ja-JP" sz="6000" b="1" i="1" smtClean="0">
                            <a:latin typeface="Cambria Math" panose="02040503050406030204" pitchFamily="18" charset="0"/>
                            <a:cs typeface="Calibri" panose="020F0502020204030204" pitchFamily="34" charset="0"/>
                          </a:rPr>
                        </m:ctrlPr>
                      </m:sSubPr>
                      <m:e>
                        <m:r>
                          <a:rPr lang="en-US" altLang="ja-JP" sz="6000" b="1" i="1" smtClean="0">
                            <a:latin typeface="Cambria Math" panose="02040503050406030204" pitchFamily="18" charset="0"/>
                            <a:cs typeface="Calibri" panose="020F0502020204030204" pitchFamily="34" charset="0"/>
                          </a:rPr>
                          <m:t>𝒑</m:t>
                        </m:r>
                      </m:e>
                      <m:sub>
                        <m:r>
                          <a:rPr lang="en-US" altLang="ja-JP" sz="6000" b="1" i="1" smtClean="0">
                            <a:latin typeface="Cambria Math" panose="02040503050406030204" pitchFamily="18" charset="0"/>
                            <a:cs typeface="Calibri" panose="020F0502020204030204" pitchFamily="34" charset="0"/>
                          </a:rPr>
                          <m:t>𝑻</m:t>
                        </m:r>
                      </m:sub>
                    </m:sSub>
                  </m:oMath>
                </a14:m>
                <a:endParaRPr lang="en-US" altLang="ja-JP" sz="4800" b="1" dirty="0">
                  <a:latin typeface="Calibri" panose="020F0502020204030204" pitchFamily="34" charset="0"/>
                  <a:cs typeface="Calibri" panose="020F0502020204030204" pitchFamily="34" charset="0"/>
                </a:endParaRPr>
              </a:p>
            </p:txBody>
          </p:sp>
        </mc:Choice>
        <mc:Fallback xmlns="">
          <p:sp>
            <p:nvSpPr>
              <p:cNvPr id="22" name="TextBox 21">
                <a:extLst>
                  <a:ext uri="{FF2B5EF4-FFF2-40B4-BE49-F238E27FC236}">
                    <a16:creationId xmlns:a16="http://schemas.microsoft.com/office/drawing/2014/main" id="{6AEB5AD4-B758-5437-91F0-C2DDCC2C4FD8}"/>
                  </a:ext>
                </a:extLst>
              </p:cNvPr>
              <p:cNvSpPr txBox="1">
                <a:spLocks noRot="1" noChangeAspect="1" noMove="1" noResize="1" noEditPoints="1" noAdjustHandles="1" noChangeArrowheads="1" noChangeShapeType="1" noTextEdit="1"/>
              </p:cNvSpPr>
              <p:nvPr/>
            </p:nvSpPr>
            <p:spPr>
              <a:xfrm>
                <a:off x="-448660" y="55490"/>
                <a:ext cx="13191650" cy="1015663"/>
              </a:xfrm>
              <a:prstGeom prst="rect">
                <a:avLst/>
              </a:prstGeom>
              <a:blipFill>
                <a:blip r:embed="rId3"/>
                <a:stretch>
                  <a:fillRect b="-2694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D895F90-5F75-8533-D283-0BDE7AFBFA18}"/>
                  </a:ext>
                </a:extLst>
              </p:cNvPr>
              <p:cNvSpPr txBox="1"/>
              <p:nvPr/>
            </p:nvSpPr>
            <p:spPr>
              <a:xfrm>
                <a:off x="6535058" y="1674142"/>
                <a:ext cx="5060645" cy="584775"/>
              </a:xfrm>
              <a:prstGeom prst="rect">
                <a:avLst/>
              </a:prstGeom>
              <a:noFill/>
            </p:spPr>
            <p:txBody>
              <a:bodyPr wrap="square" rtlCol="0">
                <a:spAutoFit/>
              </a:bodyPr>
              <a:lstStyle/>
              <a:p>
                <a:pPr algn="ctr"/>
                <a:r>
                  <a:rPr lang="en-US" altLang="ja-JP" sz="3200" b="1" dirty="0">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rPr>
                  <a:t>Low</a:t>
                </a:r>
                <a:r>
                  <a:rPr lang="en-US" altLang="ja-JP" sz="3200" b="1" dirty="0">
                    <a:solidFill>
                      <a:schemeClr val="tx1">
                        <a:lumMod val="85000"/>
                        <a:lumOff val="15000"/>
                      </a:schemeClr>
                    </a:solidFill>
                    <a:latin typeface="游ゴシック" panose="020B0400000000000000" pitchFamily="50" charset="-128"/>
                    <a:ea typeface="游ゴシック" panose="020B0400000000000000" pitchFamily="50" charset="-128"/>
                    <a:cs typeface="Calibri" panose="020F0502020204030204" pitchFamily="34" charset="0"/>
                  </a:rPr>
                  <a:t> </a:t>
                </a:r>
                <a14:m>
                  <m:oMath xmlns:m="http://schemas.openxmlformats.org/officeDocument/2006/math">
                    <m:sSub>
                      <m:sSubPr>
                        <m:ctrlPr>
                          <a:rPr lang="en-US" altLang="ja-JP" sz="32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ctrlPr>
                      </m:sSubPr>
                      <m:e>
                        <m:r>
                          <a:rPr lang="en-US" altLang="ja-JP" sz="32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𝒑</m:t>
                        </m:r>
                      </m:e>
                      <m:sub>
                        <m:r>
                          <a:rPr lang="en-US" altLang="ja-JP" sz="32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𝑻</m:t>
                        </m:r>
                      </m:sub>
                    </m:sSub>
                  </m:oMath>
                </a14:m>
                <a:r>
                  <a:rPr lang="en-US" sz="3200" b="1" dirty="0">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rPr>
                  <a:t>: core dominance</a:t>
                </a:r>
              </a:p>
            </p:txBody>
          </p:sp>
        </mc:Choice>
        <mc:Fallback xmlns="">
          <p:sp>
            <p:nvSpPr>
              <p:cNvPr id="29" name="TextBox 28">
                <a:extLst>
                  <a:ext uri="{FF2B5EF4-FFF2-40B4-BE49-F238E27FC236}">
                    <a16:creationId xmlns:a16="http://schemas.microsoft.com/office/drawing/2014/main" id="{3D895F90-5F75-8533-D283-0BDE7AFBFA18}"/>
                  </a:ext>
                </a:extLst>
              </p:cNvPr>
              <p:cNvSpPr txBox="1">
                <a:spLocks noRot="1" noChangeAspect="1" noMove="1" noResize="1" noEditPoints="1" noAdjustHandles="1" noChangeArrowheads="1" noChangeShapeType="1" noTextEdit="1"/>
              </p:cNvSpPr>
              <p:nvPr/>
            </p:nvSpPr>
            <p:spPr>
              <a:xfrm>
                <a:off x="6535058" y="1674142"/>
                <a:ext cx="5060645" cy="584775"/>
              </a:xfrm>
              <a:prstGeom prst="rect">
                <a:avLst/>
              </a:prstGeom>
              <a:blipFill>
                <a:blip r:embed="rId4"/>
                <a:stretch>
                  <a:fillRect t="-13542" b="-3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71CC721B-BA36-9BCC-1FFF-34341746BB90}"/>
                  </a:ext>
                </a:extLst>
              </p:cNvPr>
              <p:cNvSpPr txBox="1"/>
              <p:nvPr/>
            </p:nvSpPr>
            <p:spPr>
              <a:xfrm>
                <a:off x="1869036" y="5809892"/>
                <a:ext cx="3400132" cy="461665"/>
              </a:xfrm>
              <a:prstGeom prst="rect">
                <a:avLst/>
              </a:prstGeom>
              <a:solidFill>
                <a:schemeClr val="bg1"/>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4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ctrlPr>
                        </m:sSubPr>
                        <m:e>
                          <m:r>
                            <a:rPr lang="en-US" sz="24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𝒑</m:t>
                          </m:r>
                        </m:e>
                        <m:sub>
                          <m:r>
                            <a:rPr lang="en-US" sz="24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𝑻</m:t>
                          </m:r>
                        </m:sub>
                      </m:sSub>
                      <m:r>
                        <a:rPr lang="en-US" sz="24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 (</m:t>
                      </m:r>
                      <m:r>
                        <a:rPr lang="en-US" sz="2400" b="1" i="0"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𝐆𝐞𝐕</m:t>
                      </m:r>
                      <m:r>
                        <a:rPr lang="en-US" sz="24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m:t>
                      </m:r>
                    </m:oMath>
                  </m:oMathPara>
                </a14:m>
                <a:endParaRPr lang="en-US" sz="2400" b="1" dirty="0">
                  <a:solidFill>
                    <a:schemeClr val="tx1">
                      <a:lumMod val="85000"/>
                      <a:lumOff val="15000"/>
                    </a:schemeClr>
                  </a:solidFill>
                  <a:latin typeface="游ゴシック" panose="020B0400000000000000" pitchFamily="50" charset="-128"/>
                  <a:ea typeface="游ゴシック" panose="020B0400000000000000" pitchFamily="50" charset="-128"/>
                  <a:cs typeface="Calibri" panose="020F0502020204030204" pitchFamily="34" charset="0"/>
                </a:endParaRPr>
              </a:p>
            </p:txBody>
          </p:sp>
        </mc:Choice>
        <mc:Fallback xmlns="">
          <p:sp>
            <p:nvSpPr>
              <p:cNvPr id="30" name="TextBox 29">
                <a:extLst>
                  <a:ext uri="{FF2B5EF4-FFF2-40B4-BE49-F238E27FC236}">
                    <a16:creationId xmlns:a16="http://schemas.microsoft.com/office/drawing/2014/main" id="{71CC721B-BA36-9BCC-1FFF-34341746BB90}"/>
                  </a:ext>
                </a:extLst>
              </p:cNvPr>
              <p:cNvSpPr txBox="1">
                <a:spLocks noRot="1" noChangeAspect="1" noMove="1" noResize="1" noEditPoints="1" noAdjustHandles="1" noChangeArrowheads="1" noChangeShapeType="1" noTextEdit="1"/>
              </p:cNvSpPr>
              <p:nvPr/>
            </p:nvSpPr>
            <p:spPr>
              <a:xfrm>
                <a:off x="1869036" y="5809892"/>
                <a:ext cx="3400132" cy="461665"/>
              </a:xfrm>
              <a:prstGeom prst="rect">
                <a:avLst/>
              </a:prstGeom>
              <a:blipFill>
                <a:blip r:embed="rId5"/>
                <a:stretch>
                  <a:fillRect b="-1578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42E852AB-A220-59BD-C111-5E5CDCFEBD94}"/>
                  </a:ext>
                </a:extLst>
              </p:cNvPr>
              <p:cNvSpPr txBox="1"/>
              <p:nvPr/>
            </p:nvSpPr>
            <p:spPr>
              <a:xfrm>
                <a:off x="6679989" y="2362473"/>
                <a:ext cx="5060645" cy="584775"/>
              </a:xfrm>
              <a:prstGeom prst="rect">
                <a:avLst/>
              </a:prstGeom>
              <a:noFill/>
            </p:spPr>
            <p:txBody>
              <a:bodyPr wrap="square" rtlCol="0">
                <a:spAutoFit/>
              </a:bodyPr>
              <a:lstStyle/>
              <a:p>
                <a:pPr algn="ctr"/>
                <a:r>
                  <a:rPr lang="en-US" altLang="ja-JP" sz="3200" b="1" dirty="0">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rPr>
                  <a:t>high</a:t>
                </a:r>
                <a14:m>
                  <m:oMath xmlns:m="http://schemas.openxmlformats.org/officeDocument/2006/math">
                    <m:r>
                      <a:rPr lang="en-US" altLang="ja-JP" sz="3200" b="1" i="0"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 </m:t>
                    </m:r>
                    <m:sSub>
                      <m:sSubPr>
                        <m:ctrlPr>
                          <a:rPr lang="en-US" altLang="ja-JP" sz="32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ctrlPr>
                      </m:sSubPr>
                      <m:e>
                        <m:r>
                          <a:rPr lang="en-US" altLang="ja-JP" sz="32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𝒑</m:t>
                        </m:r>
                      </m:e>
                      <m:sub>
                        <m:r>
                          <a:rPr lang="en-US" altLang="ja-JP" sz="32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𝑻</m:t>
                        </m:r>
                      </m:sub>
                    </m:sSub>
                  </m:oMath>
                </a14:m>
                <a:r>
                  <a:rPr lang="en-US" sz="3200" b="1" dirty="0">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rPr>
                  <a:t>: </a:t>
                </a:r>
                <a:r>
                  <a:rPr lang="en-US" altLang="ja-JP" sz="3200" b="1" dirty="0">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rPr>
                  <a:t>corona dominance</a:t>
                </a:r>
                <a:endParaRPr lang="en-US" sz="3200" b="1" dirty="0">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endParaRPr>
              </a:p>
            </p:txBody>
          </p:sp>
        </mc:Choice>
        <mc:Fallback xmlns="">
          <p:sp>
            <p:nvSpPr>
              <p:cNvPr id="32" name="TextBox 31">
                <a:extLst>
                  <a:ext uri="{FF2B5EF4-FFF2-40B4-BE49-F238E27FC236}">
                    <a16:creationId xmlns:a16="http://schemas.microsoft.com/office/drawing/2014/main" id="{42E852AB-A220-59BD-C111-5E5CDCFEBD94}"/>
                  </a:ext>
                </a:extLst>
              </p:cNvPr>
              <p:cNvSpPr txBox="1">
                <a:spLocks noRot="1" noChangeAspect="1" noMove="1" noResize="1" noEditPoints="1" noAdjustHandles="1" noChangeArrowheads="1" noChangeShapeType="1" noTextEdit="1"/>
              </p:cNvSpPr>
              <p:nvPr/>
            </p:nvSpPr>
            <p:spPr>
              <a:xfrm>
                <a:off x="6679989" y="2362473"/>
                <a:ext cx="5060645" cy="584775"/>
              </a:xfrm>
              <a:prstGeom prst="rect">
                <a:avLst/>
              </a:prstGeom>
              <a:blipFill>
                <a:blip r:embed="rId6"/>
                <a:stretch>
                  <a:fillRect l="-602" t="-12632" r="-482" b="-35789"/>
                </a:stretch>
              </a:blipFill>
            </p:spPr>
            <p:txBody>
              <a:bodyPr/>
              <a:lstStyle/>
              <a:p>
                <a:r>
                  <a:rPr lang="ja-JP" altLang="en-US">
                    <a:noFill/>
                  </a:rPr>
                  <a:t> </a:t>
                </a:r>
              </a:p>
            </p:txBody>
          </p:sp>
        </mc:Fallback>
      </mc:AlternateContent>
      <p:sp>
        <p:nvSpPr>
          <p:cNvPr id="35" name="TextBox 34">
            <a:extLst>
              <a:ext uri="{FF2B5EF4-FFF2-40B4-BE49-F238E27FC236}">
                <a16:creationId xmlns:a16="http://schemas.microsoft.com/office/drawing/2014/main" id="{B68C2556-B514-A773-ED94-321528C557C3}"/>
              </a:ext>
            </a:extLst>
          </p:cNvPr>
          <p:cNvSpPr txBox="1"/>
          <p:nvPr/>
        </p:nvSpPr>
        <p:spPr>
          <a:xfrm>
            <a:off x="7025418" y="4001630"/>
            <a:ext cx="4242898" cy="584775"/>
          </a:xfrm>
          <a:prstGeom prst="rect">
            <a:avLst/>
          </a:prstGeom>
          <a:noFill/>
        </p:spPr>
        <p:txBody>
          <a:bodyPr wrap="square" rtlCol="0">
            <a:spAutoFit/>
          </a:bodyPr>
          <a:lstStyle/>
          <a:p>
            <a:pPr algn="ctr"/>
            <a:r>
              <a:rPr lang="en-US" altLang="ja-JP" sz="3200" b="1" dirty="0">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sym typeface="Wingdings" panose="05000000000000000000" pitchFamily="2" charset="2"/>
              </a:rPr>
              <a:t>Core-corona picture</a:t>
            </a:r>
            <a:endParaRPr lang="en-US" sz="3200" b="1" dirty="0">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308D4FD-3CE4-DC64-3222-94476A354ADE}"/>
                  </a:ext>
                </a:extLst>
              </p:cNvPr>
              <p:cNvSpPr txBox="1"/>
              <p:nvPr/>
            </p:nvSpPr>
            <p:spPr>
              <a:xfrm>
                <a:off x="3270043" y="863558"/>
                <a:ext cx="5651913" cy="523220"/>
              </a:xfrm>
              <a:prstGeom prst="rect">
                <a:avLst/>
              </a:prstGeom>
              <a:noFill/>
            </p:spPr>
            <p:txBody>
              <a:bodyPr wrap="square" rtlCol="0">
                <a:spAutoFit/>
              </a:bodyPr>
              <a:lstStyle/>
              <a:p>
                <a:pPr algn="ctr"/>
                <a:r>
                  <a:rPr lang="en-US" altLang="ja-JP" sz="2800" b="1" dirty="0">
                    <a:solidFill>
                      <a:schemeClr val="tx1">
                        <a:lumMod val="75000"/>
                        <a:lumOff val="25000"/>
                      </a:schemeClr>
                    </a:solidFill>
                    <a:latin typeface="Calibri" panose="020F0502020204030204" pitchFamily="34" charset="0"/>
                    <a:ea typeface="游ゴシック" panose="020B0400000000000000" pitchFamily="50" charset="-128"/>
                    <a:cs typeface="Calibri" panose="020F0502020204030204" pitchFamily="34" charset="0"/>
                  </a:rPr>
                  <a:t>Charged </a:t>
                </a:r>
                <a14:m>
                  <m:oMath xmlns:m="http://schemas.openxmlformats.org/officeDocument/2006/math">
                    <m:r>
                      <a:rPr lang="en-US" altLang="ja-JP" sz="2800" b="1" i="1" smtClean="0">
                        <a:solidFill>
                          <a:schemeClr val="tx1">
                            <a:lumMod val="75000"/>
                            <a:lumOff val="25000"/>
                          </a:schemeClr>
                        </a:solidFill>
                        <a:latin typeface="Cambria Math" panose="02040503050406030204" pitchFamily="18" charset="0"/>
                        <a:ea typeface="游ゴシック" panose="020B0400000000000000" pitchFamily="50" charset="-128"/>
                        <a:cs typeface="Calibri" panose="020F0502020204030204" pitchFamily="34" charset="0"/>
                      </a:rPr>
                      <m:t>𝝅</m:t>
                    </m:r>
                  </m:oMath>
                </a14:m>
                <a:r>
                  <a:rPr lang="en-US" altLang="ja-JP" sz="2800" b="1" dirty="0">
                    <a:solidFill>
                      <a:schemeClr val="tx1">
                        <a:lumMod val="75000"/>
                        <a:lumOff val="25000"/>
                      </a:schemeClr>
                    </a:solidFill>
                    <a:latin typeface="Calibri" panose="020F0502020204030204" pitchFamily="34" charset="0"/>
                    <a:ea typeface="游ゴシック" panose="020B0400000000000000" pitchFamily="50" charset="-128"/>
                    <a:cs typeface="Calibri" panose="020F0502020204030204" pitchFamily="34" charset="0"/>
                  </a:rPr>
                  <a:t>, </a:t>
                </a:r>
                <a:r>
                  <a:rPr lang="en-US" altLang="ja-JP" sz="2800" b="1" dirty="0" err="1">
                    <a:solidFill>
                      <a:schemeClr val="tx1">
                        <a:lumMod val="75000"/>
                        <a:lumOff val="25000"/>
                      </a:schemeClr>
                    </a:solidFill>
                    <a:latin typeface="Calibri" panose="020F0502020204030204" pitchFamily="34" charset="0"/>
                    <a:ea typeface="游ゴシック" panose="020B0400000000000000" pitchFamily="50" charset="-128"/>
                    <a:cs typeface="Calibri" panose="020F0502020204030204" pitchFamily="34" charset="0"/>
                  </a:rPr>
                  <a:t>PbPb</a:t>
                </a:r>
                <a:r>
                  <a:rPr lang="en-US" altLang="ja-JP" sz="2800" b="1" dirty="0">
                    <a:solidFill>
                      <a:schemeClr val="tx1">
                        <a:lumMod val="75000"/>
                        <a:lumOff val="25000"/>
                      </a:schemeClr>
                    </a:solidFill>
                    <a:latin typeface="Calibri" panose="020F0502020204030204" pitchFamily="34" charset="0"/>
                    <a:ea typeface="游ゴシック" panose="020B0400000000000000" pitchFamily="50" charset="-128"/>
                    <a:cs typeface="Calibri" panose="020F0502020204030204" pitchFamily="34" charset="0"/>
                  </a:rPr>
                  <a:t> 2.76 </a:t>
                </a:r>
                <a:r>
                  <a:rPr lang="en-US" altLang="ja-JP" sz="2800" b="1" dirty="0" err="1">
                    <a:solidFill>
                      <a:schemeClr val="tx1">
                        <a:lumMod val="75000"/>
                        <a:lumOff val="25000"/>
                      </a:schemeClr>
                    </a:solidFill>
                    <a:latin typeface="Calibri" panose="020F0502020204030204" pitchFamily="34" charset="0"/>
                    <a:ea typeface="游ゴシック" panose="020B0400000000000000" pitchFamily="50" charset="-128"/>
                    <a:cs typeface="Calibri" panose="020F0502020204030204" pitchFamily="34" charset="0"/>
                  </a:rPr>
                  <a:t>TeV</a:t>
                </a:r>
                <a:r>
                  <a:rPr lang="en-US" altLang="ja-JP" sz="2800" b="1" dirty="0">
                    <a:solidFill>
                      <a:schemeClr val="tx1">
                        <a:lumMod val="75000"/>
                        <a:lumOff val="25000"/>
                      </a:schemeClr>
                    </a:solidFill>
                    <a:latin typeface="Calibri" panose="020F0502020204030204" pitchFamily="34" charset="0"/>
                    <a:ea typeface="游ゴシック" panose="020B0400000000000000" pitchFamily="50" charset="-128"/>
                    <a:cs typeface="Calibri" panose="020F0502020204030204" pitchFamily="34" charset="0"/>
                  </a:rPr>
                  <a:t>, 20-40%</a:t>
                </a:r>
                <a:endParaRPr lang="en-US" sz="2800" b="1" dirty="0">
                  <a:solidFill>
                    <a:schemeClr val="tx1">
                      <a:lumMod val="75000"/>
                      <a:lumOff val="25000"/>
                    </a:schemeClr>
                  </a:solidFill>
                  <a:latin typeface="Calibri" panose="020F0502020204030204" pitchFamily="34" charset="0"/>
                  <a:ea typeface="游ゴシック" panose="020B0400000000000000" pitchFamily="50" charset="-128"/>
                  <a:cs typeface="Calibri" panose="020F0502020204030204" pitchFamily="34" charset="0"/>
                </a:endParaRPr>
              </a:p>
            </p:txBody>
          </p:sp>
        </mc:Choice>
        <mc:Fallback xmlns="">
          <p:sp>
            <p:nvSpPr>
              <p:cNvPr id="19" name="TextBox 18">
                <a:extLst>
                  <a:ext uri="{FF2B5EF4-FFF2-40B4-BE49-F238E27FC236}">
                    <a16:creationId xmlns:a16="http://schemas.microsoft.com/office/drawing/2014/main" id="{3308D4FD-3CE4-DC64-3222-94476A354ADE}"/>
                  </a:ext>
                </a:extLst>
              </p:cNvPr>
              <p:cNvSpPr txBox="1">
                <a:spLocks noRot="1" noChangeAspect="1" noMove="1" noResize="1" noEditPoints="1" noAdjustHandles="1" noChangeArrowheads="1" noChangeShapeType="1" noTextEdit="1"/>
              </p:cNvSpPr>
              <p:nvPr/>
            </p:nvSpPr>
            <p:spPr>
              <a:xfrm>
                <a:off x="3270043" y="863558"/>
                <a:ext cx="5651913" cy="523220"/>
              </a:xfrm>
              <a:prstGeom prst="rect">
                <a:avLst/>
              </a:prstGeom>
              <a:blipFill>
                <a:blip r:embed="rId7"/>
                <a:stretch>
                  <a:fillRect t="-11765" b="-34118"/>
                </a:stretch>
              </a:blipFill>
            </p:spPr>
            <p:txBody>
              <a:bodyPr/>
              <a:lstStyle/>
              <a:p>
                <a:r>
                  <a:rPr lang="ja-JP" altLang="en-US">
                    <a:noFill/>
                  </a:rPr>
                  <a:t> </a:t>
                </a:r>
              </a:p>
            </p:txBody>
          </p:sp>
        </mc:Fallback>
      </mc:AlternateContent>
      <p:sp>
        <p:nvSpPr>
          <p:cNvPr id="20" name="TextBox 19">
            <a:extLst>
              <a:ext uri="{FF2B5EF4-FFF2-40B4-BE49-F238E27FC236}">
                <a16:creationId xmlns:a16="http://schemas.microsoft.com/office/drawing/2014/main" id="{ACCCB586-71C9-3EB2-EF26-D5168636A7A9}"/>
              </a:ext>
            </a:extLst>
          </p:cNvPr>
          <p:cNvSpPr txBox="1"/>
          <p:nvPr/>
        </p:nvSpPr>
        <p:spPr>
          <a:xfrm>
            <a:off x="2126402" y="1674142"/>
            <a:ext cx="1719364" cy="584775"/>
          </a:xfrm>
          <a:prstGeom prst="rect">
            <a:avLst/>
          </a:prstGeom>
          <a:noFill/>
        </p:spPr>
        <p:txBody>
          <a:bodyPr wrap="square" rtlCol="0">
            <a:spAutoFit/>
          </a:bodyPr>
          <a:lstStyle/>
          <a:p>
            <a:r>
              <a:rPr lang="en-US" altLang="ja-JP" sz="3200" b="1" dirty="0">
                <a:solidFill>
                  <a:srgbClr val="C00000"/>
                </a:solidFill>
                <a:latin typeface="Calibri" panose="020F0502020204030204" pitchFamily="34" charset="0"/>
                <a:cs typeface="Calibri" panose="020F0502020204030204" pitchFamily="34" charset="0"/>
              </a:rPr>
              <a:t>Core</a:t>
            </a:r>
            <a:endParaRPr lang="en-US" sz="3200" b="1" dirty="0">
              <a:solidFill>
                <a:srgbClr val="C00000"/>
              </a:solidFill>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F3F0EF4D-6DF9-7376-94F4-A8B37EE8564E}"/>
              </a:ext>
            </a:extLst>
          </p:cNvPr>
          <p:cNvSpPr txBox="1"/>
          <p:nvPr/>
        </p:nvSpPr>
        <p:spPr>
          <a:xfrm>
            <a:off x="1476788" y="3176400"/>
            <a:ext cx="2092314" cy="584775"/>
          </a:xfrm>
          <a:prstGeom prst="rect">
            <a:avLst/>
          </a:prstGeom>
          <a:noFill/>
        </p:spPr>
        <p:txBody>
          <a:bodyPr wrap="square" rtlCol="0">
            <a:spAutoFit/>
          </a:bodyPr>
          <a:lstStyle/>
          <a:p>
            <a:r>
              <a:rPr lang="en-US" altLang="ja-JP" sz="3200" b="1" dirty="0">
                <a:solidFill>
                  <a:srgbClr val="1F4E79"/>
                </a:solidFill>
                <a:latin typeface="Calibri" panose="020F0502020204030204" pitchFamily="34" charset="0"/>
                <a:cs typeface="Calibri" panose="020F0502020204030204" pitchFamily="34" charset="0"/>
              </a:rPr>
              <a:t>Corona</a:t>
            </a:r>
            <a:endParaRPr lang="en-US" sz="3200" b="1" dirty="0">
              <a:solidFill>
                <a:srgbClr val="1F4E79"/>
              </a:solidFill>
              <a:latin typeface="Calibri" panose="020F0502020204030204" pitchFamily="34" charset="0"/>
              <a:cs typeface="Calibri" panose="020F0502020204030204" pitchFamily="34" charset="0"/>
            </a:endParaRPr>
          </a:p>
        </p:txBody>
      </p:sp>
      <p:sp>
        <p:nvSpPr>
          <p:cNvPr id="23" name="矢印: 下 123">
            <a:extLst>
              <a:ext uri="{FF2B5EF4-FFF2-40B4-BE49-F238E27FC236}">
                <a16:creationId xmlns:a16="http://schemas.microsoft.com/office/drawing/2014/main" id="{D92C9F73-9B65-E716-6D48-ECCCA1B8E2B7}"/>
              </a:ext>
            </a:extLst>
          </p:cNvPr>
          <p:cNvSpPr/>
          <p:nvPr/>
        </p:nvSpPr>
        <p:spPr>
          <a:xfrm>
            <a:off x="8695556" y="3185519"/>
            <a:ext cx="739647" cy="735173"/>
          </a:xfrm>
          <a:prstGeom prst="downArrow">
            <a:avLst>
              <a:gd name="adj1" fmla="val 50000"/>
              <a:gd name="adj2" fmla="val 60149"/>
            </a:avLst>
          </a:prstGeom>
          <a:solidFill>
            <a:schemeClr val="bg2"/>
          </a:solidFill>
          <a:ln w="76200">
            <a:solidFill>
              <a:srgbClr val="3B3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206E46AC-F047-DF5F-87CB-F3EB6B7599DC}"/>
                  </a:ext>
                </a:extLst>
              </p:cNvPr>
              <p:cNvSpPr txBox="1"/>
              <p:nvPr/>
            </p:nvSpPr>
            <p:spPr>
              <a:xfrm>
                <a:off x="6997144" y="4611103"/>
                <a:ext cx="4242898" cy="1077218"/>
              </a:xfrm>
              <a:prstGeom prst="rect">
                <a:avLst/>
              </a:prstGeom>
              <a:noFill/>
            </p:spPr>
            <p:txBody>
              <a:bodyPr wrap="square" rtlCol="0">
                <a:spAutoFit/>
              </a:bodyPr>
              <a:lstStyle/>
              <a:p>
                <a:pPr algn="ctr"/>
                <a:r>
                  <a:rPr lang="en-US" altLang="ja-JP" sz="3200" b="1" dirty="0">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sym typeface="Wingdings" panose="05000000000000000000" pitchFamily="2" charset="2"/>
                  </a:rPr>
                  <a:t> From low to high </a:t>
                </a:r>
                <a14:m>
                  <m:oMath xmlns:m="http://schemas.openxmlformats.org/officeDocument/2006/math">
                    <m:sSub>
                      <m:sSubPr>
                        <m:ctrlPr>
                          <a:rPr lang="en-US" altLang="ja-JP" sz="32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ctrlPr>
                      </m:sSubPr>
                      <m:e>
                        <m:r>
                          <a:rPr lang="en-US" altLang="ja-JP" sz="32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𝒑</m:t>
                        </m:r>
                      </m:e>
                      <m:sub>
                        <m:r>
                          <a:rPr lang="en-US" altLang="ja-JP" sz="32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𝑻</m:t>
                        </m:r>
                      </m:sub>
                    </m:sSub>
                  </m:oMath>
                </a14:m>
                <a:r>
                  <a:rPr lang="en-US" sz="3200" b="1" dirty="0">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rPr>
                  <a:t> within one framework</a:t>
                </a:r>
              </a:p>
            </p:txBody>
          </p:sp>
        </mc:Choice>
        <mc:Fallback xmlns="">
          <p:sp>
            <p:nvSpPr>
              <p:cNvPr id="27" name="TextBox 26">
                <a:extLst>
                  <a:ext uri="{FF2B5EF4-FFF2-40B4-BE49-F238E27FC236}">
                    <a16:creationId xmlns:a16="http://schemas.microsoft.com/office/drawing/2014/main" id="{206E46AC-F047-DF5F-87CB-F3EB6B7599DC}"/>
                  </a:ext>
                </a:extLst>
              </p:cNvPr>
              <p:cNvSpPr txBox="1">
                <a:spLocks noRot="1" noChangeAspect="1" noMove="1" noResize="1" noEditPoints="1" noAdjustHandles="1" noChangeArrowheads="1" noChangeShapeType="1" noTextEdit="1"/>
              </p:cNvSpPr>
              <p:nvPr/>
            </p:nvSpPr>
            <p:spPr>
              <a:xfrm>
                <a:off x="6997144" y="4611103"/>
                <a:ext cx="4242898" cy="1077218"/>
              </a:xfrm>
              <a:prstGeom prst="rect">
                <a:avLst/>
              </a:prstGeom>
              <a:blipFill>
                <a:blip r:embed="rId8"/>
                <a:stretch>
                  <a:fillRect l="-2299" t="-8475" r="-144" b="-17514"/>
                </a:stretch>
              </a:blipFill>
            </p:spPr>
            <p:txBody>
              <a:bodyPr/>
              <a:lstStyle/>
              <a:p>
                <a:r>
                  <a:rPr lang="ja-JP" altLang="en-US">
                    <a:noFill/>
                  </a:rPr>
                  <a:t> </a:t>
                </a:r>
              </a:p>
            </p:txBody>
          </p:sp>
        </mc:Fallback>
      </mc:AlternateContent>
      <p:sp>
        <p:nvSpPr>
          <p:cNvPr id="34" name="Date Placeholder 2">
            <a:extLst>
              <a:ext uri="{FF2B5EF4-FFF2-40B4-BE49-F238E27FC236}">
                <a16:creationId xmlns:a16="http://schemas.microsoft.com/office/drawing/2014/main" id="{6992EA20-E4F4-72D3-7233-BF338406EB50}"/>
              </a:ext>
            </a:extLst>
          </p:cNvPr>
          <p:cNvSpPr>
            <a:spLocks noGrp="1"/>
          </p:cNvSpPr>
          <p:nvPr>
            <p:ph type="dt" sz="half" idx="10"/>
          </p:nvPr>
        </p:nvSpPr>
        <p:spPr>
          <a:xfrm>
            <a:off x="0" y="6356350"/>
            <a:ext cx="3082637" cy="365125"/>
          </a:xfrm>
        </p:spPr>
        <p:txBody>
          <a:bodyPr/>
          <a:lstStyle/>
          <a:p>
            <a:r>
              <a:rPr lang="en-US" altLang="ja-JP"/>
              <a:t>2022/09/14,   Yuuka Kanakubo, Sophia Univ.</a:t>
            </a:r>
            <a:endParaRPr lang="ja-JP" altLang="en-US" dirty="0"/>
          </a:p>
        </p:txBody>
      </p:sp>
      <p:sp>
        <p:nvSpPr>
          <p:cNvPr id="39" name="Footer Placeholder 3">
            <a:extLst>
              <a:ext uri="{FF2B5EF4-FFF2-40B4-BE49-F238E27FC236}">
                <a16:creationId xmlns:a16="http://schemas.microsoft.com/office/drawing/2014/main" id="{18197D0A-5B3B-427F-EA1C-3BC1B7BE3D0D}"/>
              </a:ext>
            </a:extLst>
          </p:cNvPr>
          <p:cNvSpPr>
            <a:spLocks noGrp="1"/>
          </p:cNvSpPr>
          <p:nvPr>
            <p:ph type="ftr" sz="quarter" idx="11"/>
          </p:nvPr>
        </p:nvSpPr>
        <p:spPr>
          <a:xfrm>
            <a:off x="3108030" y="6356350"/>
            <a:ext cx="6497364" cy="365125"/>
          </a:xfrm>
        </p:spPr>
        <p:txBody>
          <a:bodyPr/>
          <a:lstStyle/>
          <a:p>
            <a:r>
              <a:rPr lang="en-US" altLang="zh-CN"/>
              <a:t>Lund University, Sweden</a:t>
            </a:r>
            <a:endParaRPr lang="ja-JP" altLang="en-US" dirty="0"/>
          </a:p>
        </p:txBody>
      </p:sp>
    </p:spTree>
    <p:extLst>
      <p:ext uri="{BB962C8B-B14F-4D97-AF65-F5344CB8AC3E}">
        <p14:creationId xmlns:p14="http://schemas.microsoft.com/office/powerpoint/2010/main" val="4219224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Arrow: Down 44">
            <a:extLst>
              <a:ext uri="{FF2B5EF4-FFF2-40B4-BE49-F238E27FC236}">
                <a16:creationId xmlns:a16="http://schemas.microsoft.com/office/drawing/2014/main" id="{421C6777-89B6-8090-9E4A-B21AB488321D}"/>
              </a:ext>
            </a:extLst>
          </p:cNvPr>
          <p:cNvSpPr/>
          <p:nvPr/>
        </p:nvSpPr>
        <p:spPr>
          <a:xfrm>
            <a:off x="8485577" y="3503177"/>
            <a:ext cx="1562220" cy="1602441"/>
          </a:xfrm>
          <a:prstGeom prst="downArrow">
            <a:avLst>
              <a:gd name="adj1" fmla="val 50000"/>
              <a:gd name="adj2" fmla="val 63075"/>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9" name="Group 38">
            <a:extLst>
              <a:ext uri="{FF2B5EF4-FFF2-40B4-BE49-F238E27FC236}">
                <a16:creationId xmlns:a16="http://schemas.microsoft.com/office/drawing/2014/main" id="{2898C4B0-D52A-0B9D-FB9F-52D052C621D5}"/>
              </a:ext>
            </a:extLst>
          </p:cNvPr>
          <p:cNvGrpSpPr/>
          <p:nvPr/>
        </p:nvGrpSpPr>
        <p:grpSpPr>
          <a:xfrm>
            <a:off x="7128702" y="2431486"/>
            <a:ext cx="4375564" cy="1291678"/>
            <a:chOff x="1557867" y="3647998"/>
            <a:chExt cx="501429" cy="1110202"/>
          </a:xfrm>
        </p:grpSpPr>
        <p:sp>
          <p:nvSpPr>
            <p:cNvPr id="40" name="Rectangle: Rounded Corners 39">
              <a:extLst>
                <a:ext uri="{FF2B5EF4-FFF2-40B4-BE49-F238E27FC236}">
                  <a16:creationId xmlns:a16="http://schemas.microsoft.com/office/drawing/2014/main" id="{7E7BD9F0-6427-42D6-6A81-DFE011D1D529}"/>
                </a:ext>
              </a:extLst>
            </p:cNvPr>
            <p:cNvSpPr/>
            <p:nvPr/>
          </p:nvSpPr>
          <p:spPr>
            <a:xfrm>
              <a:off x="1557867" y="3647998"/>
              <a:ext cx="499534" cy="1108330"/>
            </a:xfrm>
            <a:prstGeom prst="roundRect">
              <a:avLst/>
            </a:prstGeom>
            <a:noFill/>
            <a:ln w="762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Rectangle: Rounded Corners 40">
              <a:extLst>
                <a:ext uri="{FF2B5EF4-FFF2-40B4-BE49-F238E27FC236}">
                  <a16:creationId xmlns:a16="http://schemas.microsoft.com/office/drawing/2014/main" id="{BE7BAB07-6361-95C9-BE0B-A1BF08DC56FD}"/>
                </a:ext>
              </a:extLst>
            </p:cNvPr>
            <p:cNvSpPr/>
            <p:nvPr/>
          </p:nvSpPr>
          <p:spPr>
            <a:xfrm>
              <a:off x="1559762" y="3649870"/>
              <a:ext cx="499534" cy="1108330"/>
            </a:xfrm>
            <a:prstGeom prst="roundRect">
              <a:avLst/>
            </a:prstGeom>
            <a:solidFill>
              <a:schemeClr val="accent5">
                <a:alpha val="40000"/>
              </a:schemeClr>
            </a:solidFill>
            <a:ln w="762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26" name="Picture 2">
            <a:extLst>
              <a:ext uri="{FF2B5EF4-FFF2-40B4-BE49-F238E27FC236}">
                <a16:creationId xmlns:a16="http://schemas.microsoft.com/office/drawing/2014/main" id="{9563F21A-0A0F-491B-8AE3-F513D7D2E0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46104" y="1460832"/>
            <a:ext cx="5651914" cy="464924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4ADFA4E8-B553-F96F-E207-B9BD08DCDED7}"/>
              </a:ext>
            </a:extLst>
          </p:cNvPr>
          <p:cNvSpPr>
            <a:spLocks noGrp="1"/>
          </p:cNvSpPr>
          <p:nvPr>
            <p:ph type="sldNum" sz="quarter" idx="12"/>
          </p:nvPr>
        </p:nvSpPr>
        <p:spPr/>
        <p:txBody>
          <a:bodyPr/>
          <a:lstStyle/>
          <a:p>
            <a:fld id="{35AB285C-654F-4A5B-870C-7C676C8AE05A}" type="slidenum">
              <a:rPr lang="ja-JP" altLang="en-US" smtClean="0"/>
              <a:pPr/>
              <a:t>28</a:t>
            </a:fld>
            <a:endParaRPr lang="ja-JP" altLang="en-US" dirty="0"/>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AEB5AD4-B758-5437-91F0-C2DDCC2C4FD8}"/>
                  </a:ext>
                </a:extLst>
              </p:cNvPr>
              <p:cNvSpPr txBox="1"/>
              <p:nvPr/>
            </p:nvSpPr>
            <p:spPr>
              <a:xfrm>
                <a:off x="-448660" y="55490"/>
                <a:ext cx="13191650" cy="1015663"/>
              </a:xfrm>
              <a:prstGeom prst="rect">
                <a:avLst/>
              </a:prstGeom>
              <a:noFill/>
            </p:spPr>
            <p:txBody>
              <a:bodyPr wrap="square" rtlCol="0">
                <a:spAutoFit/>
              </a:bodyPr>
              <a:lstStyle/>
              <a:p>
                <a:pPr algn="ctr"/>
                <a:r>
                  <a:rPr lang="en-US" altLang="ja-JP" sz="4800" b="1" dirty="0">
                    <a:latin typeface="Calibri" panose="020F0502020204030204" pitchFamily="34" charset="0"/>
                    <a:cs typeface="Calibri" panose="020F0502020204030204" pitchFamily="34" charset="0"/>
                  </a:rPr>
                  <a:t>Fraction of core and corona vs. </a:t>
                </a:r>
                <a14:m>
                  <m:oMath xmlns:m="http://schemas.openxmlformats.org/officeDocument/2006/math">
                    <m:sSub>
                      <m:sSubPr>
                        <m:ctrlPr>
                          <a:rPr lang="en-US" altLang="ja-JP" sz="6000" b="1" i="1" smtClean="0">
                            <a:latin typeface="Cambria Math" panose="02040503050406030204" pitchFamily="18" charset="0"/>
                            <a:cs typeface="Calibri" panose="020F0502020204030204" pitchFamily="34" charset="0"/>
                          </a:rPr>
                        </m:ctrlPr>
                      </m:sSubPr>
                      <m:e>
                        <m:r>
                          <a:rPr lang="en-US" altLang="ja-JP" sz="6000" b="1" i="1" smtClean="0">
                            <a:latin typeface="Cambria Math" panose="02040503050406030204" pitchFamily="18" charset="0"/>
                            <a:cs typeface="Calibri" panose="020F0502020204030204" pitchFamily="34" charset="0"/>
                          </a:rPr>
                          <m:t>𝒑</m:t>
                        </m:r>
                      </m:e>
                      <m:sub>
                        <m:r>
                          <a:rPr lang="en-US" altLang="ja-JP" sz="6000" b="1" i="1" smtClean="0">
                            <a:latin typeface="Cambria Math" panose="02040503050406030204" pitchFamily="18" charset="0"/>
                            <a:cs typeface="Calibri" panose="020F0502020204030204" pitchFamily="34" charset="0"/>
                          </a:rPr>
                          <m:t>𝑻</m:t>
                        </m:r>
                      </m:sub>
                    </m:sSub>
                  </m:oMath>
                </a14:m>
                <a:endParaRPr lang="en-US" altLang="ja-JP" sz="4800" b="1" dirty="0">
                  <a:latin typeface="Calibri" panose="020F0502020204030204" pitchFamily="34" charset="0"/>
                  <a:cs typeface="Calibri" panose="020F0502020204030204" pitchFamily="34" charset="0"/>
                </a:endParaRPr>
              </a:p>
            </p:txBody>
          </p:sp>
        </mc:Choice>
        <mc:Fallback xmlns="">
          <p:sp>
            <p:nvSpPr>
              <p:cNvPr id="22" name="TextBox 21">
                <a:extLst>
                  <a:ext uri="{FF2B5EF4-FFF2-40B4-BE49-F238E27FC236}">
                    <a16:creationId xmlns:a16="http://schemas.microsoft.com/office/drawing/2014/main" id="{6AEB5AD4-B758-5437-91F0-C2DDCC2C4FD8}"/>
                  </a:ext>
                </a:extLst>
              </p:cNvPr>
              <p:cNvSpPr txBox="1">
                <a:spLocks noRot="1" noChangeAspect="1" noMove="1" noResize="1" noEditPoints="1" noAdjustHandles="1" noChangeArrowheads="1" noChangeShapeType="1" noTextEdit="1"/>
              </p:cNvSpPr>
              <p:nvPr/>
            </p:nvSpPr>
            <p:spPr>
              <a:xfrm>
                <a:off x="-448660" y="55490"/>
                <a:ext cx="13191650" cy="1015663"/>
              </a:xfrm>
              <a:prstGeom prst="rect">
                <a:avLst/>
              </a:prstGeom>
              <a:blipFill>
                <a:blip r:embed="rId3"/>
                <a:stretch>
                  <a:fillRect b="-2694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308D4FD-3CE4-DC64-3222-94476A354ADE}"/>
                  </a:ext>
                </a:extLst>
              </p:cNvPr>
              <p:cNvSpPr txBox="1"/>
              <p:nvPr/>
            </p:nvSpPr>
            <p:spPr>
              <a:xfrm>
                <a:off x="3270043" y="863558"/>
                <a:ext cx="5651913" cy="523220"/>
              </a:xfrm>
              <a:prstGeom prst="rect">
                <a:avLst/>
              </a:prstGeom>
              <a:noFill/>
            </p:spPr>
            <p:txBody>
              <a:bodyPr wrap="square" rtlCol="0">
                <a:spAutoFit/>
              </a:bodyPr>
              <a:lstStyle/>
              <a:p>
                <a:pPr algn="ctr"/>
                <a:r>
                  <a:rPr lang="en-US" altLang="ja-JP" sz="2800" b="1" dirty="0">
                    <a:solidFill>
                      <a:schemeClr val="tx1">
                        <a:lumMod val="75000"/>
                        <a:lumOff val="25000"/>
                      </a:schemeClr>
                    </a:solidFill>
                    <a:latin typeface="Calibri" panose="020F0502020204030204" pitchFamily="34" charset="0"/>
                    <a:ea typeface="游ゴシック" panose="020B0400000000000000" pitchFamily="50" charset="-128"/>
                    <a:cs typeface="Calibri" panose="020F0502020204030204" pitchFamily="34" charset="0"/>
                  </a:rPr>
                  <a:t>Charged </a:t>
                </a:r>
                <a14:m>
                  <m:oMath xmlns:m="http://schemas.openxmlformats.org/officeDocument/2006/math">
                    <m:r>
                      <a:rPr lang="en-US" altLang="ja-JP" sz="2800" b="1" i="1" smtClean="0">
                        <a:solidFill>
                          <a:schemeClr val="tx1">
                            <a:lumMod val="75000"/>
                            <a:lumOff val="25000"/>
                          </a:schemeClr>
                        </a:solidFill>
                        <a:latin typeface="Cambria Math" panose="02040503050406030204" pitchFamily="18" charset="0"/>
                        <a:ea typeface="游ゴシック" panose="020B0400000000000000" pitchFamily="50" charset="-128"/>
                        <a:cs typeface="Calibri" panose="020F0502020204030204" pitchFamily="34" charset="0"/>
                      </a:rPr>
                      <m:t>𝝅</m:t>
                    </m:r>
                  </m:oMath>
                </a14:m>
                <a:r>
                  <a:rPr lang="en-US" altLang="ja-JP" sz="2800" b="1" dirty="0">
                    <a:solidFill>
                      <a:schemeClr val="tx1">
                        <a:lumMod val="75000"/>
                        <a:lumOff val="25000"/>
                      </a:schemeClr>
                    </a:solidFill>
                    <a:latin typeface="Calibri" panose="020F0502020204030204" pitchFamily="34" charset="0"/>
                    <a:ea typeface="游ゴシック" panose="020B0400000000000000" pitchFamily="50" charset="-128"/>
                    <a:cs typeface="Calibri" panose="020F0502020204030204" pitchFamily="34" charset="0"/>
                  </a:rPr>
                  <a:t>, </a:t>
                </a:r>
                <a:r>
                  <a:rPr lang="en-US" altLang="ja-JP" sz="2800" b="1" dirty="0" err="1">
                    <a:solidFill>
                      <a:schemeClr val="tx1">
                        <a:lumMod val="75000"/>
                        <a:lumOff val="25000"/>
                      </a:schemeClr>
                    </a:solidFill>
                    <a:latin typeface="Calibri" panose="020F0502020204030204" pitchFamily="34" charset="0"/>
                    <a:ea typeface="游ゴシック" panose="020B0400000000000000" pitchFamily="50" charset="-128"/>
                    <a:cs typeface="Calibri" panose="020F0502020204030204" pitchFamily="34" charset="0"/>
                  </a:rPr>
                  <a:t>PbPb</a:t>
                </a:r>
                <a:r>
                  <a:rPr lang="en-US" altLang="ja-JP" sz="2800" b="1" dirty="0">
                    <a:solidFill>
                      <a:schemeClr val="tx1">
                        <a:lumMod val="75000"/>
                        <a:lumOff val="25000"/>
                      </a:schemeClr>
                    </a:solidFill>
                    <a:latin typeface="Calibri" panose="020F0502020204030204" pitchFamily="34" charset="0"/>
                    <a:ea typeface="游ゴシック" panose="020B0400000000000000" pitchFamily="50" charset="-128"/>
                    <a:cs typeface="Calibri" panose="020F0502020204030204" pitchFamily="34" charset="0"/>
                  </a:rPr>
                  <a:t> 2.76 </a:t>
                </a:r>
                <a:r>
                  <a:rPr lang="en-US" altLang="ja-JP" sz="2800" b="1" dirty="0" err="1">
                    <a:solidFill>
                      <a:schemeClr val="tx1">
                        <a:lumMod val="75000"/>
                        <a:lumOff val="25000"/>
                      </a:schemeClr>
                    </a:solidFill>
                    <a:latin typeface="Calibri" panose="020F0502020204030204" pitchFamily="34" charset="0"/>
                    <a:ea typeface="游ゴシック" panose="020B0400000000000000" pitchFamily="50" charset="-128"/>
                    <a:cs typeface="Calibri" panose="020F0502020204030204" pitchFamily="34" charset="0"/>
                  </a:rPr>
                  <a:t>TeV</a:t>
                </a:r>
                <a:r>
                  <a:rPr lang="en-US" altLang="ja-JP" sz="2800" b="1" dirty="0">
                    <a:solidFill>
                      <a:schemeClr val="tx1">
                        <a:lumMod val="75000"/>
                        <a:lumOff val="25000"/>
                      </a:schemeClr>
                    </a:solidFill>
                    <a:latin typeface="Calibri" panose="020F0502020204030204" pitchFamily="34" charset="0"/>
                    <a:ea typeface="游ゴシック" panose="020B0400000000000000" pitchFamily="50" charset="-128"/>
                    <a:cs typeface="Calibri" panose="020F0502020204030204" pitchFamily="34" charset="0"/>
                  </a:rPr>
                  <a:t>, 20-40%</a:t>
                </a:r>
                <a:endParaRPr lang="en-US" sz="2800" b="1" dirty="0">
                  <a:solidFill>
                    <a:schemeClr val="tx1">
                      <a:lumMod val="75000"/>
                      <a:lumOff val="25000"/>
                    </a:schemeClr>
                  </a:solidFill>
                  <a:latin typeface="Calibri" panose="020F0502020204030204" pitchFamily="34" charset="0"/>
                  <a:ea typeface="游ゴシック" panose="020B0400000000000000" pitchFamily="50" charset="-128"/>
                  <a:cs typeface="Calibri" panose="020F0502020204030204" pitchFamily="34" charset="0"/>
                </a:endParaRPr>
              </a:p>
            </p:txBody>
          </p:sp>
        </mc:Choice>
        <mc:Fallback xmlns="">
          <p:sp>
            <p:nvSpPr>
              <p:cNvPr id="19" name="TextBox 18">
                <a:extLst>
                  <a:ext uri="{FF2B5EF4-FFF2-40B4-BE49-F238E27FC236}">
                    <a16:creationId xmlns:a16="http://schemas.microsoft.com/office/drawing/2014/main" id="{3308D4FD-3CE4-DC64-3222-94476A354ADE}"/>
                  </a:ext>
                </a:extLst>
              </p:cNvPr>
              <p:cNvSpPr txBox="1">
                <a:spLocks noRot="1" noChangeAspect="1" noMove="1" noResize="1" noEditPoints="1" noAdjustHandles="1" noChangeArrowheads="1" noChangeShapeType="1" noTextEdit="1"/>
              </p:cNvSpPr>
              <p:nvPr/>
            </p:nvSpPr>
            <p:spPr>
              <a:xfrm>
                <a:off x="3270043" y="863558"/>
                <a:ext cx="5651913" cy="523220"/>
              </a:xfrm>
              <a:prstGeom prst="rect">
                <a:avLst/>
              </a:prstGeom>
              <a:blipFill>
                <a:blip r:embed="rId4"/>
                <a:stretch>
                  <a:fillRect t="-11765" b="-34118"/>
                </a:stretch>
              </a:blipFill>
            </p:spPr>
            <p:txBody>
              <a:bodyPr/>
              <a:lstStyle/>
              <a:p>
                <a:r>
                  <a:rPr lang="ja-JP" altLang="en-US">
                    <a:noFill/>
                  </a:rPr>
                  <a:t> </a:t>
                </a:r>
              </a:p>
            </p:txBody>
          </p:sp>
        </mc:Fallback>
      </mc:AlternateContent>
      <p:sp>
        <p:nvSpPr>
          <p:cNvPr id="20" name="TextBox 19">
            <a:extLst>
              <a:ext uri="{FF2B5EF4-FFF2-40B4-BE49-F238E27FC236}">
                <a16:creationId xmlns:a16="http://schemas.microsoft.com/office/drawing/2014/main" id="{ACCCB586-71C9-3EB2-EF26-D5168636A7A9}"/>
              </a:ext>
            </a:extLst>
          </p:cNvPr>
          <p:cNvSpPr txBox="1"/>
          <p:nvPr/>
        </p:nvSpPr>
        <p:spPr>
          <a:xfrm>
            <a:off x="2126402" y="1674142"/>
            <a:ext cx="1719364" cy="584775"/>
          </a:xfrm>
          <a:prstGeom prst="rect">
            <a:avLst/>
          </a:prstGeom>
          <a:noFill/>
        </p:spPr>
        <p:txBody>
          <a:bodyPr wrap="square" rtlCol="0">
            <a:spAutoFit/>
          </a:bodyPr>
          <a:lstStyle/>
          <a:p>
            <a:r>
              <a:rPr lang="en-US" altLang="ja-JP" sz="3200" b="1" dirty="0">
                <a:solidFill>
                  <a:srgbClr val="C00000"/>
                </a:solidFill>
                <a:latin typeface="Calibri" panose="020F0502020204030204" pitchFamily="34" charset="0"/>
                <a:cs typeface="Calibri" panose="020F0502020204030204" pitchFamily="34" charset="0"/>
              </a:rPr>
              <a:t>Core</a:t>
            </a:r>
            <a:endParaRPr lang="en-US" sz="3200" b="1" dirty="0">
              <a:solidFill>
                <a:srgbClr val="C00000"/>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101C579D-C9DD-060B-8924-35153383E5DD}"/>
                  </a:ext>
                </a:extLst>
              </p:cNvPr>
              <p:cNvSpPr txBox="1"/>
              <p:nvPr/>
            </p:nvSpPr>
            <p:spPr>
              <a:xfrm>
                <a:off x="7261368" y="1695636"/>
                <a:ext cx="4242898" cy="584775"/>
              </a:xfrm>
              <a:prstGeom prst="rect">
                <a:avLst/>
              </a:prstGeom>
              <a:noFill/>
            </p:spPr>
            <p:txBody>
              <a:bodyPr wrap="square" rtlCol="0">
                <a:spAutoFit/>
              </a:bodyPr>
              <a:lstStyle/>
              <a:p>
                <a:pPr algn="ctr"/>
                <a:r>
                  <a:rPr lang="en-US" sz="3200" b="1" dirty="0">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sym typeface="Wingdings" panose="05000000000000000000" pitchFamily="2" charset="2"/>
                  </a:rPr>
                  <a:t>Very low </a:t>
                </a:r>
                <a14:m>
                  <m:oMath xmlns:m="http://schemas.openxmlformats.org/officeDocument/2006/math">
                    <m:sSub>
                      <m:sSubPr>
                        <m:ctrlPr>
                          <a:rPr lang="en-US" sz="32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sym typeface="Wingdings" panose="05000000000000000000" pitchFamily="2" charset="2"/>
                          </a:rPr>
                        </m:ctrlPr>
                      </m:sSubPr>
                      <m:e>
                        <m:r>
                          <a:rPr lang="en-US" sz="32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sym typeface="Wingdings" panose="05000000000000000000" pitchFamily="2" charset="2"/>
                          </a:rPr>
                          <m:t>𝒑</m:t>
                        </m:r>
                      </m:e>
                      <m:sub>
                        <m:r>
                          <a:rPr lang="en-US" sz="32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sym typeface="Wingdings" panose="05000000000000000000" pitchFamily="2" charset="2"/>
                          </a:rPr>
                          <m:t>𝑻</m:t>
                        </m:r>
                      </m:sub>
                    </m:sSub>
                    <m:r>
                      <a:rPr lang="en-US" sz="32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sym typeface="Wingdings" panose="05000000000000000000" pitchFamily="2" charset="2"/>
                      </a:rPr>
                      <m:t> (&lt;</m:t>
                    </m:r>
                    <m:r>
                      <a:rPr lang="en-US" sz="32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sym typeface="Wingdings" panose="05000000000000000000" pitchFamily="2" charset="2"/>
                      </a:rPr>
                      <m:t>𝟏</m:t>
                    </m:r>
                    <m:r>
                      <a:rPr lang="en-US" sz="32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sym typeface="Wingdings" panose="05000000000000000000" pitchFamily="2" charset="2"/>
                      </a:rPr>
                      <m:t> </m:t>
                    </m:r>
                    <m:r>
                      <a:rPr lang="en-US" sz="3200" b="1" i="0"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sym typeface="Wingdings" panose="05000000000000000000" pitchFamily="2" charset="2"/>
                      </a:rPr>
                      <m:t>𝐆𝐞𝐕</m:t>
                    </m:r>
                    <m:r>
                      <a:rPr lang="en-US" sz="32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sym typeface="Wingdings" panose="05000000000000000000" pitchFamily="2" charset="2"/>
                      </a:rPr>
                      <m:t>)</m:t>
                    </m:r>
                  </m:oMath>
                </a14:m>
                <a:endParaRPr lang="en-US" sz="3200" b="1" dirty="0">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endParaRPr>
              </a:p>
            </p:txBody>
          </p:sp>
        </mc:Choice>
        <mc:Fallback xmlns="">
          <p:sp>
            <p:nvSpPr>
              <p:cNvPr id="28" name="TextBox 27">
                <a:extLst>
                  <a:ext uri="{FF2B5EF4-FFF2-40B4-BE49-F238E27FC236}">
                    <a16:creationId xmlns:a16="http://schemas.microsoft.com/office/drawing/2014/main" id="{101C579D-C9DD-060B-8924-35153383E5DD}"/>
                  </a:ext>
                </a:extLst>
              </p:cNvPr>
              <p:cNvSpPr txBox="1">
                <a:spLocks noRot="1" noChangeAspect="1" noMove="1" noResize="1" noEditPoints="1" noAdjustHandles="1" noChangeArrowheads="1" noChangeShapeType="1" noTextEdit="1"/>
              </p:cNvSpPr>
              <p:nvPr/>
            </p:nvSpPr>
            <p:spPr>
              <a:xfrm>
                <a:off x="7261368" y="1695636"/>
                <a:ext cx="4242898" cy="584775"/>
              </a:xfrm>
              <a:prstGeom prst="rect">
                <a:avLst/>
              </a:prstGeom>
              <a:blipFill>
                <a:blip r:embed="rId6"/>
                <a:stretch>
                  <a:fillRect l="-2299" t="-12500" b="-34375"/>
                </a:stretch>
              </a:blipFill>
            </p:spPr>
            <p:txBody>
              <a:bodyPr/>
              <a:lstStyle/>
              <a:p>
                <a:r>
                  <a:rPr lang="ja-JP" altLang="en-US">
                    <a:noFill/>
                  </a:rPr>
                  <a:t> </a:t>
                </a:r>
              </a:p>
            </p:txBody>
          </p:sp>
        </mc:Fallback>
      </mc:AlternateContent>
      <p:sp>
        <p:nvSpPr>
          <p:cNvPr id="31" name="矢印: 下 123">
            <a:extLst>
              <a:ext uri="{FF2B5EF4-FFF2-40B4-BE49-F238E27FC236}">
                <a16:creationId xmlns:a16="http://schemas.microsoft.com/office/drawing/2014/main" id="{DE706196-F279-4B03-F037-6AAC31398F40}"/>
              </a:ext>
            </a:extLst>
          </p:cNvPr>
          <p:cNvSpPr/>
          <p:nvPr/>
        </p:nvSpPr>
        <p:spPr>
          <a:xfrm rot="16200000">
            <a:off x="6381017" y="2750362"/>
            <a:ext cx="502595" cy="551205"/>
          </a:xfrm>
          <a:prstGeom prst="downArrow">
            <a:avLst>
              <a:gd name="adj1" fmla="val 50000"/>
              <a:gd name="adj2" fmla="val 60149"/>
            </a:avLst>
          </a:prstGeom>
          <a:solidFill>
            <a:schemeClr val="bg2"/>
          </a:solidFill>
          <a:ln w="76200">
            <a:solidFill>
              <a:srgbClr val="3B3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p:sp>
        <p:nvSpPr>
          <p:cNvPr id="34" name="TextBox 33">
            <a:extLst>
              <a:ext uri="{FF2B5EF4-FFF2-40B4-BE49-F238E27FC236}">
                <a16:creationId xmlns:a16="http://schemas.microsoft.com/office/drawing/2014/main" id="{25DD030E-7AD8-996D-52F0-AF368CB3E0DF}"/>
              </a:ext>
            </a:extLst>
          </p:cNvPr>
          <p:cNvSpPr txBox="1"/>
          <p:nvPr/>
        </p:nvSpPr>
        <p:spPr>
          <a:xfrm>
            <a:off x="7145238" y="2575894"/>
            <a:ext cx="4242898" cy="1077218"/>
          </a:xfrm>
          <a:prstGeom prst="rect">
            <a:avLst/>
          </a:prstGeom>
          <a:noFill/>
        </p:spPr>
        <p:txBody>
          <a:bodyPr wrap="square" rtlCol="0">
            <a:spAutoFit/>
          </a:bodyPr>
          <a:lstStyle/>
          <a:p>
            <a:pPr algn="ctr"/>
            <a:r>
              <a:rPr lang="en-US" sz="3200" b="1" dirty="0">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sym typeface="Wingdings" panose="05000000000000000000" pitchFamily="2" charset="2"/>
              </a:rPr>
              <a:t>Slight enhancement of corona components</a:t>
            </a:r>
            <a:endParaRPr lang="en-US" sz="3200" b="1" dirty="0">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endParaRPr>
          </a:p>
        </p:txBody>
      </p:sp>
      <p:grpSp>
        <p:nvGrpSpPr>
          <p:cNvPr id="36" name="Group 35">
            <a:extLst>
              <a:ext uri="{FF2B5EF4-FFF2-40B4-BE49-F238E27FC236}">
                <a16:creationId xmlns:a16="http://schemas.microsoft.com/office/drawing/2014/main" id="{CCD0C663-D597-ADF3-BE47-E1E589F6599F}"/>
              </a:ext>
            </a:extLst>
          </p:cNvPr>
          <p:cNvGrpSpPr/>
          <p:nvPr/>
        </p:nvGrpSpPr>
        <p:grpSpPr>
          <a:xfrm>
            <a:off x="1109134" y="4522255"/>
            <a:ext cx="675236" cy="1223142"/>
            <a:chOff x="1541318" y="3640813"/>
            <a:chExt cx="516083" cy="1115515"/>
          </a:xfrm>
        </p:grpSpPr>
        <p:sp>
          <p:nvSpPr>
            <p:cNvPr id="37" name="Rectangle: Rounded Corners 36">
              <a:extLst>
                <a:ext uri="{FF2B5EF4-FFF2-40B4-BE49-F238E27FC236}">
                  <a16:creationId xmlns:a16="http://schemas.microsoft.com/office/drawing/2014/main" id="{B8032441-53F2-B6D3-68ED-D593266FA269}"/>
                </a:ext>
              </a:extLst>
            </p:cNvPr>
            <p:cNvSpPr/>
            <p:nvPr/>
          </p:nvSpPr>
          <p:spPr>
            <a:xfrm>
              <a:off x="1557867" y="3647998"/>
              <a:ext cx="499534" cy="1108330"/>
            </a:xfrm>
            <a:prstGeom prst="roundRect">
              <a:avLst/>
            </a:prstGeom>
            <a:noFill/>
            <a:ln w="762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Rectangle: Rounded Corners 37">
              <a:extLst>
                <a:ext uri="{FF2B5EF4-FFF2-40B4-BE49-F238E27FC236}">
                  <a16:creationId xmlns:a16="http://schemas.microsoft.com/office/drawing/2014/main" id="{CF30C543-CEEF-9F5F-837C-C0417EC7AE18}"/>
                </a:ext>
              </a:extLst>
            </p:cNvPr>
            <p:cNvSpPr/>
            <p:nvPr/>
          </p:nvSpPr>
          <p:spPr>
            <a:xfrm>
              <a:off x="1541318" y="3640813"/>
              <a:ext cx="499534" cy="1108330"/>
            </a:xfrm>
            <a:prstGeom prst="roundRect">
              <a:avLst/>
            </a:prstGeom>
            <a:solidFill>
              <a:schemeClr val="accent5">
                <a:alpha val="40000"/>
              </a:schemeClr>
            </a:solidFill>
            <a:ln w="762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4" name="TextBox 43">
            <a:extLst>
              <a:ext uri="{FF2B5EF4-FFF2-40B4-BE49-F238E27FC236}">
                <a16:creationId xmlns:a16="http://schemas.microsoft.com/office/drawing/2014/main" id="{ACEA42A4-1346-65FE-61AD-7A34A0AF72B0}"/>
              </a:ext>
            </a:extLst>
          </p:cNvPr>
          <p:cNvSpPr txBox="1"/>
          <p:nvPr/>
        </p:nvSpPr>
        <p:spPr>
          <a:xfrm>
            <a:off x="6579526" y="4661356"/>
            <a:ext cx="5231460" cy="1077218"/>
          </a:xfrm>
          <a:prstGeom prst="rect">
            <a:avLst/>
          </a:prstGeom>
          <a:noFill/>
        </p:spPr>
        <p:txBody>
          <a:bodyPr wrap="square" rtlCol="0">
            <a:spAutoFit/>
          </a:bodyPr>
          <a:lstStyle/>
          <a:p>
            <a:pPr algn="ctr"/>
            <a:r>
              <a:rPr lang="en-US" sz="3200" b="1" dirty="0">
                <a:solidFill>
                  <a:srgbClr val="F77F00"/>
                </a:solidFill>
                <a:latin typeface="Calibri" panose="020F0502020204030204" pitchFamily="34" charset="0"/>
                <a:ea typeface="Yu Gothic UI" panose="020B0500000000000000" pitchFamily="34" charset="-128"/>
                <a:cs typeface="Calibri" panose="020F0502020204030204" pitchFamily="34" charset="0"/>
                <a:sym typeface="Wingdings" panose="05000000000000000000" pitchFamily="2" charset="2"/>
              </a:rPr>
              <a:t>Non-equilibrium corrections to core (equilibrium)</a:t>
            </a:r>
            <a:endParaRPr lang="en-US" sz="3200" b="1" dirty="0">
              <a:solidFill>
                <a:srgbClr val="F77F00"/>
              </a:solidFill>
              <a:latin typeface="Calibri" panose="020F0502020204030204" pitchFamily="34" charset="0"/>
              <a:ea typeface="Yu Gothic UI" panose="020B0500000000000000" pitchFamily="34" charset="-128"/>
              <a:cs typeface="Calibri" panose="020F0502020204030204" pitchFamily="34" charset="0"/>
            </a:endParaRPr>
          </a:p>
        </p:txBody>
      </p:sp>
      <p:grpSp>
        <p:nvGrpSpPr>
          <p:cNvPr id="46" name="Group 45">
            <a:extLst>
              <a:ext uri="{FF2B5EF4-FFF2-40B4-BE49-F238E27FC236}">
                <a16:creationId xmlns:a16="http://schemas.microsoft.com/office/drawing/2014/main" id="{9DC93CD2-3600-939D-81CA-315D03750F67}"/>
              </a:ext>
            </a:extLst>
          </p:cNvPr>
          <p:cNvGrpSpPr/>
          <p:nvPr/>
        </p:nvGrpSpPr>
        <p:grpSpPr>
          <a:xfrm rot="14400000">
            <a:off x="559501" y="5759867"/>
            <a:ext cx="497191" cy="200481"/>
            <a:chOff x="11440809" y="910723"/>
            <a:chExt cx="497191" cy="200481"/>
          </a:xfrm>
        </p:grpSpPr>
        <p:cxnSp>
          <p:nvCxnSpPr>
            <p:cNvPr id="47" name="Straight Connector 46">
              <a:extLst>
                <a:ext uri="{FF2B5EF4-FFF2-40B4-BE49-F238E27FC236}">
                  <a16:creationId xmlns:a16="http://schemas.microsoft.com/office/drawing/2014/main" id="{F06ABF96-A019-C990-90B9-ACAB03960D62}"/>
                </a:ext>
              </a:extLst>
            </p:cNvPr>
            <p:cNvCxnSpPr>
              <a:cxnSpLocks/>
            </p:cNvCxnSpPr>
            <p:nvPr/>
          </p:nvCxnSpPr>
          <p:spPr>
            <a:xfrm>
              <a:off x="11440809" y="951592"/>
              <a:ext cx="40249" cy="91556"/>
            </a:xfrm>
            <a:prstGeom prst="line">
              <a:avLst/>
            </a:prstGeom>
            <a:ln w="57150" cap="rnd">
              <a:solidFill>
                <a:schemeClr val="accent6"/>
              </a:solidFill>
              <a:roun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C759015-028A-9484-B593-51979D46658C}"/>
                </a:ext>
              </a:extLst>
            </p:cNvPr>
            <p:cNvCxnSpPr>
              <a:cxnSpLocks/>
            </p:cNvCxnSpPr>
            <p:nvPr/>
          </p:nvCxnSpPr>
          <p:spPr>
            <a:xfrm flipH="1">
              <a:off x="11672179" y="910723"/>
              <a:ext cx="37879" cy="129929"/>
            </a:xfrm>
            <a:prstGeom prst="line">
              <a:avLst/>
            </a:prstGeom>
            <a:ln w="57150" cap="rnd">
              <a:solidFill>
                <a:schemeClr val="accent6"/>
              </a:solidFill>
              <a:roun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2CBC155-9768-1896-B90B-D4F242D6FAA7}"/>
                </a:ext>
              </a:extLst>
            </p:cNvPr>
            <p:cNvCxnSpPr>
              <a:cxnSpLocks/>
            </p:cNvCxnSpPr>
            <p:nvPr/>
          </p:nvCxnSpPr>
          <p:spPr>
            <a:xfrm flipH="1">
              <a:off x="11839059" y="1062083"/>
              <a:ext cx="98941" cy="49121"/>
            </a:xfrm>
            <a:prstGeom prst="line">
              <a:avLst/>
            </a:prstGeom>
            <a:ln w="57150" cap="rnd">
              <a:solidFill>
                <a:schemeClr val="accent6"/>
              </a:solidFill>
              <a:round/>
            </a:ln>
          </p:spPr>
          <p:style>
            <a:lnRef idx="1">
              <a:schemeClr val="accent1"/>
            </a:lnRef>
            <a:fillRef idx="0">
              <a:schemeClr val="accent1"/>
            </a:fillRef>
            <a:effectRef idx="0">
              <a:schemeClr val="accent1"/>
            </a:effectRef>
            <a:fontRef idx="minor">
              <a:schemeClr val="tx1"/>
            </a:fontRef>
          </p:style>
        </p:cxnSp>
      </p:grpSp>
      <p:sp>
        <p:nvSpPr>
          <p:cNvPr id="50" name="Date Placeholder 2">
            <a:extLst>
              <a:ext uri="{FF2B5EF4-FFF2-40B4-BE49-F238E27FC236}">
                <a16:creationId xmlns:a16="http://schemas.microsoft.com/office/drawing/2014/main" id="{597F32A3-9323-8104-6B65-DB5CE6E854BF}"/>
              </a:ext>
            </a:extLst>
          </p:cNvPr>
          <p:cNvSpPr>
            <a:spLocks noGrp="1"/>
          </p:cNvSpPr>
          <p:nvPr>
            <p:ph type="dt" sz="half" idx="10"/>
          </p:nvPr>
        </p:nvSpPr>
        <p:spPr>
          <a:xfrm>
            <a:off x="0" y="6356350"/>
            <a:ext cx="3082637" cy="365125"/>
          </a:xfrm>
        </p:spPr>
        <p:txBody>
          <a:bodyPr/>
          <a:lstStyle/>
          <a:p>
            <a:r>
              <a:rPr lang="en-US" altLang="ja-JP"/>
              <a:t>2022/09/14,   Yuuka Kanakubo, Sophia Univ.</a:t>
            </a:r>
            <a:endParaRPr lang="ja-JP" altLang="en-US" dirty="0"/>
          </a:p>
        </p:txBody>
      </p:sp>
      <p:sp>
        <p:nvSpPr>
          <p:cNvPr id="51" name="Footer Placeholder 3">
            <a:extLst>
              <a:ext uri="{FF2B5EF4-FFF2-40B4-BE49-F238E27FC236}">
                <a16:creationId xmlns:a16="http://schemas.microsoft.com/office/drawing/2014/main" id="{799F8533-1A2F-EECE-29FB-35D0B922E312}"/>
              </a:ext>
            </a:extLst>
          </p:cNvPr>
          <p:cNvSpPr>
            <a:spLocks noGrp="1"/>
          </p:cNvSpPr>
          <p:nvPr>
            <p:ph type="ftr" sz="quarter" idx="11"/>
          </p:nvPr>
        </p:nvSpPr>
        <p:spPr>
          <a:xfrm>
            <a:off x="3108030" y="6356350"/>
            <a:ext cx="6497364" cy="365125"/>
          </a:xfrm>
        </p:spPr>
        <p:txBody>
          <a:bodyPr/>
          <a:lstStyle/>
          <a:p>
            <a:r>
              <a:rPr lang="en-US" altLang="zh-CN"/>
              <a:t>Lund University, Sweden</a:t>
            </a:r>
            <a:endParaRPr lang="ja-JP" altLang="en-US" dirty="0"/>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F279214C-D522-06DB-A7AB-E17D4267EEFB}"/>
                  </a:ext>
                </a:extLst>
              </p:cNvPr>
              <p:cNvSpPr txBox="1"/>
              <p:nvPr/>
            </p:nvSpPr>
            <p:spPr>
              <a:xfrm>
                <a:off x="1869036" y="5809892"/>
                <a:ext cx="3400132" cy="461665"/>
              </a:xfrm>
              <a:prstGeom prst="rect">
                <a:avLst/>
              </a:prstGeom>
              <a:solidFill>
                <a:schemeClr val="bg1"/>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4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ctrlPr>
                        </m:sSubPr>
                        <m:e>
                          <m:r>
                            <a:rPr lang="en-US" sz="24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𝒑</m:t>
                          </m:r>
                        </m:e>
                        <m:sub>
                          <m:r>
                            <a:rPr lang="en-US" sz="24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𝑻</m:t>
                          </m:r>
                        </m:sub>
                      </m:sSub>
                      <m:r>
                        <a:rPr lang="en-US" sz="24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 (</m:t>
                      </m:r>
                      <m:r>
                        <a:rPr lang="en-US" sz="2400" b="1" i="0"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𝐆𝐞𝐕</m:t>
                      </m:r>
                      <m:r>
                        <a:rPr lang="en-US" sz="24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m:t>
                      </m:r>
                    </m:oMath>
                  </m:oMathPara>
                </a14:m>
                <a:endParaRPr lang="en-US" sz="2400" b="1" dirty="0">
                  <a:solidFill>
                    <a:schemeClr val="tx1">
                      <a:lumMod val="85000"/>
                      <a:lumOff val="15000"/>
                    </a:schemeClr>
                  </a:solidFill>
                  <a:latin typeface="游ゴシック" panose="020B0400000000000000" pitchFamily="50" charset="-128"/>
                  <a:ea typeface="游ゴシック" panose="020B0400000000000000" pitchFamily="50" charset="-128"/>
                  <a:cs typeface="Calibri" panose="020F0502020204030204" pitchFamily="34" charset="0"/>
                </a:endParaRPr>
              </a:p>
            </p:txBody>
          </p:sp>
        </mc:Choice>
        <mc:Fallback xmlns="">
          <p:sp>
            <p:nvSpPr>
              <p:cNvPr id="29" name="TextBox 28">
                <a:extLst>
                  <a:ext uri="{FF2B5EF4-FFF2-40B4-BE49-F238E27FC236}">
                    <a16:creationId xmlns:a16="http://schemas.microsoft.com/office/drawing/2014/main" id="{F279214C-D522-06DB-A7AB-E17D4267EEFB}"/>
                  </a:ext>
                </a:extLst>
              </p:cNvPr>
              <p:cNvSpPr txBox="1">
                <a:spLocks noRot="1" noChangeAspect="1" noMove="1" noResize="1" noEditPoints="1" noAdjustHandles="1" noChangeArrowheads="1" noChangeShapeType="1" noTextEdit="1"/>
              </p:cNvSpPr>
              <p:nvPr/>
            </p:nvSpPr>
            <p:spPr>
              <a:xfrm>
                <a:off x="1869036" y="5809892"/>
                <a:ext cx="3400132" cy="461665"/>
              </a:xfrm>
              <a:prstGeom prst="rect">
                <a:avLst/>
              </a:prstGeom>
              <a:blipFill>
                <a:blip r:embed="rId7"/>
                <a:stretch>
                  <a:fillRect b="-15789"/>
                </a:stretch>
              </a:blipFill>
            </p:spPr>
            <p:txBody>
              <a:bodyPr/>
              <a:lstStyle/>
              <a:p>
                <a:r>
                  <a:rPr lang="ja-JP" altLang="en-US">
                    <a:noFill/>
                  </a:rPr>
                  <a:t> </a:t>
                </a:r>
              </a:p>
            </p:txBody>
          </p:sp>
        </mc:Fallback>
      </mc:AlternateContent>
      <p:sp>
        <p:nvSpPr>
          <p:cNvPr id="33" name="TextBox 32">
            <a:extLst>
              <a:ext uri="{FF2B5EF4-FFF2-40B4-BE49-F238E27FC236}">
                <a16:creationId xmlns:a16="http://schemas.microsoft.com/office/drawing/2014/main" id="{C99DF702-5EF7-675E-6B19-BB30BF92E786}"/>
              </a:ext>
            </a:extLst>
          </p:cNvPr>
          <p:cNvSpPr txBox="1"/>
          <p:nvPr/>
        </p:nvSpPr>
        <p:spPr>
          <a:xfrm>
            <a:off x="1476788" y="3176400"/>
            <a:ext cx="2092314" cy="584775"/>
          </a:xfrm>
          <a:prstGeom prst="rect">
            <a:avLst/>
          </a:prstGeom>
          <a:noFill/>
        </p:spPr>
        <p:txBody>
          <a:bodyPr wrap="square" rtlCol="0">
            <a:spAutoFit/>
          </a:bodyPr>
          <a:lstStyle/>
          <a:p>
            <a:r>
              <a:rPr lang="en-US" altLang="ja-JP" sz="3200" b="1" dirty="0">
                <a:solidFill>
                  <a:srgbClr val="1F4E79"/>
                </a:solidFill>
                <a:latin typeface="Calibri" panose="020F0502020204030204" pitchFamily="34" charset="0"/>
                <a:cs typeface="Calibri" panose="020F0502020204030204" pitchFamily="34" charset="0"/>
              </a:rPr>
              <a:t>Corona</a:t>
            </a:r>
            <a:endParaRPr lang="en-US" sz="3200" b="1" dirty="0">
              <a:solidFill>
                <a:srgbClr val="1F4E7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771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84C3FD97-2282-F0A3-D5E7-EE4E53C86CA3}"/>
              </a:ext>
            </a:extLst>
          </p:cNvPr>
          <p:cNvSpPr/>
          <p:nvPr/>
        </p:nvSpPr>
        <p:spPr>
          <a:xfrm>
            <a:off x="8212447" y="4318708"/>
            <a:ext cx="1873025" cy="512373"/>
          </a:xfrm>
          <a:prstGeom prst="rect">
            <a:avLst/>
          </a:prstGeom>
          <a:solidFill>
            <a:schemeClr val="accent4">
              <a:lumMod val="60000"/>
              <a:lumOff val="40000"/>
              <a:alpha val="30000"/>
            </a:schemeClr>
          </a:solidFill>
          <a:ln w="571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Rectangle 6">
            <a:extLst>
              <a:ext uri="{FF2B5EF4-FFF2-40B4-BE49-F238E27FC236}">
                <a16:creationId xmlns:a16="http://schemas.microsoft.com/office/drawing/2014/main" id="{ECEE1F46-D3BD-3F87-4E99-77E8F3BCF62A}"/>
              </a:ext>
            </a:extLst>
          </p:cNvPr>
          <p:cNvSpPr/>
          <p:nvPr/>
        </p:nvSpPr>
        <p:spPr>
          <a:xfrm>
            <a:off x="7107672" y="2576547"/>
            <a:ext cx="4432903" cy="512373"/>
          </a:xfrm>
          <a:prstGeom prst="rect">
            <a:avLst/>
          </a:prstGeom>
          <a:solidFill>
            <a:srgbClr val="D62828">
              <a:alpha val="30000"/>
            </a:srgbClr>
          </a:solidFill>
          <a:ln w="57150">
            <a:solidFill>
              <a:srgbClr val="D6282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Date Placeholder 2">
            <a:extLst>
              <a:ext uri="{FF2B5EF4-FFF2-40B4-BE49-F238E27FC236}">
                <a16:creationId xmlns:a16="http://schemas.microsoft.com/office/drawing/2014/main" id="{9B8BB13A-5FDF-4D16-8440-50D1F25A79E3}"/>
              </a:ext>
            </a:extLst>
          </p:cNvPr>
          <p:cNvSpPr>
            <a:spLocks noGrp="1"/>
          </p:cNvSpPr>
          <p:nvPr>
            <p:ph type="dt" sz="half" idx="10"/>
          </p:nvPr>
        </p:nvSpPr>
        <p:spPr/>
        <p:txBody>
          <a:bodyPr/>
          <a:lstStyle/>
          <a:p>
            <a:r>
              <a:rPr lang="en-US" altLang="ja-JP"/>
              <a:t>2022/09/14,   Yuuka Kanakubo, Sophia Univ.</a:t>
            </a:r>
            <a:endParaRPr lang="ja-JP" altLang="en-US" dirty="0"/>
          </a:p>
        </p:txBody>
      </p:sp>
      <p:sp>
        <p:nvSpPr>
          <p:cNvPr id="4" name="Footer Placeholder 3">
            <a:extLst>
              <a:ext uri="{FF2B5EF4-FFF2-40B4-BE49-F238E27FC236}">
                <a16:creationId xmlns:a16="http://schemas.microsoft.com/office/drawing/2014/main" id="{75D5496D-0805-4937-A63A-77AFEC7A510C}"/>
              </a:ext>
            </a:extLst>
          </p:cNvPr>
          <p:cNvSpPr>
            <a:spLocks noGrp="1"/>
          </p:cNvSpPr>
          <p:nvPr>
            <p:ph type="ftr" sz="quarter" idx="11"/>
          </p:nvPr>
        </p:nvSpPr>
        <p:spPr/>
        <p:txBody>
          <a:bodyPr/>
          <a:lstStyle/>
          <a:p>
            <a:r>
              <a:rPr lang="en-US" altLang="zh-CN"/>
              <a:t>Lund University, Sweden</a:t>
            </a:r>
            <a:endParaRPr lang="ja-JP" altLang="en-US" dirty="0"/>
          </a:p>
        </p:txBody>
      </p:sp>
      <p:sp>
        <p:nvSpPr>
          <p:cNvPr id="28" name="Title 1">
            <a:extLst>
              <a:ext uri="{FF2B5EF4-FFF2-40B4-BE49-F238E27FC236}">
                <a16:creationId xmlns:a16="http://schemas.microsoft.com/office/drawing/2014/main" id="{01F1B16E-5BDD-4D5D-B691-5EEE551D83CD}"/>
              </a:ext>
            </a:extLst>
          </p:cNvPr>
          <p:cNvSpPr>
            <a:spLocks noGrp="1"/>
          </p:cNvSpPr>
          <p:nvPr>
            <p:ph type="title"/>
          </p:nvPr>
        </p:nvSpPr>
        <p:spPr>
          <a:xfrm>
            <a:off x="838200" y="139192"/>
            <a:ext cx="10515600" cy="863311"/>
          </a:xfrm>
        </p:spPr>
        <p:txBody>
          <a:bodyPr>
            <a:normAutofit/>
          </a:bodyPr>
          <a:lstStyle/>
          <a:p>
            <a:r>
              <a:rPr lang="en-US" altLang="ja-JP" sz="5400" b="1" dirty="0">
                <a:cs typeface="Calibri" panose="020F0502020204030204" pitchFamily="34" charset="0"/>
              </a:rPr>
              <a:t>Corona corrections to flow</a:t>
            </a:r>
            <a:endParaRPr kumimoji="1" lang="ja-JP" altLang="en-US" sz="5400" dirty="0"/>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17F9DAD-8611-4CE3-9E27-F3DDA12ECF2E}"/>
                  </a:ext>
                </a:extLst>
              </p:cNvPr>
              <p:cNvSpPr txBox="1"/>
              <p:nvPr/>
            </p:nvSpPr>
            <p:spPr>
              <a:xfrm>
                <a:off x="1823554" y="1214663"/>
                <a:ext cx="4374047" cy="523220"/>
              </a:xfrm>
              <a:prstGeom prst="rect">
                <a:avLst/>
              </a:prstGeom>
              <a:noFill/>
            </p:spPr>
            <p:txBody>
              <a:bodyPr wrap="square" rtlCol="0">
                <a:spAutoFit/>
              </a:bodyPr>
              <a:lstStyle/>
              <a:p>
                <a14:m>
                  <m:oMath xmlns:m="http://schemas.openxmlformats.org/officeDocument/2006/math">
                    <m:sSub>
                      <m:sSubPr>
                        <m:ctrlPr>
                          <a:rPr lang="en-US" altLang="ja-JP" sz="2800" b="1" i="1" smtClean="0">
                            <a:solidFill>
                              <a:schemeClr val="tx1">
                                <a:lumMod val="85000"/>
                                <a:lumOff val="15000"/>
                              </a:schemeClr>
                            </a:solidFill>
                            <a:latin typeface="Cambria Math" panose="02040503050406030204" pitchFamily="18" charset="0"/>
                            <a:cs typeface="Calibri" panose="020F0502020204030204" pitchFamily="34" charset="0"/>
                            <a:sym typeface="Wingdings" panose="05000000000000000000" pitchFamily="2" charset="2"/>
                          </a:rPr>
                        </m:ctrlPr>
                      </m:sSubPr>
                      <m:e>
                        <m:r>
                          <a:rPr lang="en-US" altLang="ja-JP" sz="2800" b="1" i="1" smtClean="0">
                            <a:solidFill>
                              <a:schemeClr val="tx1">
                                <a:lumMod val="85000"/>
                                <a:lumOff val="15000"/>
                              </a:schemeClr>
                            </a:solidFill>
                            <a:latin typeface="Cambria Math" panose="02040503050406030204" pitchFamily="18" charset="0"/>
                            <a:cs typeface="Calibri" panose="020F0502020204030204" pitchFamily="34" charset="0"/>
                            <a:sym typeface="Wingdings" panose="05000000000000000000" pitchFamily="2" charset="2"/>
                          </a:rPr>
                          <m:t>𝒄</m:t>
                        </m:r>
                      </m:e>
                      <m:sub>
                        <m:r>
                          <a:rPr lang="en-US" altLang="ja-JP" sz="2800" b="1" i="1" smtClean="0">
                            <a:solidFill>
                              <a:schemeClr val="tx1">
                                <a:lumMod val="85000"/>
                                <a:lumOff val="15000"/>
                              </a:schemeClr>
                            </a:solidFill>
                            <a:latin typeface="Cambria Math" panose="02040503050406030204" pitchFamily="18" charset="0"/>
                            <a:cs typeface="Calibri" panose="020F0502020204030204" pitchFamily="34" charset="0"/>
                            <a:sym typeface="Wingdings" panose="05000000000000000000" pitchFamily="2" charset="2"/>
                          </a:rPr>
                          <m:t>𝟐</m:t>
                        </m:r>
                      </m:sub>
                    </m:sSub>
                    <m:d>
                      <m:dPr>
                        <m:begChr m:val="{"/>
                        <m:endChr m:val="}"/>
                        <m:ctrlPr>
                          <a:rPr lang="en-US" altLang="ja-JP" sz="2800" b="1" i="1" smtClean="0">
                            <a:solidFill>
                              <a:schemeClr val="tx1">
                                <a:lumMod val="85000"/>
                                <a:lumOff val="15000"/>
                              </a:schemeClr>
                            </a:solidFill>
                            <a:latin typeface="Cambria Math" panose="02040503050406030204" pitchFamily="18" charset="0"/>
                            <a:cs typeface="Calibri" panose="020F0502020204030204" pitchFamily="34" charset="0"/>
                            <a:sym typeface="Wingdings" panose="05000000000000000000" pitchFamily="2" charset="2"/>
                          </a:rPr>
                        </m:ctrlPr>
                      </m:dPr>
                      <m:e>
                        <m:r>
                          <a:rPr lang="en-US" altLang="ja-JP" sz="2800" b="1" i="1" smtClean="0">
                            <a:solidFill>
                              <a:schemeClr val="tx1">
                                <a:lumMod val="85000"/>
                                <a:lumOff val="15000"/>
                              </a:schemeClr>
                            </a:solidFill>
                            <a:latin typeface="Cambria Math" panose="02040503050406030204" pitchFamily="18" charset="0"/>
                            <a:cs typeface="Calibri" panose="020F0502020204030204" pitchFamily="34" charset="0"/>
                            <a:sym typeface="Wingdings" panose="05000000000000000000" pitchFamily="2" charset="2"/>
                          </a:rPr>
                          <m:t>𝟒</m:t>
                        </m:r>
                      </m:e>
                    </m:d>
                  </m:oMath>
                </a14:m>
                <a:r>
                  <a:rPr lang="en-US" altLang="ja-JP" sz="2800" b="1" dirty="0">
                    <a:solidFill>
                      <a:schemeClr val="tx1">
                        <a:lumMod val="85000"/>
                        <a:lumOff val="15000"/>
                      </a:schemeClr>
                    </a:solidFill>
                    <a:latin typeface="Calibri" panose="020F0502020204030204" pitchFamily="34" charset="0"/>
                    <a:cs typeface="Calibri" panose="020F0502020204030204" pitchFamily="34" charset="0"/>
                    <a:sym typeface="Wingdings" panose="05000000000000000000" pitchFamily="2" charset="2"/>
                  </a:rPr>
                  <a:t> from </a:t>
                </a:r>
                <a:r>
                  <a:rPr lang="en-US" altLang="ja-JP" sz="2800" b="1" dirty="0" err="1">
                    <a:solidFill>
                      <a:schemeClr val="tx1">
                        <a:lumMod val="85000"/>
                        <a:lumOff val="15000"/>
                      </a:schemeClr>
                    </a:solidFill>
                    <a:latin typeface="Calibri" panose="020F0502020204030204" pitchFamily="34" charset="0"/>
                    <a:cs typeface="Calibri" panose="020F0502020204030204" pitchFamily="34" charset="0"/>
                    <a:sym typeface="Wingdings" panose="05000000000000000000" pitchFamily="2" charset="2"/>
                  </a:rPr>
                  <a:t>PbPb</a:t>
                </a:r>
                <a:r>
                  <a:rPr lang="en-US" altLang="ja-JP" sz="2800" b="1" dirty="0">
                    <a:solidFill>
                      <a:schemeClr val="tx1">
                        <a:lumMod val="85000"/>
                        <a:lumOff val="15000"/>
                      </a:schemeClr>
                    </a:solidFill>
                    <a:latin typeface="Calibri" panose="020F0502020204030204" pitchFamily="34" charset="0"/>
                    <a:cs typeface="Calibri" panose="020F0502020204030204" pitchFamily="34" charset="0"/>
                    <a:sym typeface="Wingdings" panose="05000000000000000000" pitchFamily="2" charset="2"/>
                  </a:rPr>
                  <a:t> 2.76 </a:t>
                </a:r>
                <a:r>
                  <a:rPr lang="en-US" altLang="ja-JP" sz="2800" b="1" dirty="0" err="1">
                    <a:solidFill>
                      <a:schemeClr val="tx1">
                        <a:lumMod val="85000"/>
                        <a:lumOff val="15000"/>
                      </a:schemeClr>
                    </a:solidFill>
                    <a:latin typeface="Calibri" panose="020F0502020204030204" pitchFamily="34" charset="0"/>
                    <a:cs typeface="Calibri" panose="020F0502020204030204" pitchFamily="34" charset="0"/>
                    <a:sym typeface="Wingdings" panose="05000000000000000000" pitchFamily="2" charset="2"/>
                  </a:rPr>
                  <a:t>TeV</a:t>
                </a:r>
                <a:endParaRPr lang="en-US" altLang="ja-JP" sz="2800" b="1" dirty="0">
                  <a:solidFill>
                    <a:schemeClr val="accent2"/>
                  </a:solidFill>
                  <a:latin typeface="Calibri" panose="020F0502020204030204" pitchFamily="34" charset="0"/>
                  <a:cs typeface="Calibri" panose="020F0502020204030204" pitchFamily="34" charset="0"/>
                </a:endParaRPr>
              </a:p>
            </p:txBody>
          </p:sp>
        </mc:Choice>
        <mc:Fallback xmlns="">
          <p:sp>
            <p:nvSpPr>
              <p:cNvPr id="32" name="TextBox 31">
                <a:extLst>
                  <a:ext uri="{FF2B5EF4-FFF2-40B4-BE49-F238E27FC236}">
                    <a16:creationId xmlns:a16="http://schemas.microsoft.com/office/drawing/2014/main" id="{917F9DAD-8611-4CE3-9E27-F3DDA12ECF2E}"/>
                  </a:ext>
                </a:extLst>
              </p:cNvPr>
              <p:cNvSpPr txBox="1">
                <a:spLocks noRot="1" noChangeAspect="1" noMove="1" noResize="1" noEditPoints="1" noAdjustHandles="1" noChangeArrowheads="1" noChangeShapeType="1" noTextEdit="1"/>
              </p:cNvSpPr>
              <p:nvPr/>
            </p:nvSpPr>
            <p:spPr>
              <a:xfrm>
                <a:off x="1823554" y="1214663"/>
                <a:ext cx="4374047" cy="523220"/>
              </a:xfrm>
              <a:prstGeom prst="rect">
                <a:avLst/>
              </a:prstGeom>
              <a:blipFill>
                <a:blip r:embed="rId2"/>
                <a:stretch>
                  <a:fillRect t="-10465" b="-32558"/>
                </a:stretch>
              </a:blipFill>
            </p:spPr>
            <p:txBody>
              <a:bodyPr/>
              <a:lstStyle/>
              <a:p>
                <a:r>
                  <a:rPr lang="ja-JP" altLang="en-US">
                    <a:noFill/>
                  </a:rPr>
                  <a:t> </a:t>
                </a:r>
              </a:p>
            </p:txBody>
          </p:sp>
        </mc:Fallback>
      </mc:AlternateContent>
      <p:pic>
        <p:nvPicPr>
          <p:cNvPr id="75" name="Picture 74">
            <a:extLst>
              <a:ext uri="{FF2B5EF4-FFF2-40B4-BE49-F238E27FC236}">
                <a16:creationId xmlns:a16="http://schemas.microsoft.com/office/drawing/2014/main" id="{1C6A872A-A4F0-4167-B334-B1AFEE8AC61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5387" y="1711158"/>
            <a:ext cx="5910900" cy="4238004"/>
          </a:xfrm>
          <a:prstGeom prst="rect">
            <a:avLst/>
          </a:prstGeom>
        </p:spPr>
      </p:pic>
      <p:sp>
        <p:nvSpPr>
          <p:cNvPr id="65" name="Freeform: Shape 64">
            <a:extLst>
              <a:ext uri="{FF2B5EF4-FFF2-40B4-BE49-F238E27FC236}">
                <a16:creationId xmlns:a16="http://schemas.microsoft.com/office/drawing/2014/main" id="{5942E2DB-12BB-4307-898D-BA2940F1BD1C}"/>
              </a:ext>
            </a:extLst>
          </p:cNvPr>
          <p:cNvSpPr/>
          <p:nvPr/>
        </p:nvSpPr>
        <p:spPr>
          <a:xfrm>
            <a:off x="1541318" y="2629156"/>
            <a:ext cx="3993504" cy="2402008"/>
          </a:xfrm>
          <a:custGeom>
            <a:avLst/>
            <a:gdLst>
              <a:gd name="connsiteX0" fmla="*/ 0 w 2997200"/>
              <a:gd name="connsiteY0" fmla="*/ 0 h 1802752"/>
              <a:gd name="connsiteX1" fmla="*/ 457200 w 2997200"/>
              <a:gd name="connsiteY1" fmla="*/ 474134 h 1802752"/>
              <a:gd name="connsiteX2" fmla="*/ 982133 w 2997200"/>
              <a:gd name="connsiteY2" fmla="*/ 821267 h 1802752"/>
              <a:gd name="connsiteX3" fmla="*/ 1566333 w 2997200"/>
              <a:gd name="connsiteY3" fmla="*/ 1016000 h 1802752"/>
              <a:gd name="connsiteX4" fmla="*/ 2108200 w 2997200"/>
              <a:gd name="connsiteY4" fmla="*/ 1778000 h 1802752"/>
              <a:gd name="connsiteX5" fmla="*/ 2650066 w 2997200"/>
              <a:gd name="connsiteY5" fmla="*/ 1549400 h 1802752"/>
              <a:gd name="connsiteX6" fmla="*/ 2997200 w 2997200"/>
              <a:gd name="connsiteY6" fmla="*/ 880534 h 180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7200" h="1802752">
                <a:moveTo>
                  <a:pt x="0" y="0"/>
                </a:moveTo>
                <a:cubicBezTo>
                  <a:pt x="146755" y="168628"/>
                  <a:pt x="293511" y="337256"/>
                  <a:pt x="457200" y="474134"/>
                </a:cubicBezTo>
                <a:cubicBezTo>
                  <a:pt x="620889" y="611012"/>
                  <a:pt x="797278" y="730956"/>
                  <a:pt x="982133" y="821267"/>
                </a:cubicBezTo>
                <a:cubicBezTo>
                  <a:pt x="1166989" y="911578"/>
                  <a:pt x="1378655" y="856545"/>
                  <a:pt x="1566333" y="1016000"/>
                </a:cubicBezTo>
                <a:cubicBezTo>
                  <a:pt x="1754011" y="1175455"/>
                  <a:pt x="1927578" y="1689100"/>
                  <a:pt x="2108200" y="1778000"/>
                </a:cubicBezTo>
                <a:cubicBezTo>
                  <a:pt x="2288822" y="1866900"/>
                  <a:pt x="2501899" y="1698978"/>
                  <a:pt x="2650066" y="1549400"/>
                </a:cubicBezTo>
                <a:cubicBezTo>
                  <a:pt x="2798233" y="1399822"/>
                  <a:pt x="2897716" y="1140178"/>
                  <a:pt x="2997200" y="880534"/>
                </a:cubicBezTo>
              </a:path>
            </a:pathLst>
          </a:custGeom>
          <a:noFill/>
          <a:ln w="88900">
            <a:solidFill>
              <a:srgbClr val="D62828">
                <a:alpha val="85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Freeform: Shape 65">
            <a:extLst>
              <a:ext uri="{FF2B5EF4-FFF2-40B4-BE49-F238E27FC236}">
                <a16:creationId xmlns:a16="http://schemas.microsoft.com/office/drawing/2014/main" id="{9BAE81E2-9FDB-4F23-9FA2-60054D9107C3}"/>
              </a:ext>
            </a:extLst>
          </p:cNvPr>
          <p:cNvSpPr/>
          <p:nvPr/>
        </p:nvSpPr>
        <p:spPr>
          <a:xfrm>
            <a:off x="1582327" y="3020458"/>
            <a:ext cx="4004787" cy="1160615"/>
          </a:xfrm>
          <a:custGeom>
            <a:avLst/>
            <a:gdLst>
              <a:gd name="connsiteX0" fmla="*/ 0 w 3005666"/>
              <a:gd name="connsiteY0" fmla="*/ 0 h 871063"/>
              <a:gd name="connsiteX1" fmla="*/ 431800 w 3005666"/>
              <a:gd name="connsiteY1" fmla="*/ 321733 h 871063"/>
              <a:gd name="connsiteX2" fmla="*/ 1024466 w 3005666"/>
              <a:gd name="connsiteY2" fmla="*/ 347133 h 871063"/>
              <a:gd name="connsiteX3" fmla="*/ 1549400 w 3005666"/>
              <a:gd name="connsiteY3" fmla="*/ 440267 h 871063"/>
              <a:gd name="connsiteX4" fmla="*/ 2032000 w 3005666"/>
              <a:gd name="connsiteY4" fmla="*/ 821267 h 871063"/>
              <a:gd name="connsiteX5" fmla="*/ 2633133 w 3005666"/>
              <a:gd name="connsiteY5" fmla="*/ 829733 h 871063"/>
              <a:gd name="connsiteX6" fmla="*/ 3005666 w 3005666"/>
              <a:gd name="connsiteY6" fmla="*/ 482600 h 87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5666" h="871063">
                <a:moveTo>
                  <a:pt x="0" y="0"/>
                </a:moveTo>
                <a:cubicBezTo>
                  <a:pt x="130528" y="131938"/>
                  <a:pt x="261056" y="263877"/>
                  <a:pt x="431800" y="321733"/>
                </a:cubicBezTo>
                <a:cubicBezTo>
                  <a:pt x="602544" y="379589"/>
                  <a:pt x="838199" y="327377"/>
                  <a:pt x="1024466" y="347133"/>
                </a:cubicBezTo>
                <a:cubicBezTo>
                  <a:pt x="1210733" y="366889"/>
                  <a:pt x="1381478" y="361245"/>
                  <a:pt x="1549400" y="440267"/>
                </a:cubicBezTo>
                <a:cubicBezTo>
                  <a:pt x="1717322" y="519289"/>
                  <a:pt x="1851378" y="756356"/>
                  <a:pt x="2032000" y="821267"/>
                </a:cubicBezTo>
                <a:cubicBezTo>
                  <a:pt x="2212622" y="886178"/>
                  <a:pt x="2470855" y="886178"/>
                  <a:pt x="2633133" y="829733"/>
                </a:cubicBezTo>
                <a:cubicBezTo>
                  <a:pt x="2795411" y="773288"/>
                  <a:pt x="2900538" y="627944"/>
                  <a:pt x="3005666" y="482600"/>
                </a:cubicBezTo>
              </a:path>
            </a:pathLst>
          </a:custGeom>
          <a:noFill/>
          <a:ln w="952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00A8165D-240B-4E9F-95A9-B12395046C78}"/>
                  </a:ext>
                </a:extLst>
              </p:cNvPr>
              <p:cNvSpPr txBox="1"/>
              <p:nvPr/>
            </p:nvSpPr>
            <p:spPr>
              <a:xfrm>
                <a:off x="7067666" y="1123309"/>
                <a:ext cx="4185171"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sz="3200" b="1" i="1" smtClean="0">
                              <a:solidFill>
                                <a:schemeClr val="tx1">
                                  <a:lumMod val="85000"/>
                                  <a:lumOff val="15000"/>
                                </a:schemeClr>
                              </a:solidFill>
                              <a:latin typeface="Cambria Math" panose="02040503050406030204" pitchFamily="18" charset="0"/>
                              <a:cs typeface="Calibri" panose="020F0502020204030204" pitchFamily="34" charset="0"/>
                            </a:rPr>
                          </m:ctrlPr>
                        </m:sSubPr>
                        <m:e>
                          <m:r>
                            <a:rPr lang="en-US" altLang="ja-JP" sz="3200" b="1" i="1" smtClean="0">
                              <a:solidFill>
                                <a:schemeClr val="tx1">
                                  <a:lumMod val="85000"/>
                                  <a:lumOff val="15000"/>
                                </a:schemeClr>
                              </a:solidFill>
                              <a:latin typeface="Cambria Math" panose="02040503050406030204" pitchFamily="18" charset="0"/>
                              <a:cs typeface="Calibri" panose="020F0502020204030204" pitchFamily="34" charset="0"/>
                            </a:rPr>
                            <m:t>𝒄</m:t>
                          </m:r>
                        </m:e>
                        <m:sub>
                          <m:r>
                            <a:rPr lang="en-US" altLang="ja-JP" sz="3200" b="1" i="1" smtClean="0">
                              <a:solidFill>
                                <a:schemeClr val="tx1">
                                  <a:lumMod val="85000"/>
                                  <a:lumOff val="15000"/>
                                </a:schemeClr>
                              </a:solidFill>
                              <a:latin typeface="Cambria Math" panose="02040503050406030204" pitchFamily="18" charset="0"/>
                              <a:cs typeface="Calibri" panose="020F0502020204030204" pitchFamily="34" charset="0"/>
                            </a:rPr>
                            <m:t>𝟐</m:t>
                          </m:r>
                        </m:sub>
                      </m:sSub>
                      <m:sSub>
                        <m:sSubPr>
                          <m:ctrlPr>
                            <a:rPr lang="en-US" altLang="ja-JP" sz="3200" b="1" i="1" smtClean="0">
                              <a:solidFill>
                                <a:schemeClr val="tx1">
                                  <a:lumMod val="85000"/>
                                  <a:lumOff val="15000"/>
                                </a:schemeClr>
                              </a:solidFill>
                              <a:latin typeface="Cambria Math" panose="02040503050406030204" pitchFamily="18" charset="0"/>
                              <a:cs typeface="Calibri" panose="020F0502020204030204" pitchFamily="34" charset="0"/>
                            </a:rPr>
                          </m:ctrlPr>
                        </m:sSubPr>
                        <m:e>
                          <m:d>
                            <m:dPr>
                              <m:begChr m:val="{"/>
                              <m:endChr m:val="}"/>
                              <m:ctrlPr>
                                <a:rPr lang="en-US" altLang="ja-JP" sz="3200" b="1" i="1" smtClean="0">
                                  <a:solidFill>
                                    <a:schemeClr val="tx1">
                                      <a:lumMod val="85000"/>
                                      <a:lumOff val="15000"/>
                                    </a:schemeClr>
                                  </a:solidFill>
                                  <a:latin typeface="Cambria Math" panose="02040503050406030204" pitchFamily="18" charset="0"/>
                                  <a:cs typeface="Calibri" panose="020F0502020204030204" pitchFamily="34" charset="0"/>
                                </a:rPr>
                              </m:ctrlPr>
                            </m:dPr>
                            <m:e>
                              <m:r>
                                <a:rPr lang="en-US" altLang="ja-JP" sz="3200" b="1" i="1" smtClean="0">
                                  <a:solidFill>
                                    <a:schemeClr val="tx1">
                                      <a:lumMod val="85000"/>
                                      <a:lumOff val="15000"/>
                                    </a:schemeClr>
                                  </a:solidFill>
                                  <a:latin typeface="Cambria Math" panose="02040503050406030204" pitchFamily="18" charset="0"/>
                                  <a:cs typeface="Calibri" panose="020F0502020204030204" pitchFamily="34" charset="0"/>
                                </a:rPr>
                                <m:t>𝟒</m:t>
                              </m:r>
                            </m:e>
                          </m:d>
                        </m:e>
                        <m:sub>
                          <m:r>
                            <a:rPr lang="en-US" altLang="ja-JP" sz="3200" b="1" i="0" smtClean="0">
                              <a:solidFill>
                                <a:schemeClr val="tx1">
                                  <a:lumMod val="85000"/>
                                  <a:lumOff val="15000"/>
                                </a:schemeClr>
                              </a:solidFill>
                              <a:latin typeface="Cambria Math" panose="02040503050406030204" pitchFamily="18" charset="0"/>
                              <a:cs typeface="Calibri" panose="020F0502020204030204" pitchFamily="34" charset="0"/>
                            </a:rPr>
                            <m:t>𝐜𝐨𝐫𝐞</m:t>
                          </m:r>
                        </m:sub>
                      </m:sSub>
                      <m:r>
                        <a:rPr lang="en-US" altLang="ja-JP" sz="3200" b="1" i="1" smtClean="0">
                          <a:solidFill>
                            <a:schemeClr val="tx1">
                              <a:lumMod val="85000"/>
                              <a:lumOff val="15000"/>
                            </a:schemeClr>
                          </a:solidFill>
                          <a:latin typeface="Cambria Math" panose="02040503050406030204" pitchFamily="18" charset="0"/>
                          <a:cs typeface="Calibri" panose="020F0502020204030204" pitchFamily="34" charset="0"/>
                        </a:rPr>
                        <m:t>≠</m:t>
                      </m:r>
                      <m:sSub>
                        <m:sSubPr>
                          <m:ctrlPr>
                            <a:rPr lang="en-US" altLang="ja-JP" sz="3200" b="1" i="1">
                              <a:solidFill>
                                <a:schemeClr val="tx1">
                                  <a:lumMod val="85000"/>
                                  <a:lumOff val="15000"/>
                                </a:schemeClr>
                              </a:solidFill>
                              <a:latin typeface="Cambria Math" panose="02040503050406030204" pitchFamily="18" charset="0"/>
                              <a:cs typeface="Calibri" panose="020F0502020204030204" pitchFamily="34" charset="0"/>
                            </a:rPr>
                          </m:ctrlPr>
                        </m:sSubPr>
                        <m:e>
                          <m:r>
                            <a:rPr lang="en-US" altLang="ja-JP" sz="3200" b="1" i="1">
                              <a:solidFill>
                                <a:schemeClr val="tx1">
                                  <a:lumMod val="85000"/>
                                  <a:lumOff val="15000"/>
                                </a:schemeClr>
                              </a:solidFill>
                              <a:latin typeface="Cambria Math" panose="02040503050406030204" pitchFamily="18" charset="0"/>
                              <a:cs typeface="Calibri" panose="020F0502020204030204" pitchFamily="34" charset="0"/>
                            </a:rPr>
                            <m:t>𝒄</m:t>
                          </m:r>
                        </m:e>
                        <m:sub>
                          <m:r>
                            <a:rPr lang="en-US" altLang="ja-JP" sz="3200" b="1" i="1">
                              <a:solidFill>
                                <a:schemeClr val="tx1">
                                  <a:lumMod val="85000"/>
                                  <a:lumOff val="15000"/>
                                </a:schemeClr>
                              </a:solidFill>
                              <a:latin typeface="Cambria Math" panose="02040503050406030204" pitchFamily="18" charset="0"/>
                              <a:cs typeface="Calibri" panose="020F0502020204030204" pitchFamily="34" charset="0"/>
                            </a:rPr>
                            <m:t>𝟐</m:t>
                          </m:r>
                        </m:sub>
                      </m:sSub>
                      <m:sSub>
                        <m:sSubPr>
                          <m:ctrlPr>
                            <a:rPr lang="en-US" altLang="ja-JP" sz="3200" b="1" i="1">
                              <a:solidFill>
                                <a:schemeClr val="tx1">
                                  <a:lumMod val="85000"/>
                                  <a:lumOff val="15000"/>
                                </a:schemeClr>
                              </a:solidFill>
                              <a:latin typeface="Cambria Math" panose="02040503050406030204" pitchFamily="18" charset="0"/>
                              <a:cs typeface="Calibri" panose="020F0502020204030204" pitchFamily="34" charset="0"/>
                            </a:rPr>
                          </m:ctrlPr>
                        </m:sSubPr>
                        <m:e>
                          <m:d>
                            <m:dPr>
                              <m:begChr m:val="{"/>
                              <m:endChr m:val="}"/>
                              <m:ctrlPr>
                                <a:rPr lang="en-US" altLang="ja-JP" sz="3200" b="1" i="1">
                                  <a:solidFill>
                                    <a:schemeClr val="tx1">
                                      <a:lumMod val="85000"/>
                                      <a:lumOff val="15000"/>
                                    </a:schemeClr>
                                  </a:solidFill>
                                  <a:latin typeface="Cambria Math" panose="02040503050406030204" pitchFamily="18" charset="0"/>
                                  <a:cs typeface="Calibri" panose="020F0502020204030204" pitchFamily="34" charset="0"/>
                                </a:rPr>
                              </m:ctrlPr>
                            </m:dPr>
                            <m:e>
                              <m:r>
                                <a:rPr lang="en-US" altLang="ja-JP" sz="3200" b="1" i="1">
                                  <a:solidFill>
                                    <a:schemeClr val="tx1">
                                      <a:lumMod val="85000"/>
                                      <a:lumOff val="15000"/>
                                    </a:schemeClr>
                                  </a:solidFill>
                                  <a:latin typeface="Cambria Math" panose="02040503050406030204" pitchFamily="18" charset="0"/>
                                  <a:cs typeface="Calibri" panose="020F0502020204030204" pitchFamily="34" charset="0"/>
                                </a:rPr>
                                <m:t>𝟒</m:t>
                              </m:r>
                            </m:e>
                          </m:d>
                        </m:e>
                        <m:sub>
                          <m:r>
                            <a:rPr lang="en-US" altLang="ja-JP" sz="3200" b="1" i="0" smtClean="0">
                              <a:solidFill>
                                <a:schemeClr val="tx1">
                                  <a:lumMod val="85000"/>
                                  <a:lumOff val="15000"/>
                                </a:schemeClr>
                              </a:solidFill>
                              <a:latin typeface="Cambria Math" panose="02040503050406030204" pitchFamily="18" charset="0"/>
                              <a:cs typeface="Calibri" panose="020F0502020204030204" pitchFamily="34" charset="0"/>
                            </a:rPr>
                            <m:t>𝐭𝐨𝐭</m:t>
                          </m:r>
                        </m:sub>
                      </m:sSub>
                    </m:oMath>
                  </m:oMathPara>
                </a14:m>
                <a:endParaRPr lang="ja-JP" altLang="en-US" sz="3200" dirty="0">
                  <a:solidFill>
                    <a:schemeClr val="tx1">
                      <a:lumMod val="85000"/>
                      <a:lumOff val="15000"/>
                    </a:schemeClr>
                  </a:solidFill>
                </a:endParaRPr>
              </a:p>
            </p:txBody>
          </p:sp>
        </mc:Choice>
        <mc:Fallback xmlns="">
          <p:sp>
            <p:nvSpPr>
              <p:cNvPr id="68" name="TextBox 67">
                <a:extLst>
                  <a:ext uri="{FF2B5EF4-FFF2-40B4-BE49-F238E27FC236}">
                    <a16:creationId xmlns:a16="http://schemas.microsoft.com/office/drawing/2014/main" id="{00A8165D-240B-4E9F-95A9-B12395046C78}"/>
                  </a:ext>
                </a:extLst>
              </p:cNvPr>
              <p:cNvSpPr txBox="1">
                <a:spLocks noRot="1" noChangeAspect="1" noMove="1" noResize="1" noEditPoints="1" noAdjustHandles="1" noChangeArrowheads="1" noChangeShapeType="1" noTextEdit="1"/>
              </p:cNvSpPr>
              <p:nvPr/>
            </p:nvSpPr>
            <p:spPr>
              <a:xfrm>
                <a:off x="7067666" y="1123309"/>
                <a:ext cx="4185171" cy="584775"/>
              </a:xfrm>
              <a:prstGeom prst="rect">
                <a:avLst/>
              </a:prstGeom>
              <a:blipFill>
                <a:blip r:embed="rId4"/>
                <a:stretch>
                  <a:fillRect/>
                </a:stretch>
              </a:blipFill>
            </p:spPr>
            <p:txBody>
              <a:bodyPr/>
              <a:lstStyle/>
              <a:p>
                <a:r>
                  <a:rPr lang="ja-JP" altLang="en-US">
                    <a:noFill/>
                  </a:rPr>
                  <a:t> </a:t>
                </a:r>
              </a:p>
            </p:txBody>
          </p:sp>
        </mc:Fallback>
      </mc:AlternateContent>
      <p:cxnSp>
        <p:nvCxnSpPr>
          <p:cNvPr id="69" name="Straight Connector 68">
            <a:extLst>
              <a:ext uri="{FF2B5EF4-FFF2-40B4-BE49-F238E27FC236}">
                <a16:creationId xmlns:a16="http://schemas.microsoft.com/office/drawing/2014/main" id="{12472513-71E4-44AE-9795-389DED391482}"/>
              </a:ext>
            </a:extLst>
          </p:cNvPr>
          <p:cNvCxnSpPr/>
          <p:nvPr/>
        </p:nvCxnSpPr>
        <p:spPr>
          <a:xfrm>
            <a:off x="7536447" y="1725345"/>
            <a:ext cx="1168400" cy="0"/>
          </a:xfrm>
          <a:prstGeom prst="line">
            <a:avLst/>
          </a:prstGeom>
          <a:ln w="88900">
            <a:solidFill>
              <a:srgbClr val="D62828"/>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356E83A-7358-402A-A84C-EBEE814BC1E9}"/>
              </a:ext>
            </a:extLst>
          </p:cNvPr>
          <p:cNvCxnSpPr/>
          <p:nvPr/>
        </p:nvCxnSpPr>
        <p:spPr>
          <a:xfrm>
            <a:off x="7444084" y="1717477"/>
            <a:ext cx="1168400" cy="0"/>
          </a:xfrm>
          <a:prstGeom prst="line">
            <a:avLst/>
          </a:prstGeom>
          <a:ln w="88900">
            <a:solidFill>
              <a:srgbClr val="D62828">
                <a:alpha val="30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27D2A3B-8CEB-4336-BCCB-11E222AA81AE}"/>
              </a:ext>
            </a:extLst>
          </p:cNvPr>
          <p:cNvCxnSpPr/>
          <p:nvPr/>
        </p:nvCxnSpPr>
        <p:spPr>
          <a:xfrm>
            <a:off x="9647053" y="1717477"/>
            <a:ext cx="1168400" cy="0"/>
          </a:xfrm>
          <a:prstGeom prst="line">
            <a:avLst/>
          </a:prstGeom>
          <a:ln w="8890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83FFE34-8061-4AC0-BA26-5925B2182113}"/>
              </a:ext>
            </a:extLst>
          </p:cNvPr>
          <p:cNvCxnSpPr/>
          <p:nvPr/>
        </p:nvCxnSpPr>
        <p:spPr>
          <a:xfrm>
            <a:off x="9647053" y="1708084"/>
            <a:ext cx="1168400" cy="0"/>
          </a:xfrm>
          <a:prstGeom prst="line">
            <a:avLst/>
          </a:prstGeom>
          <a:ln w="88900">
            <a:solidFill>
              <a:schemeClr val="accent4">
                <a:alpha val="3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77" name="Group 76">
            <a:extLst>
              <a:ext uri="{FF2B5EF4-FFF2-40B4-BE49-F238E27FC236}">
                <a16:creationId xmlns:a16="http://schemas.microsoft.com/office/drawing/2014/main" id="{91ECE044-65DC-4A58-AE05-3AC59709F777}"/>
              </a:ext>
            </a:extLst>
          </p:cNvPr>
          <p:cNvGrpSpPr/>
          <p:nvPr/>
        </p:nvGrpSpPr>
        <p:grpSpPr>
          <a:xfrm rot="5400000">
            <a:off x="4055340" y="4345620"/>
            <a:ext cx="782805" cy="572249"/>
            <a:chOff x="6923764" y="2481406"/>
            <a:chExt cx="1439002" cy="930878"/>
          </a:xfrm>
        </p:grpSpPr>
        <p:sp>
          <p:nvSpPr>
            <p:cNvPr id="78" name="矢印: 右 40">
              <a:extLst>
                <a:ext uri="{FF2B5EF4-FFF2-40B4-BE49-F238E27FC236}">
                  <a16:creationId xmlns:a16="http://schemas.microsoft.com/office/drawing/2014/main" id="{7521BD2B-CD2C-4BA3-AEF5-F7E0CF76B4C7}"/>
                </a:ext>
              </a:extLst>
            </p:cNvPr>
            <p:cNvSpPr/>
            <p:nvPr/>
          </p:nvSpPr>
          <p:spPr>
            <a:xfrm rot="10800000">
              <a:off x="6923764" y="2481406"/>
              <a:ext cx="1439002" cy="930878"/>
            </a:xfrm>
            <a:prstGeom prst="rightArrow">
              <a:avLst>
                <a:gd name="adj1" fmla="val 43738"/>
                <a:gd name="adj2" fmla="val 54461"/>
              </a:avLst>
            </a:prstGeom>
            <a:solidFill>
              <a:srgbClr val="F45D48"/>
            </a:solidFill>
            <a:ln w="76200">
              <a:solidFill>
                <a:srgbClr val="3B3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79" name="TextBox 78">
              <a:extLst>
                <a:ext uri="{FF2B5EF4-FFF2-40B4-BE49-F238E27FC236}">
                  <a16:creationId xmlns:a16="http://schemas.microsoft.com/office/drawing/2014/main" id="{D8B6B9CC-8857-443D-B4C6-FB8AF6156957}"/>
                </a:ext>
              </a:extLst>
            </p:cNvPr>
            <p:cNvSpPr txBox="1"/>
            <p:nvPr/>
          </p:nvSpPr>
          <p:spPr>
            <a:xfrm>
              <a:off x="7014272" y="2739634"/>
              <a:ext cx="1348494" cy="400110"/>
            </a:xfrm>
            <a:prstGeom prst="rect">
              <a:avLst/>
            </a:prstGeom>
            <a:noFill/>
          </p:spPr>
          <p:txBody>
            <a:bodyPr wrap="square" rtlCol="0">
              <a:spAutoFit/>
            </a:bodyPr>
            <a:lstStyle/>
            <a:p>
              <a:endParaRPr lang="en-US" altLang="ja-JP" sz="2000" b="1" dirty="0">
                <a:solidFill>
                  <a:srgbClr val="203864"/>
                </a:solidFill>
                <a:latin typeface="Calibri" panose="020F0502020204030204" pitchFamily="34" charset="0"/>
                <a:cs typeface="Calibri" panose="020F0502020204030204" pitchFamily="34" charset="0"/>
              </a:endParaRPr>
            </a:p>
          </p:txBody>
        </p:sp>
      </p:grpSp>
      <p:sp>
        <p:nvSpPr>
          <p:cNvPr id="2" name="Slide Number Placeholder 1">
            <a:extLst>
              <a:ext uri="{FF2B5EF4-FFF2-40B4-BE49-F238E27FC236}">
                <a16:creationId xmlns:a16="http://schemas.microsoft.com/office/drawing/2014/main" id="{E0370AEE-8BF5-2495-4FB2-975008676914}"/>
              </a:ext>
            </a:extLst>
          </p:cNvPr>
          <p:cNvSpPr>
            <a:spLocks noGrp="1"/>
          </p:cNvSpPr>
          <p:nvPr>
            <p:ph type="sldNum" sz="quarter" idx="12"/>
          </p:nvPr>
        </p:nvSpPr>
        <p:spPr/>
        <p:txBody>
          <a:bodyPr/>
          <a:lstStyle/>
          <a:p>
            <a:fld id="{35AB285C-654F-4A5B-870C-7C676C8AE05A}" type="slidenum">
              <a:rPr lang="ja-JP" altLang="en-US" smtClean="0"/>
              <a:pPr/>
              <a:t>29</a:t>
            </a:fld>
            <a:endParaRPr lang="ja-JP" altLang="en-US" dirty="0"/>
          </a:p>
        </p:txBody>
      </p:sp>
      <p:sp>
        <p:nvSpPr>
          <p:cNvPr id="84" name="TextBox 83">
            <a:extLst>
              <a:ext uri="{FF2B5EF4-FFF2-40B4-BE49-F238E27FC236}">
                <a16:creationId xmlns:a16="http://schemas.microsoft.com/office/drawing/2014/main" id="{3E4421C0-1800-D415-6280-6E563A2D0666}"/>
              </a:ext>
            </a:extLst>
          </p:cNvPr>
          <p:cNvSpPr txBox="1"/>
          <p:nvPr/>
        </p:nvSpPr>
        <p:spPr>
          <a:xfrm>
            <a:off x="6791503" y="1756737"/>
            <a:ext cx="4580082" cy="523220"/>
          </a:xfrm>
          <a:prstGeom prst="rect">
            <a:avLst/>
          </a:prstGeom>
          <a:noFill/>
        </p:spPr>
        <p:txBody>
          <a:bodyPr wrap="square" rtlCol="0">
            <a:spAutoFit/>
          </a:bodyPr>
          <a:lstStyle/>
          <a:p>
            <a:pPr algn="ctr"/>
            <a:r>
              <a:rPr lang="en-US" sz="2800" b="1" dirty="0">
                <a:solidFill>
                  <a:schemeClr val="tx1">
                    <a:lumMod val="85000"/>
                    <a:lumOff val="15000"/>
                  </a:schemeClr>
                </a:solidFill>
                <a:latin typeface="Calibri" panose="020F0502020204030204" pitchFamily="34" charset="0"/>
                <a:cs typeface="Calibri" panose="020F0502020204030204" pitchFamily="34" charset="0"/>
                <a:sym typeface="Wingdings" panose="05000000000000000000" pitchFamily="2" charset="2"/>
              </a:rPr>
              <a:t> Diluted by corona </a:t>
            </a:r>
            <a:endParaRPr lang="en-US" sz="2800" b="1" dirty="0">
              <a:solidFill>
                <a:schemeClr val="tx1">
                  <a:lumMod val="85000"/>
                  <a:lumOff val="15000"/>
                </a:schemeClr>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D2A5ACCF-32F1-94DA-B8A0-C4D8B4642337}"/>
                  </a:ext>
                </a:extLst>
              </p:cNvPr>
              <p:cNvSpPr txBox="1"/>
              <p:nvPr/>
            </p:nvSpPr>
            <p:spPr>
              <a:xfrm>
                <a:off x="1970636" y="5687553"/>
                <a:ext cx="3400132" cy="523220"/>
              </a:xfrm>
              <a:prstGeom prst="rect">
                <a:avLst/>
              </a:prstGeom>
              <a:solidFill>
                <a:schemeClr val="bg1"/>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8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ctrlPr>
                        </m:sSubPr>
                        <m:e>
                          <m:r>
                            <a:rPr lang="en-US" sz="28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𝑵</m:t>
                          </m:r>
                        </m:e>
                        <m:sub>
                          <m:r>
                            <a:rPr lang="en-US" sz="2800" b="1" i="0"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𝐜𝐡</m:t>
                          </m:r>
                        </m:sub>
                      </m:sSub>
                    </m:oMath>
                  </m:oMathPara>
                </a14:m>
                <a:endParaRPr lang="en-US" sz="2800" b="1" dirty="0">
                  <a:solidFill>
                    <a:schemeClr val="tx1">
                      <a:lumMod val="85000"/>
                      <a:lumOff val="15000"/>
                    </a:schemeClr>
                  </a:solidFill>
                  <a:latin typeface="游ゴシック" panose="020B0400000000000000" pitchFamily="50" charset="-128"/>
                  <a:ea typeface="游ゴシック" panose="020B0400000000000000" pitchFamily="50" charset="-128"/>
                  <a:cs typeface="Calibri" panose="020F0502020204030204" pitchFamily="34" charset="0"/>
                </a:endParaRPr>
              </a:p>
            </p:txBody>
          </p:sp>
        </mc:Choice>
        <mc:Fallback xmlns="">
          <p:sp>
            <p:nvSpPr>
              <p:cNvPr id="94" name="TextBox 93">
                <a:extLst>
                  <a:ext uri="{FF2B5EF4-FFF2-40B4-BE49-F238E27FC236}">
                    <a16:creationId xmlns:a16="http://schemas.microsoft.com/office/drawing/2014/main" id="{D2A5ACCF-32F1-94DA-B8A0-C4D8B4642337}"/>
                  </a:ext>
                </a:extLst>
              </p:cNvPr>
              <p:cNvSpPr txBox="1">
                <a:spLocks noRot="1" noChangeAspect="1" noMove="1" noResize="1" noEditPoints="1" noAdjustHandles="1" noChangeArrowheads="1" noChangeShapeType="1" noTextEdit="1"/>
              </p:cNvSpPr>
              <p:nvPr/>
            </p:nvSpPr>
            <p:spPr>
              <a:xfrm>
                <a:off x="1970636" y="5687553"/>
                <a:ext cx="3400132" cy="523220"/>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5587D3B6-EEFA-F5CD-3115-DD9F2EE3F792}"/>
                  </a:ext>
                </a:extLst>
              </p:cNvPr>
              <p:cNvSpPr txBox="1"/>
              <p:nvPr/>
            </p:nvSpPr>
            <p:spPr>
              <a:xfrm rot="16200000">
                <a:off x="-304428" y="3167390"/>
                <a:ext cx="1132076" cy="523220"/>
              </a:xfrm>
              <a:prstGeom prst="rect">
                <a:avLst/>
              </a:prstGeom>
              <a:solidFill>
                <a:schemeClr val="bg1"/>
              </a:solidFill>
            </p:spPr>
            <p:txBody>
              <a:bodyPr wrap="square" rtlCol="0">
                <a:spAutoFit/>
              </a:bodyPr>
              <a:lstStyle/>
              <a:p>
                <a14:m>
                  <m:oMath xmlns:m="http://schemas.openxmlformats.org/officeDocument/2006/math">
                    <m:sSub>
                      <m:sSubPr>
                        <m:ctrlPr>
                          <a:rPr lang="en-US" altLang="ja-JP" sz="2800" b="1" i="1" smtClean="0">
                            <a:solidFill>
                              <a:schemeClr val="tx1">
                                <a:lumMod val="85000"/>
                                <a:lumOff val="15000"/>
                              </a:schemeClr>
                            </a:solidFill>
                            <a:latin typeface="Cambria Math" panose="02040503050406030204" pitchFamily="18" charset="0"/>
                            <a:cs typeface="Calibri" panose="020F0502020204030204" pitchFamily="34" charset="0"/>
                            <a:sym typeface="Wingdings" panose="05000000000000000000" pitchFamily="2" charset="2"/>
                          </a:rPr>
                        </m:ctrlPr>
                      </m:sSubPr>
                      <m:e>
                        <m:r>
                          <a:rPr lang="en-US" altLang="ja-JP" sz="2800" b="1" i="1" smtClean="0">
                            <a:solidFill>
                              <a:schemeClr val="tx1">
                                <a:lumMod val="85000"/>
                                <a:lumOff val="15000"/>
                              </a:schemeClr>
                            </a:solidFill>
                            <a:latin typeface="Cambria Math" panose="02040503050406030204" pitchFamily="18" charset="0"/>
                            <a:cs typeface="Calibri" panose="020F0502020204030204" pitchFamily="34" charset="0"/>
                            <a:sym typeface="Wingdings" panose="05000000000000000000" pitchFamily="2" charset="2"/>
                          </a:rPr>
                          <m:t>𝒄</m:t>
                        </m:r>
                      </m:e>
                      <m:sub>
                        <m:r>
                          <a:rPr lang="en-US" altLang="ja-JP" sz="2800" b="1" i="1" smtClean="0">
                            <a:solidFill>
                              <a:schemeClr val="tx1">
                                <a:lumMod val="85000"/>
                                <a:lumOff val="15000"/>
                              </a:schemeClr>
                            </a:solidFill>
                            <a:latin typeface="Cambria Math" panose="02040503050406030204" pitchFamily="18" charset="0"/>
                            <a:cs typeface="Calibri" panose="020F0502020204030204" pitchFamily="34" charset="0"/>
                            <a:sym typeface="Wingdings" panose="05000000000000000000" pitchFamily="2" charset="2"/>
                          </a:rPr>
                          <m:t>𝟐</m:t>
                        </m:r>
                      </m:sub>
                    </m:sSub>
                    <m:d>
                      <m:dPr>
                        <m:begChr m:val="{"/>
                        <m:endChr m:val="}"/>
                        <m:ctrlPr>
                          <a:rPr lang="en-US" altLang="ja-JP" sz="2800" b="1" i="1" smtClean="0">
                            <a:solidFill>
                              <a:schemeClr val="tx1">
                                <a:lumMod val="85000"/>
                                <a:lumOff val="15000"/>
                              </a:schemeClr>
                            </a:solidFill>
                            <a:latin typeface="Cambria Math" panose="02040503050406030204" pitchFamily="18" charset="0"/>
                            <a:cs typeface="Calibri" panose="020F0502020204030204" pitchFamily="34" charset="0"/>
                            <a:sym typeface="Wingdings" panose="05000000000000000000" pitchFamily="2" charset="2"/>
                          </a:rPr>
                        </m:ctrlPr>
                      </m:dPr>
                      <m:e>
                        <m:r>
                          <a:rPr lang="en-US" altLang="ja-JP" sz="2800" b="1" i="1" smtClean="0">
                            <a:solidFill>
                              <a:schemeClr val="tx1">
                                <a:lumMod val="85000"/>
                                <a:lumOff val="15000"/>
                              </a:schemeClr>
                            </a:solidFill>
                            <a:latin typeface="Cambria Math" panose="02040503050406030204" pitchFamily="18" charset="0"/>
                            <a:cs typeface="Calibri" panose="020F0502020204030204" pitchFamily="34" charset="0"/>
                            <a:sym typeface="Wingdings" panose="05000000000000000000" pitchFamily="2" charset="2"/>
                          </a:rPr>
                          <m:t>𝟒</m:t>
                        </m:r>
                      </m:e>
                    </m:d>
                  </m:oMath>
                </a14:m>
                <a:r>
                  <a:rPr lang="en-US" altLang="ja-JP" sz="2800" b="1" dirty="0">
                    <a:solidFill>
                      <a:schemeClr val="tx1">
                        <a:lumMod val="85000"/>
                        <a:lumOff val="15000"/>
                      </a:schemeClr>
                    </a:solidFill>
                    <a:latin typeface="Calibri" panose="020F0502020204030204" pitchFamily="34" charset="0"/>
                    <a:cs typeface="Calibri" panose="020F0502020204030204" pitchFamily="34" charset="0"/>
                    <a:sym typeface="Wingdings" panose="05000000000000000000" pitchFamily="2" charset="2"/>
                  </a:rPr>
                  <a:t> </a:t>
                </a:r>
                <a:endParaRPr lang="en-US" altLang="ja-JP" sz="2800" b="1" dirty="0">
                  <a:solidFill>
                    <a:schemeClr val="accent2"/>
                  </a:solidFill>
                  <a:latin typeface="Calibri" panose="020F0502020204030204" pitchFamily="34" charset="0"/>
                  <a:cs typeface="Calibri" panose="020F0502020204030204" pitchFamily="34" charset="0"/>
                </a:endParaRPr>
              </a:p>
            </p:txBody>
          </p:sp>
        </mc:Choice>
        <mc:Fallback xmlns="">
          <p:sp>
            <p:nvSpPr>
              <p:cNvPr id="95" name="TextBox 94">
                <a:extLst>
                  <a:ext uri="{FF2B5EF4-FFF2-40B4-BE49-F238E27FC236}">
                    <a16:creationId xmlns:a16="http://schemas.microsoft.com/office/drawing/2014/main" id="{5587D3B6-EEFA-F5CD-3115-DD9F2EE3F792}"/>
                  </a:ext>
                </a:extLst>
              </p:cNvPr>
              <p:cNvSpPr txBox="1">
                <a:spLocks noRot="1" noChangeAspect="1" noMove="1" noResize="1" noEditPoints="1" noAdjustHandles="1" noChangeArrowheads="1" noChangeShapeType="1" noTextEdit="1"/>
              </p:cNvSpPr>
              <p:nvPr/>
            </p:nvSpPr>
            <p:spPr>
              <a:xfrm rot="16200000">
                <a:off x="-304428" y="3167390"/>
                <a:ext cx="1132076" cy="523220"/>
              </a:xfrm>
              <a:prstGeom prst="rect">
                <a:avLst/>
              </a:prstGeom>
              <a:blipFill>
                <a:blip r:embed="rId6"/>
                <a:stretch>
                  <a:fillRect/>
                </a:stretch>
              </a:blipFill>
            </p:spPr>
            <p:txBody>
              <a:bodyPr/>
              <a:lstStyle/>
              <a:p>
                <a:r>
                  <a:rPr lang="ja-JP" altLang="en-US">
                    <a:noFill/>
                  </a:rPr>
                  <a:t> </a:t>
                </a:r>
              </a:p>
            </p:txBody>
          </p:sp>
        </mc:Fallback>
      </mc:AlternateContent>
      <p:sp>
        <p:nvSpPr>
          <p:cNvPr id="24" name="TextBox 23">
            <a:extLst>
              <a:ext uri="{FF2B5EF4-FFF2-40B4-BE49-F238E27FC236}">
                <a16:creationId xmlns:a16="http://schemas.microsoft.com/office/drawing/2014/main" id="{0D758F05-F88A-E439-46A7-2E13EA6CB1FC}"/>
              </a:ext>
            </a:extLst>
          </p:cNvPr>
          <p:cNvSpPr txBox="1"/>
          <p:nvPr/>
        </p:nvSpPr>
        <p:spPr>
          <a:xfrm>
            <a:off x="6961865" y="2573788"/>
            <a:ext cx="4578711" cy="523220"/>
          </a:xfrm>
          <a:prstGeom prst="rect">
            <a:avLst/>
          </a:prstGeom>
          <a:noFill/>
        </p:spPr>
        <p:txBody>
          <a:bodyPr wrap="square" rtlCol="0">
            <a:spAutoFit/>
          </a:bodyPr>
          <a:lstStyle/>
          <a:p>
            <a:pPr algn="ctr"/>
            <a:r>
              <a:rPr lang="en-US" sz="2800" b="1" dirty="0">
                <a:solidFill>
                  <a:schemeClr val="tx1">
                    <a:lumMod val="85000"/>
                    <a:lumOff val="15000"/>
                  </a:schemeClr>
                </a:solidFill>
                <a:latin typeface="Calibri" panose="020F0502020204030204" pitchFamily="34" charset="0"/>
                <a:cs typeface="Calibri" panose="020F0502020204030204" pitchFamily="34" charset="0"/>
              </a:rPr>
              <a:t>Conventional Hydro model</a:t>
            </a:r>
          </a:p>
        </p:txBody>
      </p:sp>
      <p:sp>
        <p:nvSpPr>
          <p:cNvPr id="25" name="TextBox 24">
            <a:extLst>
              <a:ext uri="{FF2B5EF4-FFF2-40B4-BE49-F238E27FC236}">
                <a16:creationId xmlns:a16="http://schemas.microsoft.com/office/drawing/2014/main" id="{9E62FC06-1D45-EBE5-84D3-4559B1C08CAA}"/>
              </a:ext>
            </a:extLst>
          </p:cNvPr>
          <p:cNvSpPr txBox="1"/>
          <p:nvPr/>
        </p:nvSpPr>
        <p:spPr>
          <a:xfrm>
            <a:off x="7634015" y="4313479"/>
            <a:ext cx="3052474" cy="523220"/>
          </a:xfrm>
          <a:prstGeom prst="rect">
            <a:avLst/>
          </a:prstGeom>
          <a:noFill/>
        </p:spPr>
        <p:txBody>
          <a:bodyPr wrap="square" rtlCol="0">
            <a:spAutoFit/>
          </a:bodyPr>
          <a:lstStyle/>
          <a:p>
            <a:pPr algn="ctr"/>
            <a:r>
              <a:rPr lang="en-US" sz="2800" b="1" dirty="0">
                <a:solidFill>
                  <a:schemeClr val="tx1">
                    <a:lumMod val="85000"/>
                    <a:lumOff val="15000"/>
                  </a:schemeClr>
                </a:solidFill>
                <a:latin typeface="Calibri" panose="020F0502020204030204" pitchFamily="34" charset="0"/>
                <a:cs typeface="Calibri" panose="020F0502020204030204" pitchFamily="34" charset="0"/>
              </a:rPr>
              <a:t>Experiment</a:t>
            </a:r>
          </a:p>
        </p:txBody>
      </p:sp>
      <p:grpSp>
        <p:nvGrpSpPr>
          <p:cNvPr id="5" name="Group 4">
            <a:extLst>
              <a:ext uri="{FF2B5EF4-FFF2-40B4-BE49-F238E27FC236}">
                <a16:creationId xmlns:a16="http://schemas.microsoft.com/office/drawing/2014/main" id="{5F2C9E3E-90F3-1759-1708-8EC8D84CC208}"/>
              </a:ext>
            </a:extLst>
          </p:cNvPr>
          <p:cNvGrpSpPr/>
          <p:nvPr/>
        </p:nvGrpSpPr>
        <p:grpSpPr>
          <a:xfrm rot="5400000">
            <a:off x="8487807" y="3298152"/>
            <a:ext cx="1322250" cy="903787"/>
            <a:chOff x="8598232" y="2938386"/>
            <a:chExt cx="1807067" cy="576216"/>
          </a:xfrm>
        </p:grpSpPr>
        <p:sp>
          <p:nvSpPr>
            <p:cNvPr id="26" name="Arrow: Down 25">
              <a:extLst>
                <a:ext uri="{FF2B5EF4-FFF2-40B4-BE49-F238E27FC236}">
                  <a16:creationId xmlns:a16="http://schemas.microsoft.com/office/drawing/2014/main" id="{9B2891A1-DC3C-F188-9ACC-B21DA32445AD}"/>
                </a:ext>
              </a:extLst>
            </p:cNvPr>
            <p:cNvSpPr/>
            <p:nvPr/>
          </p:nvSpPr>
          <p:spPr>
            <a:xfrm rot="16200000">
              <a:off x="9660688" y="2766024"/>
              <a:ext cx="572249" cy="916973"/>
            </a:xfrm>
            <a:prstGeom prst="downArrow">
              <a:avLst>
                <a:gd name="adj1" fmla="val 50000"/>
                <a:gd name="adj2" fmla="val 76062"/>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Arrow: Down 26">
              <a:extLst>
                <a:ext uri="{FF2B5EF4-FFF2-40B4-BE49-F238E27FC236}">
                  <a16:creationId xmlns:a16="http://schemas.microsoft.com/office/drawing/2014/main" id="{4E358759-3D66-1CAF-7642-04808974227F}"/>
                </a:ext>
              </a:extLst>
            </p:cNvPr>
            <p:cNvSpPr/>
            <p:nvPr/>
          </p:nvSpPr>
          <p:spPr>
            <a:xfrm rot="5400000">
              <a:off x="8770594" y="2769991"/>
              <a:ext cx="572249" cy="916974"/>
            </a:xfrm>
            <a:prstGeom prst="downArrow">
              <a:avLst>
                <a:gd name="adj1" fmla="val 50000"/>
                <a:gd name="adj2" fmla="val 76062"/>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9" name="TextBox 28">
            <a:extLst>
              <a:ext uri="{FF2B5EF4-FFF2-40B4-BE49-F238E27FC236}">
                <a16:creationId xmlns:a16="http://schemas.microsoft.com/office/drawing/2014/main" id="{9EB20EB9-BC41-04AE-0CCB-8ED50479377E}"/>
              </a:ext>
            </a:extLst>
          </p:cNvPr>
          <p:cNvSpPr txBox="1"/>
          <p:nvPr/>
        </p:nvSpPr>
        <p:spPr>
          <a:xfrm>
            <a:off x="7952057" y="3455861"/>
            <a:ext cx="2416389" cy="523220"/>
          </a:xfrm>
          <a:prstGeom prst="rect">
            <a:avLst/>
          </a:prstGeom>
          <a:noFill/>
        </p:spPr>
        <p:txBody>
          <a:bodyPr wrap="square" rtlCol="0">
            <a:spAutoFit/>
          </a:bodyPr>
          <a:lstStyle/>
          <a:p>
            <a:pPr algn="ctr"/>
            <a:r>
              <a:rPr lang="en-US" sz="2800" b="1" dirty="0">
                <a:solidFill>
                  <a:schemeClr val="tx1">
                    <a:lumMod val="85000"/>
                    <a:lumOff val="15000"/>
                  </a:schemeClr>
                </a:solidFill>
                <a:latin typeface="Calibri" panose="020F0502020204030204" pitchFamily="34" charset="0"/>
                <a:cs typeface="Calibri" panose="020F0502020204030204" pitchFamily="34" charset="0"/>
              </a:rPr>
              <a:t>Comparison</a:t>
            </a:r>
          </a:p>
        </p:txBody>
      </p:sp>
      <p:sp>
        <p:nvSpPr>
          <p:cNvPr id="8" name="Multiplication Sign 7">
            <a:extLst>
              <a:ext uri="{FF2B5EF4-FFF2-40B4-BE49-F238E27FC236}">
                <a16:creationId xmlns:a16="http://schemas.microsoft.com/office/drawing/2014/main" id="{223807B5-E8EB-280D-4B63-5267EFF9B6C8}"/>
              </a:ext>
            </a:extLst>
          </p:cNvPr>
          <p:cNvSpPr/>
          <p:nvPr/>
        </p:nvSpPr>
        <p:spPr>
          <a:xfrm>
            <a:off x="8223739" y="2780959"/>
            <a:ext cx="1873024" cy="1873024"/>
          </a:xfrm>
          <a:prstGeom prst="mathMultiply">
            <a:avLst>
              <a:gd name="adj1" fmla="val 1293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A76666ED-65FE-D0D1-56B9-EBE07E3ADB04}"/>
                  </a:ext>
                </a:extLst>
              </p:cNvPr>
              <p:cNvSpPr txBox="1"/>
              <p:nvPr/>
            </p:nvSpPr>
            <p:spPr>
              <a:xfrm>
                <a:off x="1583310" y="1863528"/>
                <a:ext cx="2498406" cy="6399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b="1" i="1" smtClean="0">
                          <a:solidFill>
                            <a:schemeClr val="tx1">
                              <a:lumMod val="75000"/>
                              <a:lumOff val="25000"/>
                            </a:schemeClr>
                          </a:solidFill>
                          <a:latin typeface="Cambria Math" panose="02040503050406030204" pitchFamily="18" charset="0"/>
                          <a:cs typeface="Calibri" panose="020F0502020204030204" pitchFamily="34" charset="0"/>
                        </a:rPr>
                        <m:t>𝟎</m:t>
                      </m:r>
                      <m:r>
                        <a:rPr lang="en-US" altLang="ja-JP" b="1" i="1" smtClean="0">
                          <a:solidFill>
                            <a:schemeClr val="tx1">
                              <a:lumMod val="75000"/>
                              <a:lumOff val="25000"/>
                            </a:schemeClr>
                          </a:solidFill>
                          <a:latin typeface="Cambria Math" panose="02040503050406030204" pitchFamily="18" charset="0"/>
                          <a:cs typeface="Calibri" panose="020F0502020204030204" pitchFamily="34" charset="0"/>
                        </a:rPr>
                        <m:t>.</m:t>
                      </m:r>
                      <m:r>
                        <a:rPr lang="en-US" altLang="ja-JP" b="1" i="1" smtClean="0">
                          <a:solidFill>
                            <a:schemeClr val="tx1">
                              <a:lumMod val="75000"/>
                              <a:lumOff val="25000"/>
                            </a:schemeClr>
                          </a:solidFill>
                          <a:latin typeface="Cambria Math" panose="02040503050406030204" pitchFamily="18" charset="0"/>
                          <a:cs typeface="Calibri" panose="020F0502020204030204" pitchFamily="34" charset="0"/>
                        </a:rPr>
                        <m:t>𝟐</m:t>
                      </m:r>
                      <m:r>
                        <a:rPr lang="en-US" altLang="ja-JP" b="1" i="1" smtClean="0">
                          <a:solidFill>
                            <a:schemeClr val="tx1">
                              <a:lumMod val="75000"/>
                              <a:lumOff val="25000"/>
                            </a:schemeClr>
                          </a:solidFill>
                          <a:latin typeface="Cambria Math" panose="02040503050406030204" pitchFamily="18" charset="0"/>
                          <a:cs typeface="Calibri" panose="020F0502020204030204" pitchFamily="34" charset="0"/>
                        </a:rPr>
                        <m:t>&lt;</m:t>
                      </m:r>
                      <m:sSub>
                        <m:sSubPr>
                          <m:ctrlPr>
                            <a:rPr lang="en-US" altLang="ja-JP" b="1" i="1" smtClean="0">
                              <a:solidFill>
                                <a:schemeClr val="tx1">
                                  <a:lumMod val="75000"/>
                                  <a:lumOff val="25000"/>
                                </a:schemeClr>
                              </a:solidFill>
                              <a:latin typeface="Cambria Math" panose="02040503050406030204" pitchFamily="18" charset="0"/>
                              <a:cs typeface="Calibri" panose="020F0502020204030204" pitchFamily="34" charset="0"/>
                            </a:rPr>
                          </m:ctrlPr>
                        </m:sSubPr>
                        <m:e>
                          <m:r>
                            <a:rPr lang="en-US" altLang="ja-JP" b="1" i="1" smtClean="0">
                              <a:solidFill>
                                <a:schemeClr val="tx1">
                                  <a:lumMod val="75000"/>
                                  <a:lumOff val="25000"/>
                                </a:schemeClr>
                              </a:solidFill>
                              <a:latin typeface="Cambria Math" panose="02040503050406030204" pitchFamily="18" charset="0"/>
                              <a:cs typeface="Calibri" panose="020F0502020204030204" pitchFamily="34" charset="0"/>
                            </a:rPr>
                            <m:t>𝒑</m:t>
                          </m:r>
                        </m:e>
                        <m:sub>
                          <m:r>
                            <a:rPr lang="en-US" altLang="ja-JP" b="1" i="1" smtClean="0">
                              <a:solidFill>
                                <a:schemeClr val="tx1">
                                  <a:lumMod val="75000"/>
                                  <a:lumOff val="25000"/>
                                </a:schemeClr>
                              </a:solidFill>
                              <a:latin typeface="Cambria Math" panose="02040503050406030204" pitchFamily="18" charset="0"/>
                              <a:cs typeface="Calibri" panose="020F0502020204030204" pitchFamily="34" charset="0"/>
                            </a:rPr>
                            <m:t>𝑻</m:t>
                          </m:r>
                        </m:sub>
                      </m:sSub>
                      <m:r>
                        <a:rPr lang="en-US" altLang="ja-JP" b="1" i="1" smtClean="0">
                          <a:solidFill>
                            <a:schemeClr val="tx1">
                              <a:lumMod val="75000"/>
                              <a:lumOff val="25000"/>
                            </a:schemeClr>
                          </a:solidFill>
                          <a:latin typeface="Cambria Math" panose="02040503050406030204" pitchFamily="18" charset="0"/>
                          <a:cs typeface="Calibri" panose="020F0502020204030204" pitchFamily="34" charset="0"/>
                        </a:rPr>
                        <m:t>&lt;</m:t>
                      </m:r>
                      <m:r>
                        <a:rPr lang="en-US" altLang="ja-JP" b="1" i="1" smtClean="0">
                          <a:solidFill>
                            <a:schemeClr val="tx1">
                              <a:lumMod val="75000"/>
                              <a:lumOff val="25000"/>
                            </a:schemeClr>
                          </a:solidFill>
                          <a:latin typeface="Cambria Math" panose="02040503050406030204" pitchFamily="18" charset="0"/>
                          <a:cs typeface="Calibri" panose="020F0502020204030204" pitchFamily="34" charset="0"/>
                        </a:rPr>
                        <m:t>𝟑</m:t>
                      </m:r>
                      <m:r>
                        <a:rPr lang="en-US" altLang="ja-JP" b="1" i="1" smtClean="0">
                          <a:solidFill>
                            <a:schemeClr val="tx1">
                              <a:lumMod val="75000"/>
                              <a:lumOff val="25000"/>
                            </a:schemeClr>
                          </a:solidFill>
                          <a:latin typeface="Cambria Math" panose="02040503050406030204" pitchFamily="18" charset="0"/>
                          <a:cs typeface="Calibri" panose="020F0502020204030204" pitchFamily="34" charset="0"/>
                        </a:rPr>
                        <m:t>.</m:t>
                      </m:r>
                      <m:r>
                        <a:rPr lang="en-US" altLang="ja-JP" b="1" i="1" smtClean="0">
                          <a:solidFill>
                            <a:schemeClr val="tx1">
                              <a:lumMod val="75000"/>
                              <a:lumOff val="25000"/>
                            </a:schemeClr>
                          </a:solidFill>
                          <a:latin typeface="Cambria Math" panose="02040503050406030204" pitchFamily="18" charset="0"/>
                          <a:cs typeface="Calibri" panose="020F0502020204030204" pitchFamily="34" charset="0"/>
                        </a:rPr>
                        <m:t>𝟎</m:t>
                      </m:r>
                      <m:r>
                        <a:rPr lang="en-US" altLang="ja-JP" b="1" i="1" smtClean="0">
                          <a:solidFill>
                            <a:schemeClr val="tx1">
                              <a:lumMod val="75000"/>
                              <a:lumOff val="25000"/>
                            </a:schemeClr>
                          </a:solidFill>
                          <a:latin typeface="Cambria Math" panose="02040503050406030204" pitchFamily="18" charset="0"/>
                          <a:cs typeface="Calibri" panose="020F0502020204030204" pitchFamily="34" charset="0"/>
                        </a:rPr>
                        <m:t> </m:t>
                      </m:r>
                      <m:r>
                        <a:rPr lang="en-US" altLang="ja-JP" b="1" i="0" smtClean="0">
                          <a:solidFill>
                            <a:schemeClr val="tx1">
                              <a:lumMod val="75000"/>
                              <a:lumOff val="25000"/>
                            </a:schemeClr>
                          </a:solidFill>
                          <a:latin typeface="Cambria Math" panose="02040503050406030204" pitchFamily="18" charset="0"/>
                          <a:cs typeface="Calibri" panose="020F0502020204030204" pitchFamily="34" charset="0"/>
                        </a:rPr>
                        <m:t>𝐆𝐞𝐕</m:t>
                      </m:r>
                      <m:r>
                        <a:rPr lang="en-US" altLang="ja-JP" b="1" i="0" smtClean="0">
                          <a:solidFill>
                            <a:schemeClr val="tx1">
                              <a:lumMod val="75000"/>
                              <a:lumOff val="25000"/>
                            </a:schemeClr>
                          </a:solidFill>
                          <a:latin typeface="Cambria Math" panose="02040503050406030204" pitchFamily="18" charset="0"/>
                          <a:cs typeface="Calibri" panose="020F0502020204030204" pitchFamily="34" charset="0"/>
                        </a:rPr>
                        <m:t>,  </m:t>
                      </m:r>
                      <m:d>
                        <m:dPr>
                          <m:begChr m:val="|"/>
                          <m:endChr m:val="|"/>
                          <m:ctrlPr>
                            <a:rPr lang="en-US" altLang="ja-JP" b="1" i="1" smtClean="0">
                              <a:solidFill>
                                <a:schemeClr val="tx1">
                                  <a:lumMod val="75000"/>
                                  <a:lumOff val="25000"/>
                                </a:schemeClr>
                              </a:solidFill>
                              <a:latin typeface="Cambria Math" panose="02040503050406030204" pitchFamily="18" charset="0"/>
                              <a:cs typeface="Calibri" panose="020F0502020204030204" pitchFamily="34" charset="0"/>
                            </a:rPr>
                          </m:ctrlPr>
                        </m:dPr>
                        <m:e>
                          <m:r>
                            <a:rPr lang="en-US" altLang="ja-JP" b="1" i="1" smtClean="0">
                              <a:solidFill>
                                <a:schemeClr val="tx1">
                                  <a:lumMod val="75000"/>
                                  <a:lumOff val="25000"/>
                                </a:schemeClr>
                              </a:solidFill>
                              <a:latin typeface="Cambria Math" panose="02040503050406030204" pitchFamily="18" charset="0"/>
                              <a:cs typeface="Calibri" panose="020F0502020204030204" pitchFamily="34" charset="0"/>
                            </a:rPr>
                            <m:t>𝜼</m:t>
                          </m:r>
                        </m:e>
                      </m:d>
                      <m:r>
                        <a:rPr lang="en-US" altLang="ja-JP" b="1" i="0" smtClean="0">
                          <a:solidFill>
                            <a:schemeClr val="tx1">
                              <a:lumMod val="75000"/>
                              <a:lumOff val="25000"/>
                            </a:schemeClr>
                          </a:solidFill>
                          <a:latin typeface="Cambria Math" panose="02040503050406030204" pitchFamily="18" charset="0"/>
                          <a:cs typeface="Calibri" panose="020F0502020204030204" pitchFamily="34" charset="0"/>
                        </a:rPr>
                        <m:t>&lt;</m:t>
                      </m:r>
                      <m:r>
                        <a:rPr lang="en-US" altLang="ja-JP" b="1" i="0" smtClean="0">
                          <a:solidFill>
                            <a:schemeClr val="tx1">
                              <a:lumMod val="75000"/>
                              <a:lumOff val="25000"/>
                            </a:schemeClr>
                          </a:solidFill>
                          <a:latin typeface="Cambria Math" panose="02040503050406030204" pitchFamily="18" charset="0"/>
                          <a:cs typeface="Calibri" panose="020F0502020204030204" pitchFamily="34" charset="0"/>
                        </a:rPr>
                        <m:t>𝟎</m:t>
                      </m:r>
                      <m:r>
                        <a:rPr lang="en-US" altLang="ja-JP" b="1" i="0" smtClean="0">
                          <a:solidFill>
                            <a:schemeClr val="tx1">
                              <a:lumMod val="75000"/>
                              <a:lumOff val="25000"/>
                            </a:schemeClr>
                          </a:solidFill>
                          <a:latin typeface="Cambria Math" panose="02040503050406030204" pitchFamily="18" charset="0"/>
                          <a:cs typeface="Calibri" panose="020F0502020204030204" pitchFamily="34" charset="0"/>
                        </a:rPr>
                        <m:t>.</m:t>
                      </m:r>
                      <m:r>
                        <a:rPr lang="en-US" altLang="ja-JP" b="1" i="0" smtClean="0">
                          <a:solidFill>
                            <a:schemeClr val="tx1">
                              <a:lumMod val="75000"/>
                              <a:lumOff val="25000"/>
                            </a:schemeClr>
                          </a:solidFill>
                          <a:latin typeface="Cambria Math" panose="02040503050406030204" pitchFamily="18" charset="0"/>
                          <a:cs typeface="Calibri" panose="020F0502020204030204" pitchFamily="34" charset="0"/>
                        </a:rPr>
                        <m:t>𝟖</m:t>
                      </m:r>
                    </m:oMath>
                  </m:oMathPara>
                </a14:m>
                <a:endParaRPr lang="en-US" altLang="ja-JP" b="1" dirty="0">
                  <a:solidFill>
                    <a:schemeClr val="tx1">
                      <a:lumMod val="75000"/>
                      <a:lumOff val="25000"/>
                    </a:schemeClr>
                  </a:solidFill>
                  <a:latin typeface="Calibri" panose="020F0502020204030204" pitchFamily="34" charset="0"/>
                  <a:cs typeface="Calibri" panose="020F0502020204030204" pitchFamily="34" charset="0"/>
                </a:endParaRPr>
              </a:p>
            </p:txBody>
          </p:sp>
        </mc:Choice>
        <mc:Fallback xmlns="">
          <p:sp>
            <p:nvSpPr>
              <p:cNvPr id="34" name="TextBox 33">
                <a:extLst>
                  <a:ext uri="{FF2B5EF4-FFF2-40B4-BE49-F238E27FC236}">
                    <a16:creationId xmlns:a16="http://schemas.microsoft.com/office/drawing/2014/main" id="{A76666ED-65FE-D0D1-56B9-EBE07E3ADB04}"/>
                  </a:ext>
                </a:extLst>
              </p:cNvPr>
              <p:cNvSpPr txBox="1">
                <a:spLocks noRot="1" noChangeAspect="1" noMove="1" noResize="1" noEditPoints="1" noAdjustHandles="1" noChangeArrowheads="1" noChangeShapeType="1" noTextEdit="1"/>
              </p:cNvSpPr>
              <p:nvPr/>
            </p:nvSpPr>
            <p:spPr>
              <a:xfrm>
                <a:off x="1583310" y="1863528"/>
                <a:ext cx="2498406" cy="639983"/>
              </a:xfrm>
              <a:prstGeom prst="rect">
                <a:avLst/>
              </a:prstGeom>
              <a:blipFill>
                <a:blip r:embed="rId7"/>
                <a:stretch>
                  <a:fillRect b="-2857"/>
                </a:stretch>
              </a:blipFill>
            </p:spPr>
            <p:txBody>
              <a:bodyPr/>
              <a:lstStyle/>
              <a:p>
                <a:r>
                  <a:rPr lang="ja-JP" altLang="en-US">
                    <a:noFill/>
                  </a:rPr>
                  <a:t> </a:t>
                </a:r>
              </a:p>
            </p:txBody>
          </p:sp>
        </mc:Fallback>
      </mc:AlternateContent>
      <p:sp>
        <p:nvSpPr>
          <p:cNvPr id="35" name="Rectangle: Rounded Corners 34">
            <a:extLst>
              <a:ext uri="{FF2B5EF4-FFF2-40B4-BE49-F238E27FC236}">
                <a16:creationId xmlns:a16="http://schemas.microsoft.com/office/drawing/2014/main" id="{C0A9BDD4-FD1C-BD98-6FEF-99CB6DDD7921}"/>
              </a:ext>
            </a:extLst>
          </p:cNvPr>
          <p:cNvSpPr/>
          <p:nvPr/>
        </p:nvSpPr>
        <p:spPr>
          <a:xfrm>
            <a:off x="6599139" y="5195552"/>
            <a:ext cx="5187017" cy="929805"/>
          </a:xfrm>
          <a:prstGeom prst="roundRect">
            <a:avLst>
              <a:gd name="adj" fmla="val 7337"/>
            </a:avLst>
          </a:prstGeom>
          <a:solidFill>
            <a:schemeClr val="accent4">
              <a:lumMod val="40000"/>
              <a:lumOff val="60000"/>
            </a:schemeClr>
          </a:solidFill>
          <a:ln w="101600">
            <a:solidFill>
              <a:srgbClr val="F7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TextBox 35">
            <a:extLst>
              <a:ext uri="{FF2B5EF4-FFF2-40B4-BE49-F238E27FC236}">
                <a16:creationId xmlns:a16="http://schemas.microsoft.com/office/drawing/2014/main" id="{471704CF-248A-C60A-90F8-8F322C172BB2}"/>
              </a:ext>
            </a:extLst>
          </p:cNvPr>
          <p:cNvSpPr txBox="1"/>
          <p:nvPr/>
        </p:nvSpPr>
        <p:spPr>
          <a:xfrm>
            <a:off x="6599138" y="5195362"/>
            <a:ext cx="5187017" cy="954107"/>
          </a:xfrm>
          <a:prstGeom prst="rect">
            <a:avLst/>
          </a:prstGeom>
          <a:noFill/>
        </p:spPr>
        <p:txBody>
          <a:bodyPr wrap="square" rtlCol="0">
            <a:spAutoFit/>
          </a:bodyPr>
          <a:lstStyle/>
          <a:p>
            <a:pPr algn="ctr"/>
            <a:r>
              <a:rPr lang="en-US" altLang="ja-JP" sz="2800" b="1" dirty="0">
                <a:solidFill>
                  <a:schemeClr val="tx1">
                    <a:lumMod val="85000"/>
                    <a:lumOff val="15000"/>
                  </a:schemeClr>
                </a:solidFill>
                <a:latin typeface="Calibri" panose="020F0502020204030204" pitchFamily="34" charset="0"/>
                <a:cs typeface="Calibri" panose="020F0502020204030204" pitchFamily="34" charset="0"/>
                <a:sym typeface="Wingdings" panose="05000000000000000000" pitchFamily="2" charset="2"/>
              </a:rPr>
              <a:t></a:t>
            </a:r>
            <a:r>
              <a:rPr lang="en-US" altLang="ja-JP" sz="2800" b="1" dirty="0">
                <a:solidFill>
                  <a:schemeClr val="tx1">
                    <a:lumMod val="85000"/>
                    <a:lumOff val="15000"/>
                  </a:schemeClr>
                </a:solidFill>
                <a:latin typeface="Calibri" panose="020F0502020204030204" pitchFamily="34" charset="0"/>
                <a:cs typeface="Calibri" panose="020F0502020204030204" pitchFamily="34" charset="0"/>
              </a:rPr>
              <a:t> Need both equilibrated and non-equilibrated matter</a:t>
            </a:r>
            <a:endParaRPr lang="en-US" altLang="ja-JP" sz="28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978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747448-3553-4BDF-B682-9E3B5B53EBBE}"/>
              </a:ext>
            </a:extLst>
          </p:cNvPr>
          <p:cNvSpPr/>
          <p:nvPr/>
        </p:nvSpPr>
        <p:spPr>
          <a:xfrm>
            <a:off x="697054" y="4885073"/>
            <a:ext cx="10509556" cy="1203322"/>
          </a:xfrm>
          <a:prstGeom prst="rect">
            <a:avLst/>
          </a:prstGeom>
          <a:solidFill>
            <a:srgbClr val="FCB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Date Placeholder 2">
            <a:extLst>
              <a:ext uri="{FF2B5EF4-FFF2-40B4-BE49-F238E27FC236}">
                <a16:creationId xmlns:a16="http://schemas.microsoft.com/office/drawing/2014/main" id="{2368615A-6B86-4FF4-A9B4-3CB09CB5D942}"/>
              </a:ext>
            </a:extLst>
          </p:cNvPr>
          <p:cNvSpPr>
            <a:spLocks noGrp="1"/>
          </p:cNvSpPr>
          <p:nvPr>
            <p:ph type="dt" sz="half" idx="10"/>
          </p:nvPr>
        </p:nvSpPr>
        <p:spPr/>
        <p:txBody>
          <a:bodyPr/>
          <a:lstStyle/>
          <a:p>
            <a:r>
              <a:rPr lang="en-US" altLang="ja-JP"/>
              <a:t>2022/09/14,   Yuuka Kanakubo, Sophia Univ.</a:t>
            </a:r>
            <a:endParaRPr lang="ja-JP" altLang="en-US" dirty="0"/>
          </a:p>
        </p:txBody>
      </p:sp>
      <p:sp>
        <p:nvSpPr>
          <p:cNvPr id="4" name="Footer Placeholder 3">
            <a:extLst>
              <a:ext uri="{FF2B5EF4-FFF2-40B4-BE49-F238E27FC236}">
                <a16:creationId xmlns:a16="http://schemas.microsoft.com/office/drawing/2014/main" id="{5B3FC94A-E202-437F-8ADC-3343BD29DC38}"/>
              </a:ext>
            </a:extLst>
          </p:cNvPr>
          <p:cNvSpPr>
            <a:spLocks noGrp="1"/>
          </p:cNvSpPr>
          <p:nvPr>
            <p:ph type="ftr" sz="quarter" idx="11"/>
          </p:nvPr>
        </p:nvSpPr>
        <p:spPr/>
        <p:txBody>
          <a:bodyPr/>
          <a:lstStyle/>
          <a:p>
            <a:r>
              <a:rPr lang="en-US" altLang="ja-JP"/>
              <a:t>Lund University, Sweden</a:t>
            </a:r>
            <a:endParaRPr lang="ja-JP" altLang="en-US" dirty="0"/>
          </a:p>
        </p:txBody>
      </p:sp>
      <p:sp>
        <p:nvSpPr>
          <p:cNvPr id="5" name="Slide Number Placeholder 4">
            <a:extLst>
              <a:ext uri="{FF2B5EF4-FFF2-40B4-BE49-F238E27FC236}">
                <a16:creationId xmlns:a16="http://schemas.microsoft.com/office/drawing/2014/main" id="{92AA3472-51FE-4C5E-829F-28F4A07ECFBB}"/>
              </a:ext>
            </a:extLst>
          </p:cNvPr>
          <p:cNvSpPr>
            <a:spLocks noGrp="1"/>
          </p:cNvSpPr>
          <p:nvPr>
            <p:ph type="sldNum" sz="quarter" idx="12"/>
          </p:nvPr>
        </p:nvSpPr>
        <p:spPr/>
        <p:txBody>
          <a:bodyPr/>
          <a:lstStyle/>
          <a:p>
            <a:fld id="{35AB285C-654F-4A5B-870C-7C676C8AE05A}" type="slidenum">
              <a:rPr lang="ja-JP" altLang="en-US" smtClean="0"/>
              <a:pPr/>
              <a:t>3</a:t>
            </a:fld>
            <a:endParaRPr lang="ja-JP" altLang="en-US" dirty="0"/>
          </a:p>
        </p:txBody>
      </p:sp>
      <p:sp>
        <p:nvSpPr>
          <p:cNvPr id="340" name="TextBox 339">
            <a:extLst>
              <a:ext uri="{FF2B5EF4-FFF2-40B4-BE49-F238E27FC236}">
                <a16:creationId xmlns:a16="http://schemas.microsoft.com/office/drawing/2014/main" id="{270E5CA5-3A7E-4987-97C4-9992C341F3A2}"/>
              </a:ext>
            </a:extLst>
          </p:cNvPr>
          <p:cNvSpPr txBox="1"/>
          <p:nvPr/>
        </p:nvSpPr>
        <p:spPr>
          <a:xfrm rot="5400000">
            <a:off x="-487962" y="1963432"/>
            <a:ext cx="1592117" cy="276999"/>
          </a:xfrm>
          <a:prstGeom prst="rect">
            <a:avLst/>
          </a:prstGeom>
          <a:noFill/>
        </p:spPr>
        <p:txBody>
          <a:bodyPr wrap="square">
            <a:spAutoFit/>
          </a:bodyPr>
          <a:lstStyle/>
          <a:p>
            <a:r>
              <a:rPr lang="en-GB" sz="1200" b="1" i="0" u="none" strike="noStrike" baseline="0" dirty="0">
                <a:solidFill>
                  <a:schemeClr val="bg2">
                    <a:lumMod val="90000"/>
                  </a:schemeClr>
                </a:solidFill>
              </a:rPr>
              <a:t>arXiv:1804.06469</a:t>
            </a:r>
            <a:endParaRPr lang="en-GB" sz="1200" b="1" dirty="0">
              <a:solidFill>
                <a:schemeClr val="bg2">
                  <a:lumMod val="90000"/>
                </a:schemeClr>
              </a:solidFill>
            </a:endParaRPr>
          </a:p>
        </p:txBody>
      </p:sp>
      <p:pic>
        <p:nvPicPr>
          <p:cNvPr id="341" name="Picture 340">
            <a:extLst>
              <a:ext uri="{FF2B5EF4-FFF2-40B4-BE49-F238E27FC236}">
                <a16:creationId xmlns:a16="http://schemas.microsoft.com/office/drawing/2014/main" id="{931C03F0-4762-4929-9D9B-06C4B17733AF}"/>
              </a:ext>
            </a:extLst>
          </p:cNvPr>
          <p:cNvPicPr>
            <a:picLocks noChangeAspect="1"/>
          </p:cNvPicPr>
          <p:nvPr/>
        </p:nvPicPr>
        <p:blipFill rotWithShape="1">
          <a:blip r:embed="rId2">
            <a:extLst>
              <a:ext uri="{28A0092B-C50C-407E-A947-70E740481C1C}">
                <a14:useLocalDpi xmlns:a14="http://schemas.microsoft.com/office/drawing/2010/main" val="0"/>
              </a:ext>
            </a:extLst>
          </a:blip>
          <a:srcRect l="5736" t="35827" r="10804" b="36082"/>
          <a:stretch/>
        </p:blipFill>
        <p:spPr>
          <a:xfrm>
            <a:off x="1205622" y="966260"/>
            <a:ext cx="10070399" cy="2259699"/>
          </a:xfrm>
          <a:prstGeom prst="rect">
            <a:avLst/>
          </a:prstGeom>
        </p:spPr>
      </p:pic>
      <p:sp>
        <p:nvSpPr>
          <p:cNvPr id="342" name="TextBox 341">
            <a:extLst>
              <a:ext uri="{FF2B5EF4-FFF2-40B4-BE49-F238E27FC236}">
                <a16:creationId xmlns:a16="http://schemas.microsoft.com/office/drawing/2014/main" id="{94618522-ED5D-4258-A36E-FACB77154CF8}"/>
              </a:ext>
            </a:extLst>
          </p:cNvPr>
          <p:cNvSpPr txBox="1"/>
          <p:nvPr/>
        </p:nvSpPr>
        <p:spPr>
          <a:xfrm>
            <a:off x="4213356" y="1013486"/>
            <a:ext cx="1645505" cy="584775"/>
          </a:xfrm>
          <a:prstGeom prst="rect">
            <a:avLst/>
          </a:prstGeom>
          <a:noFill/>
        </p:spPr>
        <p:txBody>
          <a:bodyPr wrap="square" rtlCol="0">
            <a:spAutoFit/>
          </a:bodyPr>
          <a:lstStyle/>
          <a:p>
            <a:pPr algn="ctr"/>
            <a:r>
              <a:rPr lang="en-GB" altLang="ja-JP" sz="3200" b="1" dirty="0">
                <a:solidFill>
                  <a:schemeClr val="accent2"/>
                </a:solidFill>
                <a:latin typeface="Calibri" panose="020F0502020204030204" pitchFamily="34" charset="0"/>
                <a:ea typeface="Yu Gothic" panose="020B0400000000000000" pitchFamily="34" charset="-128"/>
                <a:cs typeface="Calibri" panose="020F0502020204030204" pitchFamily="34" charset="0"/>
              </a:rPr>
              <a:t>QGP</a:t>
            </a:r>
            <a:endParaRPr lang="en-GB" sz="3200" b="1" dirty="0">
              <a:solidFill>
                <a:schemeClr val="accent2"/>
              </a:solidFill>
              <a:latin typeface="Calibri" panose="020F0502020204030204" pitchFamily="34" charset="0"/>
              <a:ea typeface="Yu Gothic" panose="020B0400000000000000" pitchFamily="34" charset="-128"/>
              <a:cs typeface="Calibri" panose="020F0502020204030204" pitchFamily="34" charset="0"/>
            </a:endParaRPr>
          </a:p>
        </p:txBody>
      </p:sp>
      <p:sp>
        <p:nvSpPr>
          <p:cNvPr id="343" name="TextBox 342">
            <a:extLst>
              <a:ext uri="{FF2B5EF4-FFF2-40B4-BE49-F238E27FC236}">
                <a16:creationId xmlns:a16="http://schemas.microsoft.com/office/drawing/2014/main" id="{A8E67DD5-1ECF-4727-954D-02915FE5A8FD}"/>
              </a:ext>
            </a:extLst>
          </p:cNvPr>
          <p:cNvSpPr txBox="1"/>
          <p:nvPr/>
        </p:nvSpPr>
        <p:spPr>
          <a:xfrm>
            <a:off x="10177163" y="989077"/>
            <a:ext cx="1645505" cy="584775"/>
          </a:xfrm>
          <a:prstGeom prst="rect">
            <a:avLst/>
          </a:prstGeom>
          <a:noFill/>
        </p:spPr>
        <p:txBody>
          <a:bodyPr wrap="square" rtlCol="0">
            <a:spAutoFit/>
          </a:bodyPr>
          <a:lstStyle/>
          <a:p>
            <a:pPr algn="ctr"/>
            <a:r>
              <a:rPr lang="en-US" altLang="ja-JP" sz="3200" b="1" dirty="0">
                <a:solidFill>
                  <a:schemeClr val="tx1">
                    <a:lumMod val="75000"/>
                    <a:lumOff val="25000"/>
                  </a:schemeClr>
                </a:solidFill>
                <a:latin typeface="Calibri" panose="020F0502020204030204" pitchFamily="34" charset="0"/>
                <a:ea typeface="Yu Gothic" panose="020B0400000000000000" pitchFamily="34" charset="-128"/>
                <a:cs typeface="Calibri" panose="020F0502020204030204" pitchFamily="34" charset="0"/>
              </a:rPr>
              <a:t>Hadrons</a:t>
            </a:r>
            <a:endParaRPr lang="en-GB" sz="3200" b="1" dirty="0">
              <a:solidFill>
                <a:schemeClr val="tx1">
                  <a:lumMod val="75000"/>
                  <a:lumOff val="25000"/>
                </a:schemeClr>
              </a:solidFill>
              <a:latin typeface="Calibri" panose="020F0502020204030204" pitchFamily="34" charset="0"/>
              <a:ea typeface="Yu Gothic" panose="020B0400000000000000" pitchFamily="34" charset="-128"/>
              <a:cs typeface="Calibri" panose="020F0502020204030204" pitchFamily="34" charset="0"/>
            </a:endParaRPr>
          </a:p>
        </p:txBody>
      </p:sp>
      <p:sp>
        <p:nvSpPr>
          <p:cNvPr id="344" name="線吹き出し 2 56">
            <a:extLst>
              <a:ext uri="{FF2B5EF4-FFF2-40B4-BE49-F238E27FC236}">
                <a16:creationId xmlns:a16="http://schemas.microsoft.com/office/drawing/2014/main" id="{F29A0A78-52CB-4EC1-995B-30740D73B73A}"/>
              </a:ext>
            </a:extLst>
          </p:cNvPr>
          <p:cNvSpPr/>
          <p:nvPr/>
        </p:nvSpPr>
        <p:spPr>
          <a:xfrm rot="10800000">
            <a:off x="5612134" y="1609813"/>
            <a:ext cx="966589" cy="318972"/>
          </a:xfrm>
          <a:prstGeom prst="callout2">
            <a:avLst>
              <a:gd name="adj1" fmla="val -65338"/>
              <a:gd name="adj2" fmla="val 88310"/>
              <a:gd name="adj3" fmla="val 113902"/>
              <a:gd name="adj4" fmla="val 90398"/>
              <a:gd name="adj5" fmla="val 132652"/>
              <a:gd name="adj6" fmla="val 120457"/>
            </a:avLst>
          </a:prstGeom>
          <a:noFill/>
          <a:ln w="38100">
            <a:solidFill>
              <a:schemeClr val="bg2">
                <a:lumMod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bg2">
                  <a:lumMod val="10000"/>
                </a:schemeClr>
              </a:solidFill>
              <a:latin typeface="Yu Gothic" panose="020B0400000000000000" pitchFamily="34" charset="-128"/>
              <a:ea typeface="Yu Gothic" panose="020B0400000000000000" pitchFamily="34" charset="-128"/>
            </a:endParaRPr>
          </a:p>
        </p:txBody>
      </p:sp>
      <p:sp>
        <p:nvSpPr>
          <p:cNvPr id="345" name="Arrow: Right 344">
            <a:extLst>
              <a:ext uri="{FF2B5EF4-FFF2-40B4-BE49-F238E27FC236}">
                <a16:creationId xmlns:a16="http://schemas.microsoft.com/office/drawing/2014/main" id="{32D999F8-697E-4654-BCEB-808928941FD4}"/>
              </a:ext>
            </a:extLst>
          </p:cNvPr>
          <p:cNvSpPr/>
          <p:nvPr/>
        </p:nvSpPr>
        <p:spPr>
          <a:xfrm>
            <a:off x="1191557" y="2215203"/>
            <a:ext cx="277000" cy="176027"/>
          </a:xfrm>
          <a:prstGeom prst="rightArrow">
            <a:avLst>
              <a:gd name="adj1" fmla="val 50000"/>
              <a:gd name="adj2" fmla="val 8805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 name="Arrow: Right 345">
            <a:extLst>
              <a:ext uri="{FF2B5EF4-FFF2-40B4-BE49-F238E27FC236}">
                <a16:creationId xmlns:a16="http://schemas.microsoft.com/office/drawing/2014/main" id="{36B698F2-8843-4DF2-85C9-E021EAB05FE0}"/>
              </a:ext>
            </a:extLst>
          </p:cNvPr>
          <p:cNvSpPr/>
          <p:nvPr/>
        </p:nvSpPr>
        <p:spPr>
          <a:xfrm rot="10800000">
            <a:off x="1950749" y="2215203"/>
            <a:ext cx="277000" cy="176027"/>
          </a:xfrm>
          <a:prstGeom prst="rightArrow">
            <a:avLst>
              <a:gd name="adj1" fmla="val 50000"/>
              <a:gd name="adj2" fmla="val 8805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 name="線吹き出し 2 56">
            <a:extLst>
              <a:ext uri="{FF2B5EF4-FFF2-40B4-BE49-F238E27FC236}">
                <a16:creationId xmlns:a16="http://schemas.microsoft.com/office/drawing/2014/main" id="{65974A59-B3D9-4E60-B114-25594F235F11}"/>
              </a:ext>
            </a:extLst>
          </p:cNvPr>
          <p:cNvSpPr/>
          <p:nvPr/>
        </p:nvSpPr>
        <p:spPr>
          <a:xfrm rot="10800000">
            <a:off x="4240209" y="1631739"/>
            <a:ext cx="966589" cy="318972"/>
          </a:xfrm>
          <a:prstGeom prst="callout2">
            <a:avLst>
              <a:gd name="adj1" fmla="val -65338"/>
              <a:gd name="adj2" fmla="val 88310"/>
              <a:gd name="adj3" fmla="val 87841"/>
              <a:gd name="adj4" fmla="val 83709"/>
              <a:gd name="adj5" fmla="val 141339"/>
              <a:gd name="adj6" fmla="val 62168"/>
            </a:avLst>
          </a:prstGeom>
          <a:noFill/>
          <a:ln w="38100">
            <a:solidFill>
              <a:schemeClr val="bg2">
                <a:lumMod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bg2">
                  <a:lumMod val="10000"/>
                </a:schemeClr>
              </a:solidFill>
              <a:latin typeface="Yu Gothic" panose="020B0400000000000000" pitchFamily="34" charset="-128"/>
              <a:ea typeface="Yu Gothic" panose="020B0400000000000000" pitchFamily="34" charset="-128"/>
            </a:endParaRPr>
          </a:p>
        </p:txBody>
      </p:sp>
      <p:sp>
        <p:nvSpPr>
          <p:cNvPr id="349" name="TextBox 348">
            <a:extLst>
              <a:ext uri="{FF2B5EF4-FFF2-40B4-BE49-F238E27FC236}">
                <a16:creationId xmlns:a16="http://schemas.microsoft.com/office/drawing/2014/main" id="{3AA4CAD4-75BF-4DF7-8AD9-7A649937A538}"/>
              </a:ext>
            </a:extLst>
          </p:cNvPr>
          <p:cNvSpPr txBox="1"/>
          <p:nvPr/>
        </p:nvSpPr>
        <p:spPr>
          <a:xfrm>
            <a:off x="368694" y="4993019"/>
            <a:ext cx="4028274" cy="954107"/>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sym typeface="Wingdings" panose="05000000000000000000" pitchFamily="2" charset="2"/>
              </a:rPr>
              <a:t>Press release on 2005/04/18</a:t>
            </a:r>
            <a:endParaRPr lang="en-US" sz="2800" b="1" dirty="0">
              <a:solidFill>
                <a:schemeClr val="bg2">
                  <a:lumMod val="25000"/>
                </a:schemeClr>
              </a:solidFill>
              <a:latin typeface="Calibri" panose="020F0502020204030204" pitchFamily="34" charset="0"/>
              <a:cs typeface="Calibri" panose="020F0502020204030204" pitchFamily="34" charset="0"/>
            </a:endParaRPr>
          </a:p>
        </p:txBody>
      </p:sp>
      <p:pic>
        <p:nvPicPr>
          <p:cNvPr id="350" name="Picture 349" descr="Graphical user interface, text&#10;&#10;Description automatically generated">
            <a:extLst>
              <a:ext uri="{FF2B5EF4-FFF2-40B4-BE49-F238E27FC236}">
                <a16:creationId xmlns:a16="http://schemas.microsoft.com/office/drawing/2014/main" id="{5DB9FF3D-E5A9-49B1-B72D-938F539314FA}"/>
              </a:ext>
            </a:extLst>
          </p:cNvPr>
          <p:cNvPicPr>
            <a:picLocks noChangeAspect="1"/>
          </p:cNvPicPr>
          <p:nvPr/>
        </p:nvPicPr>
        <p:blipFill rotWithShape="1">
          <a:blip r:embed="rId3">
            <a:extLst>
              <a:ext uri="{28A0092B-C50C-407E-A947-70E740481C1C}">
                <a14:useLocalDpi xmlns:a14="http://schemas.microsoft.com/office/drawing/2010/main" val="0"/>
              </a:ext>
            </a:extLst>
          </a:blip>
          <a:srcRect l="2216" t="37362" r="39697" b="50019"/>
          <a:stretch/>
        </p:blipFill>
        <p:spPr>
          <a:xfrm>
            <a:off x="3832215" y="5056621"/>
            <a:ext cx="7081955" cy="865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51" name="TextBox 350">
            <a:extLst>
              <a:ext uri="{FF2B5EF4-FFF2-40B4-BE49-F238E27FC236}">
                <a16:creationId xmlns:a16="http://schemas.microsoft.com/office/drawing/2014/main" id="{F873042D-9D5F-435A-AB88-CF468CB70D29}"/>
              </a:ext>
            </a:extLst>
          </p:cNvPr>
          <p:cNvSpPr txBox="1"/>
          <p:nvPr/>
        </p:nvSpPr>
        <p:spPr>
          <a:xfrm>
            <a:off x="3610143" y="6005310"/>
            <a:ext cx="5506135" cy="369332"/>
          </a:xfrm>
          <a:prstGeom prst="rect">
            <a:avLst/>
          </a:prstGeom>
          <a:noFill/>
        </p:spPr>
        <p:txBody>
          <a:bodyPr wrap="square">
            <a:spAutoFit/>
          </a:bodyPr>
          <a:lstStyle/>
          <a:p>
            <a:r>
              <a:rPr lang="ja-JP" altLang="en-US" b="1" dirty="0">
                <a:solidFill>
                  <a:schemeClr val="bg1">
                    <a:lumMod val="75000"/>
                  </a:schemeClr>
                </a:solidFill>
                <a:latin typeface="Calibri" panose="020F0502020204030204" pitchFamily="34" charset="0"/>
                <a:cs typeface="Calibri" panose="020F0502020204030204" pitchFamily="34" charset="0"/>
              </a:rPr>
              <a:t>https://www.bnl.gov/newsroom/news.php?a=110303</a:t>
            </a:r>
          </a:p>
        </p:txBody>
      </p:sp>
      <p:sp>
        <p:nvSpPr>
          <p:cNvPr id="2" name="Title 1">
            <a:extLst>
              <a:ext uri="{FF2B5EF4-FFF2-40B4-BE49-F238E27FC236}">
                <a16:creationId xmlns:a16="http://schemas.microsoft.com/office/drawing/2014/main" id="{A26607EB-4DC6-41E8-BC45-7808A13A4126}"/>
              </a:ext>
            </a:extLst>
          </p:cNvPr>
          <p:cNvSpPr>
            <a:spLocks noGrp="1"/>
          </p:cNvSpPr>
          <p:nvPr>
            <p:ph type="title"/>
          </p:nvPr>
        </p:nvSpPr>
        <p:spPr>
          <a:xfrm>
            <a:off x="783356" y="214622"/>
            <a:ext cx="10641994" cy="863311"/>
          </a:xfrm>
        </p:spPr>
        <p:txBody>
          <a:bodyPr>
            <a:normAutofit/>
          </a:bodyPr>
          <a:lstStyle/>
          <a:p>
            <a:r>
              <a:rPr kumimoji="1" lang="en-US" altLang="ja-JP" dirty="0"/>
              <a:t>High-energy heavy-ion collisions</a:t>
            </a:r>
            <a:endParaRPr kumimoji="1" lang="ja-JP" altLang="en-US" dirty="0"/>
          </a:p>
        </p:txBody>
      </p:sp>
      <p:sp>
        <p:nvSpPr>
          <p:cNvPr id="354" name="TextBox 353">
            <a:extLst>
              <a:ext uri="{FF2B5EF4-FFF2-40B4-BE49-F238E27FC236}">
                <a16:creationId xmlns:a16="http://schemas.microsoft.com/office/drawing/2014/main" id="{6488C89A-49BA-4AA3-8A15-5D48DDAE6825}"/>
              </a:ext>
            </a:extLst>
          </p:cNvPr>
          <p:cNvSpPr txBox="1"/>
          <p:nvPr/>
        </p:nvSpPr>
        <p:spPr>
          <a:xfrm>
            <a:off x="27915" y="3108637"/>
            <a:ext cx="12136169" cy="584775"/>
          </a:xfrm>
          <a:prstGeom prst="rect">
            <a:avLst/>
          </a:prstGeom>
          <a:noFill/>
          <a:ln w="57150">
            <a:noFill/>
          </a:ln>
        </p:spPr>
        <p:txBody>
          <a:bodyPr wrap="square" rtlCol="0">
            <a:spAutoFit/>
          </a:bodyPr>
          <a:lstStyle/>
          <a:p>
            <a:pPr algn="ctr"/>
            <a:r>
              <a:rPr lang="en-US" sz="3200" b="1" dirty="0">
                <a:solidFill>
                  <a:schemeClr val="bg2">
                    <a:lumMod val="25000"/>
                  </a:schemeClr>
                </a:solidFill>
                <a:latin typeface="Calibri" panose="020F0502020204030204" pitchFamily="34" charset="0"/>
                <a:cs typeface="Calibri" panose="020F0502020204030204" pitchFamily="34" charset="0"/>
              </a:rPr>
              <a:t>How can we access the properties of QGP from </a:t>
            </a:r>
            <a:r>
              <a:rPr lang="en-US" sz="3200" b="1" dirty="0">
                <a:solidFill>
                  <a:srgbClr val="F77F00"/>
                </a:solidFill>
                <a:latin typeface="Calibri" panose="020F0502020204030204" pitchFamily="34" charset="0"/>
                <a:cs typeface="Calibri" panose="020F0502020204030204" pitchFamily="34" charset="0"/>
              </a:rPr>
              <a:t>HIC</a:t>
            </a:r>
            <a:r>
              <a:rPr lang="en-US" sz="3200" b="1" dirty="0">
                <a:solidFill>
                  <a:schemeClr val="bg2">
                    <a:lumMod val="25000"/>
                  </a:schemeClr>
                </a:solidFill>
                <a:latin typeface="Calibri" panose="020F0502020204030204" pitchFamily="34" charset="0"/>
                <a:cs typeface="Calibri" panose="020F0502020204030204" pitchFamily="34" charset="0"/>
              </a:rPr>
              <a:t> experimental data?</a:t>
            </a:r>
          </a:p>
        </p:txBody>
      </p:sp>
      <p:sp>
        <p:nvSpPr>
          <p:cNvPr id="355" name="TextBox 354">
            <a:extLst>
              <a:ext uri="{FF2B5EF4-FFF2-40B4-BE49-F238E27FC236}">
                <a16:creationId xmlns:a16="http://schemas.microsoft.com/office/drawing/2014/main" id="{7B5B259F-6176-42DD-BE4E-F1CF6D4CCC88}"/>
              </a:ext>
            </a:extLst>
          </p:cNvPr>
          <p:cNvSpPr txBox="1"/>
          <p:nvPr/>
        </p:nvSpPr>
        <p:spPr>
          <a:xfrm>
            <a:off x="117006" y="3757838"/>
            <a:ext cx="12041647" cy="1077218"/>
          </a:xfrm>
          <a:prstGeom prst="rect">
            <a:avLst/>
          </a:prstGeom>
          <a:noFill/>
          <a:ln w="57150">
            <a:noFill/>
          </a:ln>
        </p:spPr>
        <p:txBody>
          <a:bodyPr wrap="square" rtlCol="0">
            <a:spAutoFit/>
          </a:bodyPr>
          <a:lstStyle/>
          <a:p>
            <a:pPr algn="ctr"/>
            <a:r>
              <a:rPr lang="en-US" sz="3200" b="1" dirty="0">
                <a:solidFill>
                  <a:schemeClr val="bg2">
                    <a:lumMod val="25000"/>
                  </a:schemeClr>
                </a:solidFill>
                <a:latin typeface="Calibri" panose="020F0502020204030204" pitchFamily="34" charset="0"/>
                <a:cs typeface="Calibri" panose="020F0502020204030204" pitchFamily="34" charset="0"/>
                <a:sym typeface="Wingdings" panose="05000000000000000000" pitchFamily="2" charset="2"/>
              </a:rPr>
              <a:t>Dynamics of locally equilibrated matter</a:t>
            </a:r>
          </a:p>
          <a:p>
            <a:pPr marL="457200" indent="-457200" algn="ctr">
              <a:buFont typeface="Wingdings" panose="05000000000000000000" pitchFamily="2" charset="2"/>
              <a:buChar char="è"/>
            </a:pPr>
            <a:r>
              <a:rPr lang="en-US" sz="3200" b="1" dirty="0">
                <a:solidFill>
                  <a:srgbClr val="D62828"/>
                </a:solidFill>
                <a:latin typeface="Calibri" panose="020F0502020204030204" pitchFamily="34" charset="0"/>
                <a:cs typeface="Calibri" panose="020F0502020204030204" pitchFamily="34" charset="0"/>
                <a:sym typeface="Wingdings" panose="05000000000000000000" pitchFamily="2" charset="2"/>
              </a:rPr>
              <a:t>Relativistic hydrodynamics</a:t>
            </a:r>
          </a:p>
        </p:txBody>
      </p:sp>
    </p:spTree>
    <p:extLst>
      <p:ext uri="{BB962C8B-B14F-4D97-AF65-F5344CB8AC3E}">
        <p14:creationId xmlns:p14="http://schemas.microsoft.com/office/powerpoint/2010/main" val="4263284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DB6A99DF-96F8-9748-2454-4A1B488F773E}"/>
              </a:ext>
            </a:extLst>
          </p:cNvPr>
          <p:cNvSpPr/>
          <p:nvPr/>
        </p:nvSpPr>
        <p:spPr>
          <a:xfrm>
            <a:off x="38276" y="4478867"/>
            <a:ext cx="12129618" cy="1813827"/>
          </a:xfrm>
          <a:prstGeom prst="roundRect">
            <a:avLst>
              <a:gd name="adj" fmla="val 11813"/>
            </a:avLst>
          </a:prstGeom>
          <a:solidFill>
            <a:schemeClr val="accent4">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Arrow: Down 28">
            <a:extLst>
              <a:ext uri="{FF2B5EF4-FFF2-40B4-BE49-F238E27FC236}">
                <a16:creationId xmlns:a16="http://schemas.microsoft.com/office/drawing/2014/main" id="{7E3A396A-74B8-B92A-8475-1BD47C5F3903}"/>
              </a:ext>
            </a:extLst>
          </p:cNvPr>
          <p:cNvSpPr/>
          <p:nvPr/>
        </p:nvSpPr>
        <p:spPr>
          <a:xfrm>
            <a:off x="4652775" y="3558497"/>
            <a:ext cx="2831815" cy="1106748"/>
          </a:xfrm>
          <a:prstGeom prst="downArrow">
            <a:avLst>
              <a:gd name="adj1" fmla="val 50000"/>
              <a:gd name="adj2" fmla="val 5934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Slide Number Placeholder 4">
            <a:extLst>
              <a:ext uri="{FF2B5EF4-FFF2-40B4-BE49-F238E27FC236}">
                <a16:creationId xmlns:a16="http://schemas.microsoft.com/office/drawing/2014/main" id="{43BA4BD7-BE11-4ED7-9F71-68F147FDFF8A}"/>
              </a:ext>
            </a:extLst>
          </p:cNvPr>
          <p:cNvSpPr>
            <a:spLocks noGrp="1"/>
          </p:cNvSpPr>
          <p:nvPr>
            <p:ph type="sldNum" sz="quarter" idx="12"/>
          </p:nvPr>
        </p:nvSpPr>
        <p:spPr/>
        <p:txBody>
          <a:bodyPr/>
          <a:lstStyle/>
          <a:p>
            <a:fld id="{35AB285C-654F-4A5B-870C-7C676C8AE05A}" type="slidenum">
              <a:rPr lang="ja-JP" altLang="en-US" smtClean="0"/>
              <a:pPr/>
              <a:t>30</a:t>
            </a:fld>
            <a:endParaRPr lang="ja-JP" altLang="en-US" dirty="0"/>
          </a:p>
        </p:txBody>
      </p:sp>
      <p:sp>
        <p:nvSpPr>
          <p:cNvPr id="7" name="Rectangle: Rounded Corners 6">
            <a:extLst>
              <a:ext uri="{FF2B5EF4-FFF2-40B4-BE49-F238E27FC236}">
                <a16:creationId xmlns:a16="http://schemas.microsoft.com/office/drawing/2014/main" id="{F77E8361-4E59-4ACE-9759-204225D8030B}"/>
              </a:ext>
            </a:extLst>
          </p:cNvPr>
          <p:cNvSpPr/>
          <p:nvPr/>
        </p:nvSpPr>
        <p:spPr>
          <a:xfrm>
            <a:off x="180975" y="787006"/>
            <a:ext cx="11819436" cy="2228944"/>
          </a:xfrm>
          <a:prstGeom prst="roundRect">
            <a:avLst>
              <a:gd name="adj" fmla="val 9287"/>
            </a:avLst>
          </a:prstGeom>
          <a:noFill/>
          <a:ln w="76200">
            <a:solidFill>
              <a:srgbClr val="FCBE3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62828"/>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4C574BB3-4947-09F5-6466-8B2B789BA2A6}"/>
              </a:ext>
            </a:extLst>
          </p:cNvPr>
          <p:cNvSpPr txBox="1"/>
          <p:nvPr/>
        </p:nvSpPr>
        <p:spPr>
          <a:xfrm>
            <a:off x="-491620" y="4288"/>
            <a:ext cx="13191650" cy="830997"/>
          </a:xfrm>
          <a:prstGeom prst="rect">
            <a:avLst/>
          </a:prstGeom>
          <a:noFill/>
        </p:spPr>
        <p:txBody>
          <a:bodyPr wrap="square" rtlCol="0">
            <a:spAutoFit/>
          </a:bodyPr>
          <a:lstStyle/>
          <a:p>
            <a:pPr algn="ctr"/>
            <a:r>
              <a:rPr lang="en-US" altLang="ja-JP" sz="4800" b="1" dirty="0">
                <a:latin typeface="Calibri" panose="020F0502020204030204" pitchFamily="34" charset="0"/>
                <a:cs typeface="Calibri" panose="020F0502020204030204" pitchFamily="34" charset="0"/>
              </a:rPr>
              <a:t>Summary </a:t>
            </a:r>
          </a:p>
        </p:txBody>
      </p:sp>
      <p:sp>
        <p:nvSpPr>
          <p:cNvPr id="17" name="TextBox 16">
            <a:extLst>
              <a:ext uri="{FF2B5EF4-FFF2-40B4-BE49-F238E27FC236}">
                <a16:creationId xmlns:a16="http://schemas.microsoft.com/office/drawing/2014/main" id="{70E33B34-2F4B-6664-CCA9-83736BBD74AB}"/>
              </a:ext>
            </a:extLst>
          </p:cNvPr>
          <p:cNvSpPr txBox="1"/>
          <p:nvPr/>
        </p:nvSpPr>
        <p:spPr>
          <a:xfrm>
            <a:off x="3953" y="833773"/>
            <a:ext cx="12202185" cy="646331"/>
          </a:xfrm>
          <a:prstGeom prst="rect">
            <a:avLst/>
          </a:prstGeom>
          <a:noFill/>
        </p:spPr>
        <p:txBody>
          <a:bodyPr wrap="square" rtlCol="0">
            <a:spAutoFit/>
          </a:bodyPr>
          <a:lstStyle/>
          <a:p>
            <a:pPr algn="ctr"/>
            <a:r>
              <a:rPr lang="en-US" altLang="ja-JP" sz="3600" b="1" dirty="0">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sym typeface="Wingdings" panose="05000000000000000000" pitchFamily="2" charset="2"/>
              </a:rPr>
              <a:t>Dynamical core-corona initialization (DCCI2)</a:t>
            </a:r>
          </a:p>
        </p:txBody>
      </p:sp>
      <p:cxnSp>
        <p:nvCxnSpPr>
          <p:cNvPr id="25" name="Straight Connector 24">
            <a:extLst>
              <a:ext uri="{FF2B5EF4-FFF2-40B4-BE49-F238E27FC236}">
                <a16:creationId xmlns:a16="http://schemas.microsoft.com/office/drawing/2014/main" id="{B204BD40-75CC-C397-9EAD-29FF47453B15}"/>
              </a:ext>
            </a:extLst>
          </p:cNvPr>
          <p:cNvCxnSpPr>
            <a:cxnSpLocks/>
          </p:cNvCxnSpPr>
          <p:nvPr/>
        </p:nvCxnSpPr>
        <p:spPr>
          <a:xfrm>
            <a:off x="1897811" y="1423940"/>
            <a:ext cx="8341744" cy="0"/>
          </a:xfrm>
          <a:prstGeom prst="line">
            <a:avLst/>
          </a:prstGeom>
          <a:ln w="63500">
            <a:solidFill>
              <a:srgbClr val="F77F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D70A4A6-06EE-4265-675A-325191523590}"/>
                  </a:ext>
                </a:extLst>
              </p:cNvPr>
              <p:cNvSpPr txBox="1"/>
              <p:nvPr/>
            </p:nvSpPr>
            <p:spPr>
              <a:xfrm>
                <a:off x="977042" y="1567299"/>
                <a:ext cx="10669924" cy="1384995"/>
              </a:xfrm>
              <a:prstGeom prst="rect">
                <a:avLst/>
              </a:prstGeom>
              <a:noFill/>
            </p:spPr>
            <p:txBody>
              <a:bodyPr wrap="square" rtlCol="0">
                <a:spAutoFit/>
              </a:bodyPr>
              <a:lstStyle/>
              <a:p>
                <a:pPr marL="457200" indent="-457200">
                  <a:buFontTx/>
                  <a:buChar char="-"/>
                </a:pPr>
                <a:r>
                  <a:rPr lang="en-US" altLang="ja-JP" sz="2800" b="1" dirty="0">
                    <a:solidFill>
                      <a:schemeClr val="tx1">
                        <a:lumMod val="75000"/>
                        <a:lumOff val="25000"/>
                      </a:schemeClr>
                    </a:solidFill>
                    <a:latin typeface="Calibri" panose="020F0502020204030204" pitchFamily="34" charset="0"/>
                    <a:cs typeface="Calibri" panose="020F0502020204030204" pitchFamily="34" charset="0"/>
                  </a:rPr>
                  <a:t>Respect beam energy in initialization of QGP</a:t>
                </a:r>
              </a:p>
              <a:p>
                <a:pPr marL="457200" indent="-457200">
                  <a:buFontTx/>
                  <a:buChar char="-"/>
                </a:pPr>
                <a:r>
                  <a:rPr lang="en-US" altLang="ja-JP" sz="2800" b="1" dirty="0">
                    <a:solidFill>
                      <a:schemeClr val="tx1">
                        <a:lumMod val="75000"/>
                        <a:lumOff val="25000"/>
                      </a:schemeClr>
                    </a:solidFill>
                    <a:latin typeface="Calibri" panose="020F0502020204030204" pitchFamily="34" charset="0"/>
                    <a:cs typeface="Calibri" panose="020F0502020204030204" pitchFamily="34" charset="0"/>
                  </a:rPr>
                  <a:t>Both equilibrated and non-equilibrated matter</a:t>
                </a:r>
              </a:p>
              <a:p>
                <a:r>
                  <a:rPr lang="en-US" altLang="ja-JP" sz="2800" b="1" dirty="0">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rPr>
                  <a:t> </a:t>
                </a:r>
                <a:r>
                  <a:rPr lang="en-US" altLang="ja-JP" sz="2800" b="1" dirty="0">
                    <a:solidFill>
                      <a:srgbClr val="D62828"/>
                    </a:solidFill>
                    <a:latin typeface="Calibri" panose="020F0502020204030204" pitchFamily="34" charset="0"/>
                    <a:cs typeface="Calibri" panose="020F0502020204030204" pitchFamily="34" charset="0"/>
                    <a:sym typeface="Wingdings" panose="05000000000000000000" pitchFamily="2" charset="2"/>
                  </a:rPr>
                  <a:t>From low to high </a:t>
                </a:r>
                <a14:m>
                  <m:oMath xmlns:m="http://schemas.openxmlformats.org/officeDocument/2006/math">
                    <m:sSub>
                      <m:sSubPr>
                        <m:ctrlPr>
                          <a:rPr lang="en-US" altLang="ja-JP" sz="2800" b="1" i="1" smtClean="0">
                            <a:solidFill>
                              <a:srgbClr val="D62828"/>
                            </a:solidFill>
                            <a:latin typeface="Cambria Math" panose="02040503050406030204" pitchFamily="18" charset="0"/>
                            <a:cs typeface="Calibri" panose="020F0502020204030204" pitchFamily="34" charset="0"/>
                            <a:sym typeface="Wingdings" panose="05000000000000000000" pitchFamily="2" charset="2"/>
                          </a:rPr>
                        </m:ctrlPr>
                      </m:sSubPr>
                      <m:e>
                        <m:r>
                          <a:rPr lang="en-US" altLang="ja-JP" sz="2800" b="1" i="1" smtClean="0">
                            <a:solidFill>
                              <a:srgbClr val="D62828"/>
                            </a:solidFill>
                            <a:latin typeface="Cambria Math" panose="02040503050406030204" pitchFamily="18" charset="0"/>
                            <a:cs typeface="Calibri" panose="020F0502020204030204" pitchFamily="34" charset="0"/>
                            <a:sym typeface="Wingdings" panose="05000000000000000000" pitchFamily="2" charset="2"/>
                          </a:rPr>
                          <m:t>𝒑</m:t>
                        </m:r>
                      </m:e>
                      <m:sub>
                        <m:r>
                          <a:rPr lang="en-US" altLang="ja-JP" sz="2800" b="1" i="1" smtClean="0">
                            <a:solidFill>
                              <a:srgbClr val="D62828"/>
                            </a:solidFill>
                            <a:latin typeface="Cambria Math" panose="02040503050406030204" pitchFamily="18" charset="0"/>
                            <a:cs typeface="Calibri" panose="020F0502020204030204" pitchFamily="34" charset="0"/>
                            <a:sym typeface="Wingdings" panose="05000000000000000000" pitchFamily="2" charset="2"/>
                          </a:rPr>
                          <m:t>𝑻</m:t>
                        </m:r>
                      </m:sub>
                    </m:sSub>
                  </m:oMath>
                </a14:m>
                <a:r>
                  <a:rPr kumimoji="1" lang="en-US" altLang="ja-JP" sz="2800" b="1" dirty="0">
                    <a:solidFill>
                      <a:srgbClr val="D62828"/>
                    </a:solidFill>
                    <a:latin typeface="Calibri" panose="020F0502020204030204" pitchFamily="34" charset="0"/>
                    <a:cs typeface="Calibri" panose="020F0502020204030204" pitchFamily="34" charset="0"/>
                  </a:rPr>
                  <a:t>, from forward to backward, and from pp to AA</a:t>
                </a:r>
                <a:endParaRPr kumimoji="1" lang="ja-JP" altLang="en-US" sz="2800" b="1" dirty="0">
                  <a:solidFill>
                    <a:schemeClr val="tx1">
                      <a:lumMod val="75000"/>
                      <a:lumOff val="25000"/>
                    </a:schemeClr>
                  </a:solidFill>
                  <a:latin typeface="Calibri" panose="020F0502020204030204" pitchFamily="34" charset="0"/>
                  <a:cs typeface="Calibri" panose="020F0502020204030204" pitchFamily="34" charset="0"/>
                </a:endParaRPr>
              </a:p>
            </p:txBody>
          </p:sp>
        </mc:Choice>
        <mc:Fallback xmlns="">
          <p:sp>
            <p:nvSpPr>
              <p:cNvPr id="30" name="TextBox 29">
                <a:extLst>
                  <a:ext uri="{FF2B5EF4-FFF2-40B4-BE49-F238E27FC236}">
                    <a16:creationId xmlns:a16="http://schemas.microsoft.com/office/drawing/2014/main" id="{6D70A4A6-06EE-4265-675A-325191523590}"/>
                  </a:ext>
                </a:extLst>
              </p:cNvPr>
              <p:cNvSpPr txBox="1">
                <a:spLocks noRot="1" noChangeAspect="1" noMove="1" noResize="1" noEditPoints="1" noAdjustHandles="1" noChangeArrowheads="1" noChangeShapeType="1" noTextEdit="1"/>
              </p:cNvSpPr>
              <p:nvPr/>
            </p:nvSpPr>
            <p:spPr>
              <a:xfrm>
                <a:off x="977042" y="1567299"/>
                <a:ext cx="10669924" cy="1384995"/>
              </a:xfrm>
              <a:prstGeom prst="rect">
                <a:avLst/>
              </a:prstGeom>
              <a:blipFill>
                <a:blip r:embed="rId2"/>
                <a:stretch>
                  <a:fillRect l="-1199" t="-4846" r="-171" b="-11894"/>
                </a:stretch>
              </a:blipFill>
            </p:spPr>
            <p:txBody>
              <a:bodyPr/>
              <a:lstStyle/>
              <a:p>
                <a:r>
                  <a:rPr lang="ja-JP" altLang="en-US">
                    <a:noFill/>
                  </a:rPr>
                  <a:t> </a:t>
                </a:r>
              </a:p>
            </p:txBody>
          </p:sp>
        </mc:Fallback>
      </mc:AlternateContent>
      <p:sp>
        <p:nvSpPr>
          <p:cNvPr id="34" name="TextBox 33">
            <a:extLst>
              <a:ext uri="{FF2B5EF4-FFF2-40B4-BE49-F238E27FC236}">
                <a16:creationId xmlns:a16="http://schemas.microsoft.com/office/drawing/2014/main" id="{998FC4E4-6A90-EC4D-13B4-E4B978E07F2F}"/>
              </a:ext>
            </a:extLst>
          </p:cNvPr>
          <p:cNvSpPr txBox="1"/>
          <p:nvPr/>
        </p:nvSpPr>
        <p:spPr>
          <a:xfrm>
            <a:off x="4670121" y="5231506"/>
            <a:ext cx="2865927" cy="400110"/>
          </a:xfrm>
          <a:prstGeom prst="rect">
            <a:avLst/>
          </a:prstGeom>
          <a:solidFill>
            <a:srgbClr val="FCBF49"/>
          </a:solidFill>
        </p:spPr>
        <p:txBody>
          <a:bodyPr wrap="square" rtlCol="0">
            <a:spAutoFit/>
          </a:bodyPr>
          <a:lstStyle/>
          <a:p>
            <a:pPr algn="ctr"/>
            <a:endParaRPr lang="en-US" sz="20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endParaRPr>
          </a:p>
        </p:txBody>
      </p:sp>
      <p:sp>
        <p:nvSpPr>
          <p:cNvPr id="36" name="TextBox 35">
            <a:extLst>
              <a:ext uri="{FF2B5EF4-FFF2-40B4-BE49-F238E27FC236}">
                <a16:creationId xmlns:a16="http://schemas.microsoft.com/office/drawing/2014/main" id="{0858F9CB-5E92-A81C-FCA3-CD27139A472A}"/>
              </a:ext>
            </a:extLst>
          </p:cNvPr>
          <p:cNvSpPr txBox="1"/>
          <p:nvPr/>
        </p:nvSpPr>
        <p:spPr>
          <a:xfrm>
            <a:off x="1235131" y="4643882"/>
            <a:ext cx="9790949" cy="1077218"/>
          </a:xfrm>
          <a:prstGeom prst="rect">
            <a:avLst/>
          </a:prstGeom>
          <a:noFill/>
        </p:spPr>
        <p:txBody>
          <a:bodyPr wrap="square" rtlCol="0">
            <a:spAutoFit/>
          </a:bodyPr>
          <a:lstStyle/>
          <a:p>
            <a:pPr algn="ctr"/>
            <a:r>
              <a:rPr lang="en-US" altLang="ja-JP" sz="3200" b="1" dirty="0">
                <a:solidFill>
                  <a:schemeClr val="tx1">
                    <a:lumMod val="85000"/>
                    <a:lumOff val="15000"/>
                  </a:schemeClr>
                </a:solidFill>
                <a:latin typeface="Calibri" panose="020F0502020204030204" pitchFamily="34" charset="0"/>
                <a:cs typeface="Calibri" panose="020F0502020204030204" pitchFamily="34" charset="0"/>
              </a:rPr>
              <a:t>Need both equilibrated and non-equilibrated matter in </a:t>
            </a:r>
            <a:r>
              <a:rPr lang="en-US" altLang="ja-JP" sz="3200" b="1" dirty="0">
                <a:solidFill>
                  <a:srgbClr val="C00000"/>
                </a:solidFill>
                <a:latin typeface="Calibri" panose="020F0502020204030204" pitchFamily="34" charset="0"/>
                <a:cs typeface="Calibri" panose="020F0502020204030204" pitchFamily="34" charset="0"/>
              </a:rPr>
              <a:t>both pp and AA</a:t>
            </a:r>
          </a:p>
        </p:txBody>
      </p:sp>
      <p:pic>
        <p:nvPicPr>
          <p:cNvPr id="37" name="Graphic 36" descr="Megaphone with solid fill">
            <a:extLst>
              <a:ext uri="{FF2B5EF4-FFF2-40B4-BE49-F238E27FC236}">
                <a16:creationId xmlns:a16="http://schemas.microsoft.com/office/drawing/2014/main" id="{69E6C028-89E1-D13E-033A-2BE802EBF5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303715">
            <a:off x="292655" y="4643331"/>
            <a:ext cx="738768" cy="738768"/>
          </a:xfrm>
          <a:prstGeom prst="rect">
            <a:avLst/>
          </a:prstGeom>
        </p:spPr>
      </p:pic>
      <p:grpSp>
        <p:nvGrpSpPr>
          <p:cNvPr id="38" name="Group 37">
            <a:extLst>
              <a:ext uri="{FF2B5EF4-FFF2-40B4-BE49-F238E27FC236}">
                <a16:creationId xmlns:a16="http://schemas.microsoft.com/office/drawing/2014/main" id="{CF5825D6-11C4-15D8-37DD-49D8A630F06F}"/>
              </a:ext>
            </a:extLst>
          </p:cNvPr>
          <p:cNvGrpSpPr/>
          <p:nvPr/>
        </p:nvGrpSpPr>
        <p:grpSpPr>
          <a:xfrm rot="2792530">
            <a:off x="940696" y="4763042"/>
            <a:ext cx="401694" cy="161974"/>
            <a:chOff x="11440809" y="910723"/>
            <a:chExt cx="497191" cy="200481"/>
          </a:xfrm>
        </p:grpSpPr>
        <p:cxnSp>
          <p:nvCxnSpPr>
            <p:cNvPr id="39" name="Straight Connector 38">
              <a:extLst>
                <a:ext uri="{FF2B5EF4-FFF2-40B4-BE49-F238E27FC236}">
                  <a16:creationId xmlns:a16="http://schemas.microsoft.com/office/drawing/2014/main" id="{34E910F0-7254-BB64-1006-7FC3D2D9B5BE}"/>
                </a:ext>
              </a:extLst>
            </p:cNvPr>
            <p:cNvCxnSpPr>
              <a:cxnSpLocks/>
            </p:cNvCxnSpPr>
            <p:nvPr/>
          </p:nvCxnSpPr>
          <p:spPr>
            <a:xfrm>
              <a:off x="11440809" y="951592"/>
              <a:ext cx="40249" cy="91556"/>
            </a:xfrm>
            <a:prstGeom prst="line">
              <a:avLst/>
            </a:prstGeom>
            <a:ln w="5715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627BEC-9792-CB6C-32E1-5DDF2E2F4EC3}"/>
                </a:ext>
              </a:extLst>
            </p:cNvPr>
            <p:cNvCxnSpPr>
              <a:cxnSpLocks/>
            </p:cNvCxnSpPr>
            <p:nvPr/>
          </p:nvCxnSpPr>
          <p:spPr>
            <a:xfrm flipH="1">
              <a:off x="11672179" y="910723"/>
              <a:ext cx="37879" cy="129929"/>
            </a:xfrm>
            <a:prstGeom prst="line">
              <a:avLst/>
            </a:prstGeom>
            <a:ln w="5715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4277D6C-EA0E-E327-5026-9368E1E6C60A}"/>
                </a:ext>
              </a:extLst>
            </p:cNvPr>
            <p:cNvCxnSpPr>
              <a:cxnSpLocks/>
            </p:cNvCxnSpPr>
            <p:nvPr/>
          </p:nvCxnSpPr>
          <p:spPr>
            <a:xfrm flipH="1">
              <a:off x="11839059" y="1062083"/>
              <a:ext cx="98941" cy="49121"/>
            </a:xfrm>
            <a:prstGeom prst="line">
              <a:avLst/>
            </a:prstGeom>
            <a:ln w="5715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E41EEDBE-1936-BCDB-495C-03431845B676}"/>
                  </a:ext>
                </a:extLst>
              </p:cNvPr>
              <p:cNvSpPr txBox="1"/>
              <p:nvPr/>
            </p:nvSpPr>
            <p:spPr>
              <a:xfrm>
                <a:off x="848090" y="3532596"/>
                <a:ext cx="4155711" cy="954107"/>
              </a:xfrm>
              <a:prstGeom prst="rect">
                <a:avLst/>
              </a:prstGeom>
              <a:noFill/>
            </p:spPr>
            <p:txBody>
              <a:bodyPr wrap="square" rtlCol="0">
                <a:spAutoFit/>
              </a:bodyPr>
              <a:lstStyle/>
              <a:p>
                <a:pPr algn="ctr"/>
                <a:r>
                  <a:rPr lang="en-US" sz="2800" b="1" dirty="0">
                    <a:solidFill>
                      <a:schemeClr val="tx1">
                        <a:lumMod val="85000"/>
                        <a:lumOff val="15000"/>
                      </a:schemeClr>
                    </a:solidFill>
                    <a:latin typeface="Calibri" panose="020F0502020204030204" pitchFamily="34" charset="0"/>
                    <a:ea typeface="Yu Gothic UI" panose="020B0500000000000000" pitchFamily="34" charset="-128"/>
                    <a:cs typeface="Calibri" panose="020F0502020204030204" pitchFamily="34" charset="0"/>
                  </a:rPr>
                  <a:t>Onset of core dominance at </a:t>
                </a:r>
                <a14:m>
                  <m:oMath xmlns:m="http://schemas.openxmlformats.org/officeDocument/2006/math">
                    <m:d>
                      <m:dPr>
                        <m:begChr m:val="⟨"/>
                        <m:endChr m:val="⟩"/>
                        <m:ctrlPr>
                          <a:rPr lang="en-US" sz="2800" b="1" i="1" smtClean="0">
                            <a:solidFill>
                              <a:schemeClr val="tx1">
                                <a:lumMod val="85000"/>
                                <a:lumOff val="15000"/>
                              </a:schemeClr>
                            </a:solidFill>
                            <a:latin typeface="Cambria Math" panose="02040503050406030204" pitchFamily="18" charset="0"/>
                            <a:ea typeface="Yu Gothic UI" panose="020B0500000000000000" pitchFamily="34" charset="-128"/>
                          </a:rPr>
                        </m:ctrlPr>
                      </m:dPr>
                      <m:e>
                        <m:r>
                          <a:rPr lang="en-US" sz="2800" b="1" i="1" smtClean="0">
                            <a:solidFill>
                              <a:schemeClr val="tx1">
                                <a:lumMod val="85000"/>
                                <a:lumOff val="15000"/>
                              </a:schemeClr>
                            </a:solidFill>
                            <a:latin typeface="Cambria Math" panose="02040503050406030204" pitchFamily="18" charset="0"/>
                            <a:ea typeface="Yu Gothic UI" panose="020B0500000000000000" pitchFamily="34" charset="-128"/>
                          </a:rPr>
                          <m:t>𝒅</m:t>
                        </m:r>
                        <m:sSub>
                          <m:sSubPr>
                            <m:ctrlPr>
                              <a:rPr lang="en-US" sz="2800" b="1" i="1" smtClean="0">
                                <a:solidFill>
                                  <a:schemeClr val="tx1">
                                    <a:lumMod val="85000"/>
                                    <a:lumOff val="15000"/>
                                  </a:schemeClr>
                                </a:solidFill>
                                <a:latin typeface="Cambria Math" panose="02040503050406030204" pitchFamily="18" charset="0"/>
                                <a:ea typeface="Yu Gothic UI" panose="020B0500000000000000" pitchFamily="34" charset="-128"/>
                              </a:rPr>
                            </m:ctrlPr>
                          </m:sSubPr>
                          <m:e>
                            <m:r>
                              <a:rPr lang="en-US" sz="2800" b="1" i="1" smtClean="0">
                                <a:solidFill>
                                  <a:schemeClr val="tx1">
                                    <a:lumMod val="85000"/>
                                    <a:lumOff val="15000"/>
                                  </a:schemeClr>
                                </a:solidFill>
                                <a:latin typeface="Cambria Math" panose="02040503050406030204" pitchFamily="18" charset="0"/>
                                <a:ea typeface="Yu Gothic UI" panose="020B0500000000000000" pitchFamily="34" charset="-128"/>
                              </a:rPr>
                              <m:t>𝑵</m:t>
                            </m:r>
                          </m:e>
                          <m:sub>
                            <m:r>
                              <a:rPr lang="en-US" sz="2800" b="1" i="0" smtClean="0">
                                <a:solidFill>
                                  <a:schemeClr val="tx1">
                                    <a:lumMod val="85000"/>
                                    <a:lumOff val="15000"/>
                                  </a:schemeClr>
                                </a:solidFill>
                                <a:latin typeface="Cambria Math" panose="02040503050406030204" pitchFamily="18" charset="0"/>
                                <a:ea typeface="Yu Gothic UI" panose="020B0500000000000000" pitchFamily="34" charset="-128"/>
                              </a:rPr>
                              <m:t>𝐜𝐡</m:t>
                            </m:r>
                          </m:sub>
                        </m:sSub>
                        <m:r>
                          <a:rPr lang="en-US" sz="2800" b="1" i="1" smtClean="0">
                            <a:solidFill>
                              <a:schemeClr val="tx1">
                                <a:lumMod val="85000"/>
                                <a:lumOff val="15000"/>
                              </a:schemeClr>
                            </a:solidFill>
                            <a:latin typeface="Cambria Math" panose="02040503050406030204" pitchFamily="18" charset="0"/>
                            <a:ea typeface="Yu Gothic UI" panose="020B0500000000000000" pitchFamily="34" charset="-128"/>
                          </a:rPr>
                          <m:t>/</m:t>
                        </m:r>
                        <m:r>
                          <a:rPr lang="en-US" sz="2800" b="1" i="1" smtClean="0">
                            <a:solidFill>
                              <a:schemeClr val="tx1">
                                <a:lumMod val="85000"/>
                                <a:lumOff val="15000"/>
                              </a:schemeClr>
                            </a:solidFill>
                            <a:latin typeface="Cambria Math" panose="02040503050406030204" pitchFamily="18" charset="0"/>
                            <a:ea typeface="Yu Gothic UI" panose="020B0500000000000000" pitchFamily="34" charset="-128"/>
                          </a:rPr>
                          <m:t>𝒅</m:t>
                        </m:r>
                        <m:r>
                          <a:rPr lang="en-US" sz="2800" b="1" i="1" smtClean="0">
                            <a:solidFill>
                              <a:schemeClr val="tx1">
                                <a:lumMod val="85000"/>
                                <a:lumOff val="15000"/>
                              </a:schemeClr>
                            </a:solidFill>
                            <a:latin typeface="Cambria Math" panose="02040503050406030204" pitchFamily="18" charset="0"/>
                            <a:ea typeface="Yu Gothic UI" panose="020B0500000000000000" pitchFamily="34" charset="-128"/>
                          </a:rPr>
                          <m:t>𝜼</m:t>
                        </m:r>
                      </m:e>
                    </m:d>
                    <m:r>
                      <a:rPr lang="en-US" sz="2800" b="1" i="1" smtClean="0">
                        <a:solidFill>
                          <a:schemeClr val="tx1">
                            <a:lumMod val="85000"/>
                            <a:lumOff val="15000"/>
                          </a:schemeClr>
                        </a:solidFill>
                        <a:latin typeface="Cambria Math" panose="02040503050406030204" pitchFamily="18" charset="0"/>
                        <a:ea typeface="Yu Gothic UI" panose="020B0500000000000000" pitchFamily="34" charset="-128"/>
                      </a:rPr>
                      <m:t>∼</m:t>
                    </m:r>
                    <m:r>
                      <a:rPr lang="en-US" sz="2800" b="1" i="1" smtClean="0">
                        <a:solidFill>
                          <a:schemeClr val="tx1">
                            <a:lumMod val="85000"/>
                            <a:lumOff val="15000"/>
                          </a:schemeClr>
                        </a:solidFill>
                        <a:latin typeface="Cambria Math" panose="02040503050406030204" pitchFamily="18" charset="0"/>
                        <a:ea typeface="Yu Gothic UI" panose="020B0500000000000000" pitchFamily="34" charset="-128"/>
                      </a:rPr>
                      <m:t>𝟐𝟎</m:t>
                    </m:r>
                  </m:oMath>
                </a14:m>
                <a:endParaRPr lang="en-US" sz="2800" b="1" dirty="0">
                  <a:solidFill>
                    <a:schemeClr val="tx1">
                      <a:lumMod val="85000"/>
                      <a:lumOff val="15000"/>
                    </a:schemeClr>
                  </a:solidFill>
                  <a:latin typeface="Calibri" panose="020F0502020204030204" pitchFamily="34" charset="0"/>
                  <a:ea typeface="Yu Gothic UI" panose="020B0500000000000000" pitchFamily="34" charset="-128"/>
                  <a:cs typeface="Calibri" panose="020F0502020204030204" pitchFamily="34" charset="0"/>
                </a:endParaRPr>
              </a:p>
            </p:txBody>
          </p:sp>
        </mc:Choice>
        <mc:Fallback xmlns="">
          <p:sp>
            <p:nvSpPr>
              <p:cNvPr id="42" name="TextBox 41">
                <a:extLst>
                  <a:ext uri="{FF2B5EF4-FFF2-40B4-BE49-F238E27FC236}">
                    <a16:creationId xmlns:a16="http://schemas.microsoft.com/office/drawing/2014/main" id="{E41EEDBE-1936-BCDB-495C-03431845B676}"/>
                  </a:ext>
                </a:extLst>
              </p:cNvPr>
              <p:cNvSpPr txBox="1">
                <a:spLocks noRot="1" noChangeAspect="1" noMove="1" noResize="1" noEditPoints="1" noAdjustHandles="1" noChangeArrowheads="1" noChangeShapeType="1" noTextEdit="1"/>
              </p:cNvSpPr>
              <p:nvPr/>
            </p:nvSpPr>
            <p:spPr>
              <a:xfrm>
                <a:off x="848090" y="3532596"/>
                <a:ext cx="4155711" cy="954107"/>
              </a:xfrm>
              <a:prstGeom prst="rect">
                <a:avLst/>
              </a:prstGeom>
              <a:blipFill>
                <a:blip r:embed="rId5"/>
                <a:stretch>
                  <a:fillRect t="-5732" r="-1906" b="-17197"/>
                </a:stretch>
              </a:blipFill>
            </p:spPr>
            <p:txBody>
              <a:bodyPr/>
              <a:lstStyle/>
              <a:p>
                <a:r>
                  <a:rPr lang="ja-JP" altLang="en-US">
                    <a:noFill/>
                  </a:rPr>
                  <a:t> </a:t>
                </a:r>
              </a:p>
            </p:txBody>
          </p:sp>
        </mc:Fallback>
      </mc:AlternateContent>
      <p:sp>
        <p:nvSpPr>
          <p:cNvPr id="43" name="TextBox 42">
            <a:extLst>
              <a:ext uri="{FF2B5EF4-FFF2-40B4-BE49-F238E27FC236}">
                <a16:creationId xmlns:a16="http://schemas.microsoft.com/office/drawing/2014/main" id="{2D8CBE06-0914-F23A-95FC-40496DCE2B02}"/>
              </a:ext>
            </a:extLst>
          </p:cNvPr>
          <p:cNvSpPr txBox="1"/>
          <p:nvPr/>
        </p:nvSpPr>
        <p:spPr>
          <a:xfrm>
            <a:off x="6633688" y="3534009"/>
            <a:ext cx="5231460" cy="954107"/>
          </a:xfrm>
          <a:prstGeom prst="rect">
            <a:avLst/>
          </a:prstGeom>
          <a:noFill/>
        </p:spPr>
        <p:txBody>
          <a:bodyPr wrap="square" rtlCol="0">
            <a:spAutoFit/>
          </a:bodyPr>
          <a:lstStyle/>
          <a:p>
            <a:pPr algn="ctr"/>
            <a:r>
              <a:rPr lang="en-US" sz="2800" b="1" dirty="0">
                <a:solidFill>
                  <a:schemeClr val="tx1">
                    <a:lumMod val="85000"/>
                    <a:lumOff val="15000"/>
                  </a:schemeClr>
                </a:solidFill>
                <a:latin typeface="Calibri" panose="020F0502020204030204" pitchFamily="34" charset="0"/>
                <a:ea typeface="Yu Gothic UI" panose="020B0500000000000000" pitchFamily="34" charset="-128"/>
                <a:cs typeface="Calibri" panose="020F0502020204030204" pitchFamily="34" charset="0"/>
                <a:sym typeface="Wingdings" panose="05000000000000000000" pitchFamily="2" charset="2"/>
              </a:rPr>
              <a:t>Non-equilibrium corrections to core (equilibrium)</a:t>
            </a:r>
            <a:endParaRPr lang="en-US" sz="2800" b="1" dirty="0">
              <a:solidFill>
                <a:schemeClr val="tx1">
                  <a:lumMod val="85000"/>
                  <a:lumOff val="15000"/>
                </a:schemeClr>
              </a:solidFill>
              <a:latin typeface="Calibri" panose="020F0502020204030204" pitchFamily="34" charset="0"/>
              <a:ea typeface="Yu Gothic UI" panose="020B0500000000000000" pitchFamily="34" charset="-128"/>
              <a:cs typeface="Calibri" panose="020F0502020204030204" pitchFamily="34" charset="0"/>
            </a:endParaRPr>
          </a:p>
        </p:txBody>
      </p:sp>
      <p:sp>
        <p:nvSpPr>
          <p:cNvPr id="44" name="Date Placeholder 2">
            <a:extLst>
              <a:ext uri="{FF2B5EF4-FFF2-40B4-BE49-F238E27FC236}">
                <a16:creationId xmlns:a16="http://schemas.microsoft.com/office/drawing/2014/main" id="{3F048AEC-3845-BA8D-08A8-3D4390D482AA}"/>
              </a:ext>
            </a:extLst>
          </p:cNvPr>
          <p:cNvSpPr>
            <a:spLocks noGrp="1"/>
          </p:cNvSpPr>
          <p:nvPr>
            <p:ph type="dt" sz="half" idx="10"/>
          </p:nvPr>
        </p:nvSpPr>
        <p:spPr>
          <a:xfrm>
            <a:off x="0" y="6356350"/>
            <a:ext cx="3082637" cy="365125"/>
          </a:xfrm>
        </p:spPr>
        <p:txBody>
          <a:bodyPr/>
          <a:lstStyle/>
          <a:p>
            <a:r>
              <a:rPr lang="en-US" altLang="ja-JP"/>
              <a:t>2022/09/14,   Yuuka Kanakubo, Sophia Univ.</a:t>
            </a:r>
            <a:endParaRPr lang="ja-JP" altLang="en-US" dirty="0"/>
          </a:p>
        </p:txBody>
      </p:sp>
      <p:sp>
        <p:nvSpPr>
          <p:cNvPr id="45" name="Footer Placeholder 3">
            <a:extLst>
              <a:ext uri="{FF2B5EF4-FFF2-40B4-BE49-F238E27FC236}">
                <a16:creationId xmlns:a16="http://schemas.microsoft.com/office/drawing/2014/main" id="{577E8A60-E25A-1D41-A2C5-7CD98055277C}"/>
              </a:ext>
            </a:extLst>
          </p:cNvPr>
          <p:cNvSpPr>
            <a:spLocks noGrp="1"/>
          </p:cNvSpPr>
          <p:nvPr>
            <p:ph type="ftr" sz="quarter" idx="11"/>
          </p:nvPr>
        </p:nvSpPr>
        <p:spPr>
          <a:xfrm>
            <a:off x="3108030" y="6356350"/>
            <a:ext cx="6497364" cy="365125"/>
          </a:xfrm>
        </p:spPr>
        <p:txBody>
          <a:bodyPr/>
          <a:lstStyle/>
          <a:p>
            <a:r>
              <a:rPr lang="en-US" altLang="zh-CN"/>
              <a:t>Lund University, Sweden</a:t>
            </a:r>
            <a:endParaRPr lang="ja-JP" altLang="en-US" dirty="0"/>
          </a:p>
        </p:txBody>
      </p:sp>
      <p:sp>
        <p:nvSpPr>
          <p:cNvPr id="23" name="TextBox 22">
            <a:extLst>
              <a:ext uri="{FF2B5EF4-FFF2-40B4-BE49-F238E27FC236}">
                <a16:creationId xmlns:a16="http://schemas.microsoft.com/office/drawing/2014/main" id="{B5A1C9DC-0072-D4A0-CE94-D75E830B805C}"/>
              </a:ext>
            </a:extLst>
          </p:cNvPr>
          <p:cNvSpPr txBox="1"/>
          <p:nvPr/>
        </p:nvSpPr>
        <p:spPr>
          <a:xfrm>
            <a:off x="1894949" y="3077021"/>
            <a:ext cx="8400484" cy="523220"/>
          </a:xfrm>
          <a:prstGeom prst="rect">
            <a:avLst/>
          </a:prstGeom>
          <a:noFill/>
        </p:spPr>
        <p:txBody>
          <a:bodyPr wrap="square">
            <a:spAutoFit/>
          </a:bodyPr>
          <a:lstStyle/>
          <a:p>
            <a:pPr algn="ctr"/>
            <a:r>
              <a:rPr lang="en-US" altLang="ja-JP" sz="2800" b="1" dirty="0">
                <a:solidFill>
                  <a:schemeClr val="tx1"/>
                </a:solidFill>
                <a:latin typeface="Calibri" panose="020F0502020204030204" pitchFamily="34" charset="0"/>
                <a:cs typeface="Calibri" panose="020F0502020204030204" pitchFamily="34" charset="0"/>
              </a:rPr>
              <a:t>Yield ratios </a:t>
            </a:r>
            <a:r>
              <a:rPr lang="en-US" altLang="ja-JP" sz="2800" b="1" dirty="0">
                <a:latin typeface="Calibri" panose="020F0502020204030204" pitchFamily="34" charset="0"/>
                <a:cs typeface="Calibri" panose="020F0502020204030204" pitchFamily="34" charset="0"/>
              </a:rPr>
              <a:t>of </a:t>
            </a:r>
            <a:r>
              <a:rPr lang="en-US" altLang="ja-JP" sz="2800" b="1" dirty="0">
                <a:solidFill>
                  <a:schemeClr val="accent5"/>
                </a:solidFill>
                <a:latin typeface="Calibri" panose="020F0502020204030204" pitchFamily="34" charset="0"/>
                <a:cs typeface="Calibri" panose="020F0502020204030204" pitchFamily="34" charset="0"/>
              </a:rPr>
              <a:t>strange hadrons </a:t>
            </a:r>
            <a:r>
              <a:rPr lang="en-US" altLang="ja-JP" sz="2800" b="1" dirty="0">
                <a:solidFill>
                  <a:schemeClr val="tx1"/>
                </a:solidFill>
                <a:latin typeface="Calibri" panose="020F0502020204030204" pitchFamily="34" charset="0"/>
                <a:cs typeface="Calibri" panose="020F0502020204030204" pitchFamily="34" charset="0"/>
              </a:rPr>
              <a:t>from</a:t>
            </a:r>
            <a:r>
              <a:rPr kumimoji="1" lang="en-US" altLang="ja-JP" sz="2800" b="1" dirty="0">
                <a:solidFill>
                  <a:schemeClr val="tx1"/>
                </a:solidFill>
                <a:latin typeface="Calibri" panose="020F0502020204030204" pitchFamily="34" charset="0"/>
                <a:cs typeface="Calibri" panose="020F0502020204030204" pitchFamily="34" charset="0"/>
              </a:rPr>
              <a:t> pp to </a:t>
            </a:r>
            <a:r>
              <a:rPr kumimoji="1" lang="en-US" altLang="ja-JP" sz="2800" b="1" dirty="0" err="1">
                <a:solidFill>
                  <a:schemeClr val="tx1"/>
                </a:solidFill>
                <a:latin typeface="Calibri" panose="020F0502020204030204" pitchFamily="34" charset="0"/>
                <a:cs typeface="Calibri" panose="020F0502020204030204" pitchFamily="34" charset="0"/>
              </a:rPr>
              <a:t>PbPb</a:t>
            </a:r>
            <a:endParaRPr lang="ja-JP" altLang="en-US" sz="28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AE6EDA41-1380-41F0-D425-2A2A311C801D}"/>
              </a:ext>
            </a:extLst>
          </p:cNvPr>
          <p:cNvSpPr txBox="1"/>
          <p:nvPr/>
        </p:nvSpPr>
        <p:spPr>
          <a:xfrm>
            <a:off x="147767" y="5691135"/>
            <a:ext cx="11931861" cy="523220"/>
          </a:xfrm>
          <a:prstGeom prst="rect">
            <a:avLst/>
          </a:prstGeom>
          <a:noFill/>
        </p:spPr>
        <p:txBody>
          <a:bodyPr wrap="square" rtlCol="0">
            <a:spAutoFit/>
          </a:bodyPr>
          <a:lstStyle/>
          <a:p>
            <a:pPr algn="ctr"/>
            <a:r>
              <a:rPr lang="en-US" sz="2800" b="1" dirty="0">
                <a:solidFill>
                  <a:srgbClr val="263A43"/>
                </a:solidFill>
                <a:latin typeface="Calibri" panose="020F0502020204030204" pitchFamily="34" charset="0"/>
                <a:ea typeface="Yu Gothic UI" panose="020B0500000000000000" pitchFamily="34" charset="-128"/>
                <a:cs typeface="Calibri" panose="020F0502020204030204" pitchFamily="34" charset="0"/>
                <a:sym typeface="Wingdings" panose="05000000000000000000" pitchFamily="2" charset="2"/>
              </a:rPr>
              <a:t>How far can we go with combination of hydro and PYTHIA?</a:t>
            </a:r>
            <a:endParaRPr lang="en-US" sz="2800" b="1" dirty="0">
              <a:solidFill>
                <a:srgbClr val="C93F2B"/>
              </a:solidFill>
              <a:latin typeface="Calibri" panose="020F0502020204030204" pitchFamily="34" charset="0"/>
              <a:ea typeface="Yu Gothic UI" panose="020B0500000000000000" pitchFamily="34" charset="-128"/>
              <a:cs typeface="Calibri" panose="020F0502020204030204" pitchFamily="34" charset="0"/>
              <a:sym typeface="Wingdings" panose="05000000000000000000" pitchFamily="2" charset="2"/>
            </a:endParaRPr>
          </a:p>
        </p:txBody>
      </p:sp>
    </p:spTree>
    <p:extLst>
      <p:ext uri="{BB962C8B-B14F-4D97-AF65-F5344CB8AC3E}">
        <p14:creationId xmlns:p14="http://schemas.microsoft.com/office/powerpoint/2010/main" val="41164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3049"/>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FE3115-2962-4838-AF30-0DD49C64B741}"/>
              </a:ext>
            </a:extLst>
          </p:cNvPr>
          <p:cNvSpPr txBox="1"/>
          <p:nvPr/>
        </p:nvSpPr>
        <p:spPr>
          <a:xfrm>
            <a:off x="1103295" y="2801071"/>
            <a:ext cx="10461687" cy="1015663"/>
          </a:xfrm>
          <a:prstGeom prst="rect">
            <a:avLst/>
          </a:prstGeom>
          <a:noFill/>
        </p:spPr>
        <p:txBody>
          <a:bodyPr wrap="square" rtlCol="0">
            <a:spAutoFit/>
          </a:bodyPr>
          <a:lstStyle/>
          <a:p>
            <a:r>
              <a:rPr lang="en-US" sz="6000" b="1" dirty="0">
                <a:solidFill>
                  <a:schemeClr val="bg1">
                    <a:lumMod val="95000"/>
                  </a:schemeClr>
                </a:solidFill>
                <a:latin typeface="Calibri" panose="020F0502020204030204" pitchFamily="34" charset="0"/>
                <a:cs typeface="Calibri" panose="020F0502020204030204" pitchFamily="34" charset="0"/>
              </a:rPr>
              <a:t>backup</a:t>
            </a:r>
          </a:p>
        </p:txBody>
      </p:sp>
    </p:spTree>
    <p:extLst>
      <p:ext uri="{BB962C8B-B14F-4D97-AF65-F5344CB8AC3E}">
        <p14:creationId xmlns:p14="http://schemas.microsoft.com/office/powerpoint/2010/main" val="1668369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6">
            <a:extLst>
              <a:ext uri="{FF2B5EF4-FFF2-40B4-BE49-F238E27FC236}">
                <a16:creationId xmlns:a16="http://schemas.microsoft.com/office/drawing/2014/main" id="{D176AF21-5085-403A-BDA0-E1652A239F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6640589" y="1351896"/>
            <a:ext cx="4203608" cy="3655602"/>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9B8BB13A-5FDF-4D16-8440-50D1F25A79E3}"/>
              </a:ext>
            </a:extLst>
          </p:cNvPr>
          <p:cNvSpPr>
            <a:spLocks noGrp="1"/>
          </p:cNvSpPr>
          <p:nvPr>
            <p:ph type="dt" sz="half" idx="10"/>
          </p:nvPr>
        </p:nvSpPr>
        <p:spPr/>
        <p:txBody>
          <a:bodyPr/>
          <a:lstStyle/>
          <a:p>
            <a:r>
              <a:rPr lang="en-US" altLang="ja-JP"/>
              <a:t>2022/09/14,   Yuuka Kanakubo, Sophia Univ.</a:t>
            </a:r>
            <a:endParaRPr lang="ja-JP" altLang="en-US" dirty="0"/>
          </a:p>
        </p:txBody>
      </p:sp>
      <p:sp>
        <p:nvSpPr>
          <p:cNvPr id="4" name="Footer Placeholder 3">
            <a:extLst>
              <a:ext uri="{FF2B5EF4-FFF2-40B4-BE49-F238E27FC236}">
                <a16:creationId xmlns:a16="http://schemas.microsoft.com/office/drawing/2014/main" id="{75D5496D-0805-4937-A63A-77AFEC7A510C}"/>
              </a:ext>
            </a:extLst>
          </p:cNvPr>
          <p:cNvSpPr>
            <a:spLocks noGrp="1"/>
          </p:cNvSpPr>
          <p:nvPr>
            <p:ph type="ftr" sz="quarter" idx="11"/>
          </p:nvPr>
        </p:nvSpPr>
        <p:spPr/>
        <p:txBody>
          <a:bodyPr/>
          <a:lstStyle/>
          <a:p>
            <a:r>
              <a:rPr lang="en-US" altLang="zh-TW"/>
              <a:t>Lund University, Sweden</a:t>
            </a:r>
            <a:endParaRPr lang="ja-JP" altLang="en-US" dirty="0"/>
          </a:p>
        </p:txBody>
      </p:sp>
      <p:pic>
        <p:nvPicPr>
          <p:cNvPr id="1026" name="Picture 2">
            <a:extLst>
              <a:ext uri="{FF2B5EF4-FFF2-40B4-BE49-F238E27FC236}">
                <a16:creationId xmlns:a16="http://schemas.microsoft.com/office/drawing/2014/main" id="{9563F21A-0A0F-491B-8AE3-F513D7D2E0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520" y="1396230"/>
            <a:ext cx="4266690" cy="365619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4ADFA4E8-B553-F96F-E207-B9BD08DCDED7}"/>
              </a:ext>
            </a:extLst>
          </p:cNvPr>
          <p:cNvSpPr>
            <a:spLocks noGrp="1"/>
          </p:cNvSpPr>
          <p:nvPr>
            <p:ph type="sldNum" sz="quarter" idx="12"/>
          </p:nvPr>
        </p:nvSpPr>
        <p:spPr/>
        <p:txBody>
          <a:bodyPr/>
          <a:lstStyle/>
          <a:p>
            <a:fld id="{35AB285C-654F-4A5B-870C-7C676C8AE05A}" type="slidenum">
              <a:rPr lang="ja-JP" altLang="en-US" smtClean="0"/>
              <a:pPr/>
              <a:t>32</a:t>
            </a:fld>
            <a:endParaRPr lang="ja-JP" altLang="en-US" dirty="0"/>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71CC721B-BA36-9BCC-1FFF-34341746BB90}"/>
                  </a:ext>
                </a:extLst>
              </p:cNvPr>
              <p:cNvSpPr txBox="1"/>
              <p:nvPr/>
            </p:nvSpPr>
            <p:spPr>
              <a:xfrm>
                <a:off x="1960061" y="4802119"/>
                <a:ext cx="2659687" cy="400110"/>
              </a:xfrm>
              <a:prstGeom prst="rect">
                <a:avLst/>
              </a:prstGeom>
              <a:solidFill>
                <a:schemeClr val="bg1"/>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0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ctrlPr>
                        </m:sSubPr>
                        <m:e>
                          <m:r>
                            <a:rPr lang="en-US" sz="20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𝒑</m:t>
                          </m:r>
                        </m:e>
                        <m:sub>
                          <m:r>
                            <a:rPr lang="en-US" sz="20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𝑻</m:t>
                          </m:r>
                        </m:sub>
                      </m:sSub>
                      <m:r>
                        <a:rPr lang="en-US" sz="20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 (</m:t>
                      </m:r>
                      <m:r>
                        <a:rPr lang="en-US" sz="2000" b="1" i="0"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𝐆𝐞𝐕</m:t>
                      </m:r>
                      <m:r>
                        <a:rPr lang="en-US" sz="20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m:t>
                      </m:r>
                    </m:oMath>
                  </m:oMathPara>
                </a14:m>
                <a:endParaRPr lang="en-US" sz="2000" b="1" dirty="0">
                  <a:solidFill>
                    <a:schemeClr val="tx1">
                      <a:lumMod val="85000"/>
                      <a:lumOff val="15000"/>
                    </a:schemeClr>
                  </a:solidFill>
                  <a:latin typeface="游ゴシック" panose="020B0400000000000000" pitchFamily="50" charset="-128"/>
                  <a:ea typeface="游ゴシック" panose="020B0400000000000000" pitchFamily="50" charset="-128"/>
                  <a:cs typeface="Calibri" panose="020F0502020204030204" pitchFamily="34" charset="0"/>
                </a:endParaRPr>
              </a:p>
            </p:txBody>
          </p:sp>
        </mc:Choice>
        <mc:Fallback xmlns="">
          <p:sp>
            <p:nvSpPr>
              <p:cNvPr id="30" name="TextBox 29">
                <a:extLst>
                  <a:ext uri="{FF2B5EF4-FFF2-40B4-BE49-F238E27FC236}">
                    <a16:creationId xmlns:a16="http://schemas.microsoft.com/office/drawing/2014/main" id="{71CC721B-BA36-9BCC-1FFF-34341746BB90}"/>
                  </a:ext>
                </a:extLst>
              </p:cNvPr>
              <p:cNvSpPr txBox="1">
                <a:spLocks noRot="1" noChangeAspect="1" noMove="1" noResize="1" noEditPoints="1" noAdjustHandles="1" noChangeArrowheads="1" noChangeShapeType="1" noTextEdit="1"/>
              </p:cNvSpPr>
              <p:nvPr/>
            </p:nvSpPr>
            <p:spPr>
              <a:xfrm>
                <a:off x="1960061" y="4802119"/>
                <a:ext cx="2659687" cy="400110"/>
              </a:xfrm>
              <a:prstGeom prst="rect">
                <a:avLst/>
              </a:prstGeom>
              <a:blipFill>
                <a:blip r:embed="rId4"/>
                <a:stretch>
                  <a:fillRect b="-1538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B66841B-7E2B-6DBA-C6D3-FF6A3CAC2259}"/>
                  </a:ext>
                </a:extLst>
              </p:cNvPr>
              <p:cNvSpPr txBox="1"/>
              <p:nvPr/>
            </p:nvSpPr>
            <p:spPr>
              <a:xfrm>
                <a:off x="7735909" y="4759254"/>
                <a:ext cx="2659687" cy="400110"/>
              </a:xfrm>
              <a:prstGeom prst="rect">
                <a:avLst/>
              </a:prstGeom>
              <a:solidFill>
                <a:schemeClr val="bg1"/>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0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ctrlPr>
                        </m:sSubPr>
                        <m:e>
                          <m:r>
                            <a:rPr lang="en-US" sz="20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𝒑</m:t>
                          </m:r>
                        </m:e>
                        <m:sub>
                          <m:r>
                            <a:rPr lang="en-US" sz="20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𝑻</m:t>
                          </m:r>
                        </m:sub>
                      </m:sSub>
                      <m:r>
                        <a:rPr lang="en-US" sz="20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 (</m:t>
                      </m:r>
                      <m:r>
                        <a:rPr lang="en-US" sz="2000" b="1" i="0"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𝐆𝐞𝐕</m:t>
                      </m:r>
                      <m:r>
                        <a:rPr lang="en-US" sz="20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m:t>
                      </m:r>
                    </m:oMath>
                  </m:oMathPara>
                </a14:m>
                <a:endParaRPr lang="en-US" sz="2000" b="1" dirty="0">
                  <a:solidFill>
                    <a:schemeClr val="tx1">
                      <a:lumMod val="85000"/>
                      <a:lumOff val="15000"/>
                    </a:schemeClr>
                  </a:solidFill>
                  <a:latin typeface="游ゴシック" panose="020B0400000000000000" pitchFamily="50" charset="-128"/>
                  <a:ea typeface="游ゴシック" panose="020B0400000000000000" pitchFamily="50" charset="-128"/>
                  <a:cs typeface="Calibri" panose="020F0502020204030204" pitchFamily="34" charset="0"/>
                </a:endParaRPr>
              </a:p>
            </p:txBody>
          </p:sp>
        </mc:Choice>
        <mc:Fallback xmlns="">
          <p:sp>
            <p:nvSpPr>
              <p:cNvPr id="31" name="TextBox 30">
                <a:extLst>
                  <a:ext uri="{FF2B5EF4-FFF2-40B4-BE49-F238E27FC236}">
                    <a16:creationId xmlns:a16="http://schemas.microsoft.com/office/drawing/2014/main" id="{1B66841B-7E2B-6DBA-C6D3-FF6A3CAC2259}"/>
                  </a:ext>
                </a:extLst>
              </p:cNvPr>
              <p:cNvSpPr txBox="1">
                <a:spLocks noRot="1" noChangeAspect="1" noMove="1" noResize="1" noEditPoints="1" noAdjustHandles="1" noChangeArrowheads="1" noChangeShapeType="1" noTextEdit="1"/>
              </p:cNvSpPr>
              <p:nvPr/>
            </p:nvSpPr>
            <p:spPr>
              <a:xfrm>
                <a:off x="7735909" y="4759254"/>
                <a:ext cx="2659687" cy="400110"/>
              </a:xfrm>
              <a:prstGeom prst="rect">
                <a:avLst/>
              </a:prstGeom>
              <a:blipFill>
                <a:blip r:embed="rId5"/>
                <a:stretch>
                  <a:fillRect b="-15385"/>
                </a:stretch>
              </a:blipFill>
            </p:spPr>
            <p:txBody>
              <a:bodyPr/>
              <a:lstStyle/>
              <a:p>
                <a:r>
                  <a:rPr lang="ja-JP" altLang="en-US">
                    <a:noFill/>
                  </a:rPr>
                  <a:t> </a:t>
                </a:r>
              </a:p>
            </p:txBody>
          </p:sp>
        </mc:Fallback>
      </mc:AlternateContent>
      <p:cxnSp>
        <p:nvCxnSpPr>
          <p:cNvPr id="19" name="Straight Connector 18">
            <a:extLst>
              <a:ext uri="{FF2B5EF4-FFF2-40B4-BE49-F238E27FC236}">
                <a16:creationId xmlns:a16="http://schemas.microsoft.com/office/drawing/2014/main" id="{B7D35F92-DB41-87C4-E99A-09CA5ECE5958}"/>
              </a:ext>
            </a:extLst>
          </p:cNvPr>
          <p:cNvCxnSpPr>
            <a:cxnSpLocks/>
          </p:cNvCxnSpPr>
          <p:nvPr/>
        </p:nvCxnSpPr>
        <p:spPr>
          <a:xfrm>
            <a:off x="3289905" y="1456267"/>
            <a:ext cx="0" cy="3166533"/>
          </a:xfrm>
          <a:prstGeom prst="line">
            <a:avLst/>
          </a:prstGeom>
          <a:ln w="127000">
            <a:solidFill>
              <a:srgbClr val="FFC000">
                <a:alpha val="68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F76F283-E2ED-C7B8-5AFA-A7BE08F74850}"/>
              </a:ext>
            </a:extLst>
          </p:cNvPr>
          <p:cNvCxnSpPr>
            <a:cxnSpLocks/>
          </p:cNvCxnSpPr>
          <p:nvPr/>
        </p:nvCxnSpPr>
        <p:spPr>
          <a:xfrm>
            <a:off x="9597572" y="1456267"/>
            <a:ext cx="0" cy="3166533"/>
          </a:xfrm>
          <a:prstGeom prst="line">
            <a:avLst/>
          </a:prstGeom>
          <a:ln w="127000">
            <a:solidFill>
              <a:srgbClr val="FFC000">
                <a:alpha val="68000"/>
              </a:srgbClr>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5FEA62E-4B3F-0C6F-8F5A-5327C765DCC9}"/>
                  </a:ext>
                </a:extLst>
              </p:cNvPr>
              <p:cNvSpPr txBox="1"/>
              <p:nvPr/>
            </p:nvSpPr>
            <p:spPr>
              <a:xfrm>
                <a:off x="-499825" y="178662"/>
                <a:ext cx="13191650" cy="830997"/>
              </a:xfrm>
              <a:prstGeom prst="rect">
                <a:avLst/>
              </a:prstGeom>
              <a:noFill/>
            </p:spPr>
            <p:txBody>
              <a:bodyPr wrap="square" rtlCol="0">
                <a:spAutoFit/>
              </a:bodyPr>
              <a:lstStyle/>
              <a:p>
                <a:pPr algn="ctr"/>
                <a:r>
                  <a:rPr lang="en-US" altLang="ja-JP" sz="4000" b="1" dirty="0">
                    <a:latin typeface="Calibri" panose="020F0502020204030204" pitchFamily="34" charset="0"/>
                    <a:cs typeface="Calibri" panose="020F0502020204030204" pitchFamily="34" charset="0"/>
                  </a:rPr>
                  <a:t>Fraction of core and corona vs. </a:t>
                </a:r>
                <a14:m>
                  <m:oMath xmlns:m="http://schemas.openxmlformats.org/officeDocument/2006/math">
                    <m:sSub>
                      <m:sSubPr>
                        <m:ctrlPr>
                          <a:rPr lang="en-US" altLang="ja-JP" sz="4800" b="1" i="1" smtClean="0">
                            <a:latin typeface="Cambria Math" panose="02040503050406030204" pitchFamily="18" charset="0"/>
                            <a:cs typeface="Calibri" panose="020F0502020204030204" pitchFamily="34" charset="0"/>
                          </a:rPr>
                        </m:ctrlPr>
                      </m:sSubPr>
                      <m:e>
                        <m:r>
                          <a:rPr lang="en-US" altLang="ja-JP" sz="4800" b="1" i="1" smtClean="0">
                            <a:latin typeface="Cambria Math" panose="02040503050406030204" pitchFamily="18" charset="0"/>
                            <a:cs typeface="Calibri" panose="020F0502020204030204" pitchFamily="34" charset="0"/>
                          </a:rPr>
                          <m:t>𝒑</m:t>
                        </m:r>
                      </m:e>
                      <m:sub>
                        <m:r>
                          <a:rPr lang="en-US" altLang="ja-JP" sz="4800" b="1" i="1" smtClean="0">
                            <a:latin typeface="Cambria Math" panose="02040503050406030204" pitchFamily="18" charset="0"/>
                            <a:cs typeface="Calibri" panose="020F0502020204030204" pitchFamily="34" charset="0"/>
                          </a:rPr>
                          <m:t>𝑻</m:t>
                        </m:r>
                      </m:sub>
                    </m:sSub>
                  </m:oMath>
                </a14:m>
                <a:endParaRPr lang="en-US" altLang="ja-JP" sz="4000" b="1" dirty="0">
                  <a:latin typeface="Calibri" panose="020F0502020204030204" pitchFamily="34" charset="0"/>
                  <a:cs typeface="Calibri" panose="020F0502020204030204" pitchFamily="34" charset="0"/>
                </a:endParaRPr>
              </a:p>
            </p:txBody>
          </p:sp>
        </mc:Choice>
        <mc:Fallback xmlns="">
          <p:sp>
            <p:nvSpPr>
              <p:cNvPr id="23" name="TextBox 22">
                <a:extLst>
                  <a:ext uri="{FF2B5EF4-FFF2-40B4-BE49-F238E27FC236}">
                    <a16:creationId xmlns:a16="http://schemas.microsoft.com/office/drawing/2014/main" id="{E5FEA62E-4B3F-0C6F-8F5A-5327C765DCC9}"/>
                  </a:ext>
                </a:extLst>
              </p:cNvPr>
              <p:cNvSpPr txBox="1">
                <a:spLocks noRot="1" noChangeAspect="1" noMove="1" noResize="1" noEditPoints="1" noAdjustHandles="1" noChangeArrowheads="1" noChangeShapeType="1" noTextEdit="1"/>
              </p:cNvSpPr>
              <p:nvPr/>
            </p:nvSpPr>
            <p:spPr>
              <a:xfrm>
                <a:off x="-499825" y="178662"/>
                <a:ext cx="13191650" cy="830997"/>
              </a:xfrm>
              <a:prstGeom prst="rect">
                <a:avLst/>
              </a:prstGeom>
              <a:blipFill>
                <a:blip r:embed="rId6"/>
                <a:stretch>
                  <a:fillRect t="-1460" b="-2700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ED572BEF-39AC-EF95-7C10-F1D3C0574C51}"/>
                  </a:ext>
                </a:extLst>
              </p:cNvPr>
              <p:cNvSpPr txBox="1"/>
              <p:nvPr/>
            </p:nvSpPr>
            <p:spPr>
              <a:xfrm>
                <a:off x="2525089" y="1834941"/>
                <a:ext cx="4074742" cy="101566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ja-JP" sz="60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𝝅</m:t>
                      </m:r>
                    </m:oMath>
                  </m:oMathPara>
                </a14:m>
                <a:endParaRPr lang="en-US" sz="6000" b="1" dirty="0">
                  <a:solidFill>
                    <a:schemeClr val="tx1">
                      <a:lumMod val="85000"/>
                      <a:lumOff val="15000"/>
                    </a:schemeClr>
                  </a:solidFill>
                  <a:latin typeface="游ゴシック" panose="020B0400000000000000" pitchFamily="50" charset="-128"/>
                  <a:ea typeface="游ゴシック" panose="020B0400000000000000" pitchFamily="50" charset="-128"/>
                  <a:cs typeface="Calibri" panose="020F0502020204030204" pitchFamily="34" charset="0"/>
                </a:endParaRPr>
              </a:p>
            </p:txBody>
          </p:sp>
        </mc:Choice>
        <mc:Fallback xmlns="">
          <p:sp>
            <p:nvSpPr>
              <p:cNvPr id="29" name="TextBox 28">
                <a:extLst>
                  <a:ext uri="{FF2B5EF4-FFF2-40B4-BE49-F238E27FC236}">
                    <a16:creationId xmlns:a16="http://schemas.microsoft.com/office/drawing/2014/main" id="{ED572BEF-39AC-EF95-7C10-F1D3C0574C51}"/>
                  </a:ext>
                </a:extLst>
              </p:cNvPr>
              <p:cNvSpPr txBox="1">
                <a:spLocks noRot="1" noChangeAspect="1" noMove="1" noResize="1" noEditPoints="1" noAdjustHandles="1" noChangeArrowheads="1" noChangeShapeType="1" noTextEdit="1"/>
              </p:cNvSpPr>
              <p:nvPr/>
            </p:nvSpPr>
            <p:spPr>
              <a:xfrm>
                <a:off x="2525089" y="1834941"/>
                <a:ext cx="4074742" cy="1015663"/>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D1CECAAE-2043-1890-3E71-29D784731ED1}"/>
                  </a:ext>
                </a:extLst>
              </p:cNvPr>
              <p:cNvSpPr txBox="1"/>
              <p:nvPr/>
            </p:nvSpPr>
            <p:spPr>
              <a:xfrm>
                <a:off x="9438807" y="1809001"/>
                <a:ext cx="1347738" cy="101566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ja-JP" sz="60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𝒑</m:t>
                      </m:r>
                    </m:oMath>
                  </m:oMathPara>
                </a14:m>
                <a:endParaRPr lang="en-US" sz="6000" b="1" dirty="0">
                  <a:solidFill>
                    <a:schemeClr val="tx1">
                      <a:lumMod val="85000"/>
                      <a:lumOff val="15000"/>
                    </a:schemeClr>
                  </a:solidFill>
                  <a:latin typeface="游ゴシック" panose="020B0400000000000000" pitchFamily="50" charset="-128"/>
                  <a:ea typeface="游ゴシック" panose="020B0400000000000000" pitchFamily="50" charset="-128"/>
                  <a:cs typeface="Calibri" panose="020F0502020204030204" pitchFamily="34" charset="0"/>
                </a:endParaRPr>
              </a:p>
            </p:txBody>
          </p:sp>
        </mc:Choice>
        <mc:Fallback xmlns="">
          <p:sp>
            <p:nvSpPr>
              <p:cNvPr id="32" name="TextBox 31">
                <a:extLst>
                  <a:ext uri="{FF2B5EF4-FFF2-40B4-BE49-F238E27FC236}">
                    <a16:creationId xmlns:a16="http://schemas.microsoft.com/office/drawing/2014/main" id="{D1CECAAE-2043-1890-3E71-29D784731ED1}"/>
                  </a:ext>
                </a:extLst>
              </p:cNvPr>
              <p:cNvSpPr txBox="1">
                <a:spLocks noRot="1" noChangeAspect="1" noMove="1" noResize="1" noEditPoints="1" noAdjustHandles="1" noChangeArrowheads="1" noChangeShapeType="1" noTextEdit="1"/>
              </p:cNvSpPr>
              <p:nvPr/>
            </p:nvSpPr>
            <p:spPr>
              <a:xfrm>
                <a:off x="9438807" y="1809001"/>
                <a:ext cx="1347738" cy="1015663"/>
              </a:xfrm>
              <a:prstGeom prst="rect">
                <a:avLst/>
              </a:prstGeom>
              <a:blipFill>
                <a:blip r:embed="rId8"/>
                <a:stretch>
                  <a:fillRect/>
                </a:stretch>
              </a:blipFill>
            </p:spPr>
            <p:txBody>
              <a:bodyPr/>
              <a:lstStyle/>
              <a:p>
                <a:r>
                  <a:rPr lang="ja-JP" altLang="en-US">
                    <a:noFill/>
                  </a:rPr>
                  <a:t> </a:t>
                </a:r>
              </a:p>
            </p:txBody>
          </p:sp>
        </mc:Fallback>
      </mc:AlternateContent>
      <p:sp>
        <p:nvSpPr>
          <p:cNvPr id="34" name="TextBox 33">
            <a:extLst>
              <a:ext uri="{FF2B5EF4-FFF2-40B4-BE49-F238E27FC236}">
                <a16:creationId xmlns:a16="http://schemas.microsoft.com/office/drawing/2014/main" id="{7FA2CE20-84A0-2657-9492-77DB07B36811}"/>
              </a:ext>
            </a:extLst>
          </p:cNvPr>
          <p:cNvSpPr txBox="1"/>
          <p:nvPr/>
        </p:nvSpPr>
        <p:spPr>
          <a:xfrm>
            <a:off x="2142607" y="1514817"/>
            <a:ext cx="1344940" cy="584775"/>
          </a:xfrm>
          <a:prstGeom prst="rect">
            <a:avLst/>
          </a:prstGeom>
          <a:noFill/>
        </p:spPr>
        <p:txBody>
          <a:bodyPr wrap="square" rtlCol="0">
            <a:spAutoFit/>
          </a:bodyPr>
          <a:lstStyle/>
          <a:p>
            <a:r>
              <a:rPr lang="en-US" altLang="ja-JP" sz="3200" b="1" dirty="0">
                <a:solidFill>
                  <a:srgbClr val="C00000"/>
                </a:solidFill>
                <a:latin typeface="Calibri" panose="020F0502020204030204" pitchFamily="34" charset="0"/>
                <a:cs typeface="Calibri" panose="020F0502020204030204" pitchFamily="34" charset="0"/>
              </a:rPr>
              <a:t>Core</a:t>
            </a:r>
            <a:endParaRPr lang="en-US" sz="3200" b="1" dirty="0">
              <a:solidFill>
                <a:srgbClr val="C00000"/>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FB1E946D-3EC2-F279-9591-22DBB5045FD1}"/>
              </a:ext>
            </a:extLst>
          </p:cNvPr>
          <p:cNvSpPr txBox="1"/>
          <p:nvPr/>
        </p:nvSpPr>
        <p:spPr>
          <a:xfrm>
            <a:off x="1686374" y="2704540"/>
            <a:ext cx="1636672" cy="584775"/>
          </a:xfrm>
          <a:prstGeom prst="rect">
            <a:avLst/>
          </a:prstGeom>
          <a:noFill/>
        </p:spPr>
        <p:txBody>
          <a:bodyPr wrap="square" rtlCol="0">
            <a:spAutoFit/>
          </a:bodyPr>
          <a:lstStyle/>
          <a:p>
            <a:r>
              <a:rPr lang="en-US" altLang="ja-JP" sz="3200" b="1" dirty="0">
                <a:solidFill>
                  <a:srgbClr val="1F4E79"/>
                </a:solidFill>
                <a:latin typeface="Calibri" panose="020F0502020204030204" pitchFamily="34" charset="0"/>
                <a:cs typeface="Calibri" panose="020F0502020204030204" pitchFamily="34" charset="0"/>
              </a:rPr>
              <a:t>Corona</a:t>
            </a:r>
            <a:endParaRPr lang="en-US" sz="3200" b="1" dirty="0">
              <a:solidFill>
                <a:srgbClr val="1F4E79"/>
              </a:solidFill>
              <a:latin typeface="Calibri" panose="020F0502020204030204" pitchFamily="34" charset="0"/>
              <a:cs typeface="Calibri" panose="020F0502020204030204" pitchFamily="34" charset="0"/>
            </a:endParaRPr>
          </a:p>
        </p:txBody>
      </p:sp>
      <p:sp>
        <p:nvSpPr>
          <p:cNvPr id="36" name="Rectangle: Rounded Corners 35">
            <a:extLst>
              <a:ext uri="{FF2B5EF4-FFF2-40B4-BE49-F238E27FC236}">
                <a16:creationId xmlns:a16="http://schemas.microsoft.com/office/drawing/2014/main" id="{1AEFFD62-EBC9-E211-D1C7-AF246C69B237}"/>
              </a:ext>
            </a:extLst>
          </p:cNvPr>
          <p:cNvSpPr/>
          <p:nvPr/>
        </p:nvSpPr>
        <p:spPr>
          <a:xfrm>
            <a:off x="198408" y="5215005"/>
            <a:ext cx="11921705" cy="1081839"/>
          </a:xfrm>
          <a:prstGeom prst="roundRect">
            <a:avLst>
              <a:gd name="adj" fmla="val 18358"/>
            </a:avLst>
          </a:prstGeom>
          <a:solidFill>
            <a:schemeClr val="accent4">
              <a:lumMod val="40000"/>
              <a:lumOff val="60000"/>
            </a:schemeClr>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39E8172-5664-AFD1-4974-EFC0510181C1}"/>
                  </a:ext>
                </a:extLst>
              </p:cNvPr>
              <p:cNvSpPr txBox="1"/>
              <p:nvPr/>
            </p:nvSpPr>
            <p:spPr>
              <a:xfrm>
                <a:off x="-128664" y="5263417"/>
                <a:ext cx="11569434" cy="584775"/>
              </a:xfrm>
              <a:prstGeom prst="rect">
                <a:avLst/>
              </a:prstGeom>
              <a:noFill/>
            </p:spPr>
            <p:txBody>
              <a:bodyPr wrap="square" rtlCol="0">
                <a:spAutoFit/>
              </a:bodyPr>
              <a:lstStyle/>
              <a:p>
                <a:pPr algn="ctr"/>
                <a:r>
                  <a:rPr lang="en-US" altLang="ja-JP" sz="3200" b="1" dirty="0">
                    <a:solidFill>
                      <a:schemeClr val="tx1">
                        <a:lumMod val="85000"/>
                        <a:lumOff val="15000"/>
                      </a:schemeClr>
                    </a:solidFill>
                    <a:latin typeface="Calibri" panose="020F0502020204030204" pitchFamily="34" charset="0"/>
                    <a:ea typeface="Yu Gothic" panose="020B0400000000000000" pitchFamily="34" charset="-128"/>
                    <a:cs typeface="Calibri" panose="020F0502020204030204" pitchFamily="34" charset="0"/>
                  </a:rPr>
                  <a:t>Core dominance up to higher </a:t>
                </a:r>
                <a14:m>
                  <m:oMath xmlns:m="http://schemas.openxmlformats.org/officeDocument/2006/math">
                    <m:sSub>
                      <m:sSubPr>
                        <m:ctrlPr>
                          <a:rPr lang="en-US" altLang="ja-JP" sz="3200" b="1" i="1" smtClean="0">
                            <a:solidFill>
                              <a:schemeClr val="tx1">
                                <a:lumMod val="85000"/>
                                <a:lumOff val="15000"/>
                              </a:schemeClr>
                            </a:solidFill>
                            <a:latin typeface="Cambria Math" panose="02040503050406030204" pitchFamily="18" charset="0"/>
                            <a:ea typeface="Yu Gothic" panose="020B0400000000000000" pitchFamily="34" charset="-128"/>
                          </a:rPr>
                        </m:ctrlPr>
                      </m:sSubPr>
                      <m:e>
                        <m:r>
                          <a:rPr lang="en-US" altLang="ja-JP" sz="3200" b="1" i="1" smtClean="0">
                            <a:solidFill>
                              <a:schemeClr val="tx1">
                                <a:lumMod val="85000"/>
                                <a:lumOff val="15000"/>
                              </a:schemeClr>
                            </a:solidFill>
                            <a:latin typeface="Cambria Math" panose="02040503050406030204" pitchFamily="18" charset="0"/>
                            <a:ea typeface="Yu Gothic" panose="020B0400000000000000" pitchFamily="34" charset="-128"/>
                          </a:rPr>
                          <m:t>𝒑</m:t>
                        </m:r>
                      </m:e>
                      <m:sub>
                        <m:r>
                          <a:rPr lang="en-US" altLang="ja-JP" sz="3200" b="1" i="1" smtClean="0">
                            <a:solidFill>
                              <a:schemeClr val="tx1">
                                <a:lumMod val="85000"/>
                                <a:lumOff val="15000"/>
                              </a:schemeClr>
                            </a:solidFill>
                            <a:latin typeface="Cambria Math" panose="02040503050406030204" pitchFamily="18" charset="0"/>
                            <a:ea typeface="Yu Gothic" panose="020B0400000000000000" pitchFamily="34" charset="-128"/>
                          </a:rPr>
                          <m:t>𝑻</m:t>
                        </m:r>
                      </m:sub>
                    </m:sSub>
                  </m:oMath>
                </a14:m>
                <a:endParaRPr lang="en-US" altLang="ja-JP" sz="3200" b="1" dirty="0">
                  <a:solidFill>
                    <a:schemeClr val="tx1">
                      <a:lumMod val="85000"/>
                      <a:lumOff val="15000"/>
                    </a:schemeClr>
                  </a:solidFill>
                  <a:latin typeface="Calibri" panose="020F0502020204030204" pitchFamily="34" charset="0"/>
                  <a:ea typeface="Yu Gothic" panose="020B0400000000000000" pitchFamily="34" charset="-128"/>
                  <a:cs typeface="Calibri" panose="020F0502020204030204" pitchFamily="34" charset="0"/>
                </a:endParaRPr>
              </a:p>
            </p:txBody>
          </p:sp>
        </mc:Choice>
        <mc:Fallback xmlns="">
          <p:sp>
            <p:nvSpPr>
              <p:cNvPr id="41" name="TextBox 40">
                <a:extLst>
                  <a:ext uri="{FF2B5EF4-FFF2-40B4-BE49-F238E27FC236}">
                    <a16:creationId xmlns:a16="http://schemas.microsoft.com/office/drawing/2014/main" id="{339E8172-5664-AFD1-4974-EFC0510181C1}"/>
                  </a:ext>
                </a:extLst>
              </p:cNvPr>
              <p:cNvSpPr txBox="1">
                <a:spLocks noRot="1" noChangeAspect="1" noMove="1" noResize="1" noEditPoints="1" noAdjustHandles="1" noChangeArrowheads="1" noChangeShapeType="1" noTextEdit="1"/>
              </p:cNvSpPr>
              <p:nvPr/>
            </p:nvSpPr>
            <p:spPr>
              <a:xfrm>
                <a:off x="-128664" y="5263417"/>
                <a:ext cx="11569434" cy="584775"/>
              </a:xfrm>
              <a:prstGeom prst="rect">
                <a:avLst/>
              </a:prstGeom>
              <a:blipFill>
                <a:blip r:embed="rId9"/>
                <a:stretch>
                  <a:fillRect t="-12500" b="-34375"/>
                </a:stretch>
              </a:blipFill>
            </p:spPr>
            <p:txBody>
              <a:bodyPr/>
              <a:lstStyle/>
              <a:p>
                <a:r>
                  <a:rPr lang="ja-JP" altLang="en-US">
                    <a:noFill/>
                  </a:rPr>
                  <a:t> </a:t>
                </a:r>
              </a:p>
            </p:txBody>
          </p:sp>
        </mc:Fallback>
      </mc:AlternateContent>
      <p:sp>
        <p:nvSpPr>
          <p:cNvPr id="43" name="TextBox 42">
            <a:extLst>
              <a:ext uri="{FF2B5EF4-FFF2-40B4-BE49-F238E27FC236}">
                <a16:creationId xmlns:a16="http://schemas.microsoft.com/office/drawing/2014/main" id="{6C93BCA5-5394-AC62-D1CB-332B9166BE56}"/>
              </a:ext>
            </a:extLst>
          </p:cNvPr>
          <p:cNvSpPr txBox="1"/>
          <p:nvPr/>
        </p:nvSpPr>
        <p:spPr>
          <a:xfrm>
            <a:off x="-128664" y="5715159"/>
            <a:ext cx="11569434" cy="584775"/>
          </a:xfrm>
          <a:prstGeom prst="rect">
            <a:avLst/>
          </a:prstGeom>
          <a:noFill/>
        </p:spPr>
        <p:txBody>
          <a:bodyPr wrap="square" rtlCol="0">
            <a:spAutoFit/>
          </a:bodyPr>
          <a:lstStyle/>
          <a:p>
            <a:pPr algn="ctr"/>
            <a:r>
              <a:rPr lang="en-US" altLang="ja-JP" sz="3200" b="1" dirty="0">
                <a:solidFill>
                  <a:schemeClr val="tx1">
                    <a:lumMod val="85000"/>
                    <a:lumOff val="15000"/>
                  </a:schemeClr>
                </a:solidFill>
                <a:latin typeface="Calibri" panose="020F0502020204030204" pitchFamily="34" charset="0"/>
                <a:ea typeface="Yu Gothic" panose="020B0400000000000000" pitchFamily="34" charset="-128"/>
                <a:cs typeface="Calibri" panose="020F0502020204030204" pitchFamily="34" charset="0"/>
              </a:rPr>
              <a:t>for heavier hadrons</a:t>
            </a:r>
          </a:p>
        </p:txBody>
      </p:sp>
      <p:sp>
        <p:nvSpPr>
          <p:cNvPr id="44" name="TextBox 43">
            <a:extLst>
              <a:ext uri="{FF2B5EF4-FFF2-40B4-BE49-F238E27FC236}">
                <a16:creationId xmlns:a16="http://schemas.microsoft.com/office/drawing/2014/main" id="{8AFB7C08-251A-BFF8-36BF-F97C46C0AFA3}"/>
              </a:ext>
            </a:extLst>
          </p:cNvPr>
          <p:cNvSpPr txBox="1"/>
          <p:nvPr/>
        </p:nvSpPr>
        <p:spPr>
          <a:xfrm>
            <a:off x="7367647" y="5877706"/>
            <a:ext cx="4610163" cy="338554"/>
          </a:xfrm>
          <a:prstGeom prst="rect">
            <a:avLst/>
          </a:prstGeom>
          <a:noFill/>
        </p:spPr>
        <p:txBody>
          <a:bodyPr wrap="square">
            <a:spAutoFit/>
          </a:bodyPr>
          <a:lstStyle/>
          <a:p>
            <a:r>
              <a:rPr lang="en-US" altLang="ja-JP" sz="1600" b="1" dirty="0">
                <a:solidFill>
                  <a:schemeClr val="bg2">
                    <a:lumMod val="50000"/>
                  </a:schemeClr>
                </a:solidFill>
                <a:latin typeface="Calibri" panose="020F0502020204030204" pitchFamily="34" charset="0"/>
                <a:cs typeface="Calibri" panose="020F0502020204030204" pitchFamily="34" charset="0"/>
              </a:rPr>
              <a:t>T. Hirano and Y. Nara, Phys. Rev. C 69, 034908 (2004).</a:t>
            </a:r>
            <a:endParaRPr lang="ja-JP" altLang="en-US" sz="1600" b="1" dirty="0">
              <a:solidFill>
                <a:schemeClr val="bg2">
                  <a:lumMod val="50000"/>
                </a:schemeClr>
              </a:solidFill>
              <a:latin typeface="Calibri" panose="020F0502020204030204" pitchFamily="34" charset="0"/>
              <a:cs typeface="Calibri" panose="020F0502020204030204" pitchFamily="34" charset="0"/>
            </a:endParaRPr>
          </a:p>
        </p:txBody>
      </p:sp>
      <p:sp>
        <p:nvSpPr>
          <p:cNvPr id="21" name="矢印: 下 123">
            <a:extLst>
              <a:ext uri="{FF2B5EF4-FFF2-40B4-BE49-F238E27FC236}">
                <a16:creationId xmlns:a16="http://schemas.microsoft.com/office/drawing/2014/main" id="{54EE7EEB-53D2-FC62-26E5-17779F36C5B3}"/>
              </a:ext>
            </a:extLst>
          </p:cNvPr>
          <p:cNvSpPr/>
          <p:nvPr/>
        </p:nvSpPr>
        <p:spPr>
          <a:xfrm rot="16200000">
            <a:off x="2917259" y="1843501"/>
            <a:ext cx="599858" cy="740040"/>
          </a:xfrm>
          <a:prstGeom prst="downArrow">
            <a:avLst>
              <a:gd name="adj1" fmla="val 50000"/>
              <a:gd name="adj2" fmla="val 71666"/>
            </a:avLst>
          </a:prstGeom>
          <a:solidFill>
            <a:srgbClr val="C00000"/>
          </a:solidFill>
          <a:ln w="76200">
            <a:solidFill>
              <a:srgbClr val="3B3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p:sp>
        <p:nvSpPr>
          <p:cNvPr id="22" name="矢印: 下 123">
            <a:extLst>
              <a:ext uri="{FF2B5EF4-FFF2-40B4-BE49-F238E27FC236}">
                <a16:creationId xmlns:a16="http://schemas.microsoft.com/office/drawing/2014/main" id="{85693059-4C85-82E1-CF62-BB92AC31F1F0}"/>
              </a:ext>
            </a:extLst>
          </p:cNvPr>
          <p:cNvSpPr/>
          <p:nvPr/>
        </p:nvSpPr>
        <p:spPr>
          <a:xfrm rot="5400000">
            <a:off x="1475546" y="2212905"/>
            <a:ext cx="599859" cy="740041"/>
          </a:xfrm>
          <a:prstGeom prst="downArrow">
            <a:avLst>
              <a:gd name="adj1" fmla="val 50000"/>
              <a:gd name="adj2" fmla="val 71666"/>
            </a:avLst>
          </a:prstGeom>
          <a:solidFill>
            <a:schemeClr val="accent1"/>
          </a:solidFill>
          <a:ln w="76200">
            <a:solidFill>
              <a:srgbClr val="3B3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p:sp>
        <p:nvSpPr>
          <p:cNvPr id="25" name="矢印: 下 123">
            <a:extLst>
              <a:ext uri="{FF2B5EF4-FFF2-40B4-BE49-F238E27FC236}">
                <a16:creationId xmlns:a16="http://schemas.microsoft.com/office/drawing/2014/main" id="{F4C34554-CB67-F73F-9629-CFE876A7A897}"/>
              </a:ext>
            </a:extLst>
          </p:cNvPr>
          <p:cNvSpPr/>
          <p:nvPr/>
        </p:nvSpPr>
        <p:spPr>
          <a:xfrm rot="16200000">
            <a:off x="8380284" y="1613047"/>
            <a:ext cx="599858" cy="740040"/>
          </a:xfrm>
          <a:prstGeom prst="downArrow">
            <a:avLst>
              <a:gd name="adj1" fmla="val 50000"/>
              <a:gd name="adj2" fmla="val 71666"/>
            </a:avLst>
          </a:prstGeom>
          <a:solidFill>
            <a:srgbClr val="C00000"/>
          </a:solidFill>
          <a:ln w="76200">
            <a:solidFill>
              <a:srgbClr val="3B3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p:sp>
        <p:nvSpPr>
          <p:cNvPr id="26" name="矢印: 下 123">
            <a:extLst>
              <a:ext uri="{FF2B5EF4-FFF2-40B4-BE49-F238E27FC236}">
                <a16:creationId xmlns:a16="http://schemas.microsoft.com/office/drawing/2014/main" id="{1EB69020-D298-62AB-532F-5B5E4D675471}"/>
              </a:ext>
            </a:extLst>
          </p:cNvPr>
          <p:cNvSpPr/>
          <p:nvPr/>
        </p:nvSpPr>
        <p:spPr>
          <a:xfrm rot="5400000">
            <a:off x="6938571" y="1982451"/>
            <a:ext cx="599859" cy="740041"/>
          </a:xfrm>
          <a:prstGeom prst="downArrow">
            <a:avLst>
              <a:gd name="adj1" fmla="val 50000"/>
              <a:gd name="adj2" fmla="val 71666"/>
            </a:avLst>
          </a:prstGeom>
          <a:solidFill>
            <a:schemeClr val="accent1"/>
          </a:solidFill>
          <a:ln w="76200">
            <a:solidFill>
              <a:srgbClr val="3B3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p:spTree>
    <p:extLst>
      <p:ext uri="{BB962C8B-B14F-4D97-AF65-F5344CB8AC3E}">
        <p14:creationId xmlns:p14="http://schemas.microsoft.com/office/powerpoint/2010/main" val="405169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5" grpId="0" animBg="1"/>
      <p:bldP spid="2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55C4CA7-9D4A-7582-29DC-08B47E7083F5}"/>
                  </a:ext>
                </a:extLst>
              </p:cNvPr>
              <p:cNvSpPr>
                <a:spLocks noGrp="1"/>
              </p:cNvSpPr>
              <p:nvPr>
                <p:ph type="title"/>
              </p:nvPr>
            </p:nvSpPr>
            <p:spPr/>
            <p:txBody>
              <a:bodyPr/>
              <a:lstStyle/>
              <a:p>
                <a14:m>
                  <m:oMath xmlns:m="http://schemas.openxmlformats.org/officeDocument/2006/math">
                    <m:sSub>
                      <m:sSubPr>
                        <m:ctrlPr>
                          <a:rPr kumimoji="1" lang="en-US" altLang="ja-JP" b="1" i="1" smtClean="0">
                            <a:latin typeface="Cambria Math" panose="02040503050406030204" pitchFamily="18" charset="0"/>
                          </a:rPr>
                        </m:ctrlPr>
                      </m:sSubPr>
                      <m:e>
                        <m:r>
                          <a:rPr kumimoji="1" lang="en-US" altLang="ja-JP" b="1" i="1" smtClean="0">
                            <a:latin typeface="Cambria Math" panose="02040503050406030204" pitchFamily="18" charset="0"/>
                          </a:rPr>
                          <m:t>𝒄</m:t>
                        </m:r>
                      </m:e>
                      <m:sub>
                        <m:r>
                          <a:rPr kumimoji="1" lang="en-US" altLang="ja-JP" b="1" i="1" smtClean="0">
                            <a:latin typeface="Cambria Math" panose="02040503050406030204" pitchFamily="18" charset="0"/>
                          </a:rPr>
                          <m:t>𝟐</m:t>
                        </m:r>
                      </m:sub>
                    </m:sSub>
                    <m:r>
                      <a:rPr kumimoji="1" lang="en-US" altLang="ja-JP" b="1" i="1" smtClean="0">
                        <a:latin typeface="Cambria Math" panose="02040503050406030204" pitchFamily="18" charset="0"/>
                      </a:rPr>
                      <m:t>{</m:t>
                    </m:r>
                    <m:r>
                      <a:rPr kumimoji="1" lang="en-US" altLang="ja-JP" b="1" i="1" smtClean="0">
                        <a:latin typeface="Cambria Math" panose="02040503050406030204" pitchFamily="18" charset="0"/>
                      </a:rPr>
                      <m:t>𝟒</m:t>
                    </m:r>
                    <m:r>
                      <a:rPr kumimoji="1" lang="en-US" altLang="ja-JP" b="1" i="1" smtClean="0">
                        <a:latin typeface="Cambria Math" panose="02040503050406030204" pitchFamily="18" charset="0"/>
                      </a:rPr>
                      <m:t>}</m:t>
                    </m:r>
                  </m:oMath>
                </a14:m>
                <a:r>
                  <a:rPr kumimoji="1" lang="ja-JP" altLang="en-US" dirty="0"/>
                  <a:t> </a:t>
                </a:r>
                <a:r>
                  <a:rPr kumimoji="1" lang="en-US" altLang="ja-JP" dirty="0"/>
                  <a:t>vs </a:t>
                </a:r>
                <a14:m>
                  <m:oMath xmlns:m="http://schemas.openxmlformats.org/officeDocument/2006/math">
                    <m:sSub>
                      <m:sSubPr>
                        <m:ctrlPr>
                          <a:rPr kumimoji="1" lang="en-US" altLang="ja-JP" b="1" i="1" smtClean="0">
                            <a:latin typeface="Cambria Math" panose="02040503050406030204" pitchFamily="18" charset="0"/>
                          </a:rPr>
                        </m:ctrlPr>
                      </m:sSubPr>
                      <m:e>
                        <m:r>
                          <a:rPr kumimoji="1" lang="en-US" altLang="ja-JP" b="1" i="1" smtClean="0">
                            <a:latin typeface="Cambria Math" panose="02040503050406030204" pitchFamily="18" charset="0"/>
                          </a:rPr>
                          <m:t>𝑵</m:t>
                        </m:r>
                      </m:e>
                      <m:sub>
                        <m:r>
                          <a:rPr kumimoji="1" lang="en-US" altLang="ja-JP" b="1" i="0" smtClean="0">
                            <a:latin typeface="Cambria Math" panose="02040503050406030204" pitchFamily="18" charset="0"/>
                          </a:rPr>
                          <m:t>𝐜𝐡</m:t>
                        </m:r>
                      </m:sub>
                    </m:sSub>
                  </m:oMath>
                </a14:m>
                <a:r>
                  <a:rPr kumimoji="1" lang="ja-JP" altLang="en-US" dirty="0"/>
                  <a:t> </a:t>
                </a:r>
              </a:p>
            </p:txBody>
          </p:sp>
        </mc:Choice>
        <mc:Fallback xmlns="">
          <p:sp>
            <p:nvSpPr>
              <p:cNvPr id="2" name="Title 1">
                <a:extLst>
                  <a:ext uri="{FF2B5EF4-FFF2-40B4-BE49-F238E27FC236}">
                    <a16:creationId xmlns:a16="http://schemas.microsoft.com/office/drawing/2014/main" id="{555C4CA7-9D4A-7582-29DC-08B47E7083F5}"/>
                  </a:ext>
                </a:extLst>
              </p:cNvPr>
              <p:cNvSpPr>
                <a:spLocks noGrp="1" noRot="1" noChangeAspect="1" noMove="1" noResize="1" noEditPoints="1" noAdjustHandles="1" noChangeArrowheads="1" noChangeShapeType="1" noTextEdit="1"/>
              </p:cNvSpPr>
              <p:nvPr>
                <p:ph type="title"/>
              </p:nvPr>
            </p:nvSpPr>
            <p:spPr>
              <a:blipFill>
                <a:blip r:embed="rId2"/>
                <a:stretch>
                  <a:fillRect t="-12676" b="-23944"/>
                </a:stretch>
              </a:blipFill>
            </p:spPr>
            <p:txBody>
              <a:bodyPr/>
              <a:lstStyle/>
              <a:p>
                <a:r>
                  <a:rPr lang="ja-JP" altLang="en-US">
                    <a:noFill/>
                  </a:rPr>
                  <a:t> </a:t>
                </a:r>
              </a:p>
            </p:txBody>
          </p:sp>
        </mc:Fallback>
      </mc:AlternateContent>
      <p:sp>
        <p:nvSpPr>
          <p:cNvPr id="3" name="Date Placeholder 2">
            <a:extLst>
              <a:ext uri="{FF2B5EF4-FFF2-40B4-BE49-F238E27FC236}">
                <a16:creationId xmlns:a16="http://schemas.microsoft.com/office/drawing/2014/main" id="{F2EA2A46-BC3B-BF8B-B058-57007843A26F}"/>
              </a:ext>
            </a:extLst>
          </p:cNvPr>
          <p:cNvSpPr>
            <a:spLocks noGrp="1"/>
          </p:cNvSpPr>
          <p:nvPr>
            <p:ph type="dt" sz="half" idx="10"/>
          </p:nvPr>
        </p:nvSpPr>
        <p:spPr/>
        <p:txBody>
          <a:bodyPr/>
          <a:lstStyle/>
          <a:p>
            <a:r>
              <a:rPr lang="en-US" altLang="ja-JP"/>
              <a:t>2022/09/14,   Yuuka Kanakubo, Sophia Univ.</a:t>
            </a:r>
            <a:endParaRPr lang="ja-JP" altLang="en-US" dirty="0"/>
          </a:p>
        </p:txBody>
      </p:sp>
      <p:sp>
        <p:nvSpPr>
          <p:cNvPr id="4" name="Footer Placeholder 3">
            <a:extLst>
              <a:ext uri="{FF2B5EF4-FFF2-40B4-BE49-F238E27FC236}">
                <a16:creationId xmlns:a16="http://schemas.microsoft.com/office/drawing/2014/main" id="{A5A5B836-23DF-7A11-8980-D1CABC627EBF}"/>
              </a:ext>
            </a:extLst>
          </p:cNvPr>
          <p:cNvSpPr>
            <a:spLocks noGrp="1"/>
          </p:cNvSpPr>
          <p:nvPr>
            <p:ph type="ftr" sz="quarter" idx="11"/>
          </p:nvPr>
        </p:nvSpPr>
        <p:spPr/>
        <p:txBody>
          <a:bodyPr/>
          <a:lstStyle/>
          <a:p>
            <a:r>
              <a:rPr lang="en-US" altLang="zh-CN"/>
              <a:t>Lund University, Sweden</a:t>
            </a:r>
            <a:endParaRPr lang="ja-JP" altLang="en-US" dirty="0"/>
          </a:p>
        </p:txBody>
      </p:sp>
      <p:sp>
        <p:nvSpPr>
          <p:cNvPr id="5" name="Slide Number Placeholder 4">
            <a:extLst>
              <a:ext uri="{FF2B5EF4-FFF2-40B4-BE49-F238E27FC236}">
                <a16:creationId xmlns:a16="http://schemas.microsoft.com/office/drawing/2014/main" id="{D637FF88-99C6-3513-9AA2-F38F82A72286}"/>
              </a:ext>
            </a:extLst>
          </p:cNvPr>
          <p:cNvSpPr>
            <a:spLocks noGrp="1"/>
          </p:cNvSpPr>
          <p:nvPr>
            <p:ph type="sldNum" sz="quarter" idx="12"/>
          </p:nvPr>
        </p:nvSpPr>
        <p:spPr/>
        <p:txBody>
          <a:bodyPr/>
          <a:lstStyle/>
          <a:p>
            <a:fld id="{35AB285C-654F-4A5B-870C-7C676C8AE05A}" type="slidenum">
              <a:rPr lang="ja-JP" altLang="en-US" smtClean="0"/>
              <a:pPr/>
              <a:t>33</a:t>
            </a:fld>
            <a:endParaRPr lang="ja-JP" altLang="en-US" dirty="0"/>
          </a:p>
        </p:txBody>
      </p:sp>
      <p:pic>
        <p:nvPicPr>
          <p:cNvPr id="1026" name="Picture 2">
            <a:extLst>
              <a:ext uri="{FF2B5EF4-FFF2-40B4-BE49-F238E27FC236}">
                <a16:creationId xmlns:a16="http://schemas.microsoft.com/office/drawing/2014/main" id="{7AF48DD4-59E8-C7AB-119B-8578884CF6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677791"/>
            <a:ext cx="5704811" cy="40902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5EB0246-1F00-8273-7F90-49D19A7305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096" y="1677791"/>
            <a:ext cx="5704811" cy="409024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8112028-2386-C3DF-7292-18F8D8FE4B27}"/>
                  </a:ext>
                </a:extLst>
              </p:cNvPr>
              <p:cNvSpPr txBox="1"/>
              <p:nvPr/>
            </p:nvSpPr>
            <p:spPr>
              <a:xfrm>
                <a:off x="673640" y="796780"/>
                <a:ext cx="2803206" cy="7007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2000" b="1" i="1" smtClean="0">
                          <a:solidFill>
                            <a:schemeClr val="tx1">
                              <a:lumMod val="75000"/>
                              <a:lumOff val="25000"/>
                            </a:schemeClr>
                          </a:solidFill>
                          <a:latin typeface="Cambria Math" panose="02040503050406030204" pitchFamily="18" charset="0"/>
                          <a:cs typeface="Calibri" panose="020F0502020204030204" pitchFamily="34" charset="0"/>
                        </a:rPr>
                        <m:t>𝟎</m:t>
                      </m:r>
                      <m:r>
                        <a:rPr lang="en-US" altLang="ja-JP" sz="2000" b="1" i="1" smtClean="0">
                          <a:solidFill>
                            <a:schemeClr val="tx1">
                              <a:lumMod val="75000"/>
                              <a:lumOff val="25000"/>
                            </a:schemeClr>
                          </a:solidFill>
                          <a:latin typeface="Cambria Math" panose="02040503050406030204" pitchFamily="18" charset="0"/>
                          <a:cs typeface="Calibri" panose="020F0502020204030204" pitchFamily="34" charset="0"/>
                        </a:rPr>
                        <m:t>.</m:t>
                      </m:r>
                      <m:r>
                        <a:rPr lang="en-US" altLang="ja-JP" sz="2000" b="1" i="1" smtClean="0">
                          <a:solidFill>
                            <a:schemeClr val="tx1">
                              <a:lumMod val="75000"/>
                              <a:lumOff val="25000"/>
                            </a:schemeClr>
                          </a:solidFill>
                          <a:latin typeface="Cambria Math" panose="02040503050406030204" pitchFamily="18" charset="0"/>
                          <a:cs typeface="Calibri" panose="020F0502020204030204" pitchFamily="34" charset="0"/>
                        </a:rPr>
                        <m:t>𝟐</m:t>
                      </m:r>
                      <m:r>
                        <a:rPr lang="en-US" altLang="ja-JP" sz="2000" b="1" i="1" smtClean="0">
                          <a:solidFill>
                            <a:schemeClr val="tx1">
                              <a:lumMod val="75000"/>
                              <a:lumOff val="25000"/>
                            </a:schemeClr>
                          </a:solidFill>
                          <a:latin typeface="Cambria Math" panose="02040503050406030204" pitchFamily="18" charset="0"/>
                          <a:cs typeface="Calibri" panose="020F0502020204030204" pitchFamily="34" charset="0"/>
                        </a:rPr>
                        <m:t>&lt;</m:t>
                      </m:r>
                      <m:sSub>
                        <m:sSubPr>
                          <m:ctrlPr>
                            <a:rPr lang="en-US" altLang="ja-JP" sz="2000" b="1" i="1" smtClean="0">
                              <a:solidFill>
                                <a:schemeClr val="tx1">
                                  <a:lumMod val="75000"/>
                                  <a:lumOff val="25000"/>
                                </a:schemeClr>
                              </a:solidFill>
                              <a:latin typeface="Cambria Math" panose="02040503050406030204" pitchFamily="18" charset="0"/>
                              <a:cs typeface="Calibri" panose="020F0502020204030204" pitchFamily="34" charset="0"/>
                            </a:rPr>
                          </m:ctrlPr>
                        </m:sSubPr>
                        <m:e>
                          <m:r>
                            <a:rPr lang="en-US" altLang="ja-JP" sz="2000" b="1" i="1" smtClean="0">
                              <a:solidFill>
                                <a:schemeClr val="tx1">
                                  <a:lumMod val="75000"/>
                                  <a:lumOff val="25000"/>
                                </a:schemeClr>
                              </a:solidFill>
                              <a:latin typeface="Cambria Math" panose="02040503050406030204" pitchFamily="18" charset="0"/>
                              <a:cs typeface="Calibri" panose="020F0502020204030204" pitchFamily="34" charset="0"/>
                            </a:rPr>
                            <m:t>𝒑</m:t>
                          </m:r>
                        </m:e>
                        <m:sub>
                          <m:r>
                            <a:rPr lang="en-US" altLang="ja-JP" sz="2000" b="1" i="1" smtClean="0">
                              <a:solidFill>
                                <a:schemeClr val="tx1">
                                  <a:lumMod val="75000"/>
                                  <a:lumOff val="25000"/>
                                </a:schemeClr>
                              </a:solidFill>
                              <a:latin typeface="Cambria Math" panose="02040503050406030204" pitchFamily="18" charset="0"/>
                              <a:cs typeface="Calibri" panose="020F0502020204030204" pitchFamily="34" charset="0"/>
                            </a:rPr>
                            <m:t>𝑻</m:t>
                          </m:r>
                        </m:sub>
                      </m:sSub>
                      <m:r>
                        <a:rPr lang="en-US" altLang="ja-JP" sz="2000" b="1" i="1" smtClean="0">
                          <a:solidFill>
                            <a:schemeClr val="tx1">
                              <a:lumMod val="75000"/>
                              <a:lumOff val="25000"/>
                            </a:schemeClr>
                          </a:solidFill>
                          <a:latin typeface="Cambria Math" panose="02040503050406030204" pitchFamily="18" charset="0"/>
                          <a:cs typeface="Calibri" panose="020F0502020204030204" pitchFamily="34" charset="0"/>
                        </a:rPr>
                        <m:t>&lt;</m:t>
                      </m:r>
                      <m:r>
                        <a:rPr lang="en-US" altLang="ja-JP" sz="2000" b="1" i="1" smtClean="0">
                          <a:solidFill>
                            <a:schemeClr val="tx1">
                              <a:lumMod val="75000"/>
                              <a:lumOff val="25000"/>
                            </a:schemeClr>
                          </a:solidFill>
                          <a:latin typeface="Cambria Math" panose="02040503050406030204" pitchFamily="18" charset="0"/>
                          <a:cs typeface="Calibri" panose="020F0502020204030204" pitchFamily="34" charset="0"/>
                        </a:rPr>
                        <m:t>𝟑</m:t>
                      </m:r>
                      <m:r>
                        <a:rPr lang="en-US" altLang="ja-JP" sz="2000" b="1" i="1" smtClean="0">
                          <a:solidFill>
                            <a:schemeClr val="tx1">
                              <a:lumMod val="75000"/>
                              <a:lumOff val="25000"/>
                            </a:schemeClr>
                          </a:solidFill>
                          <a:latin typeface="Cambria Math" panose="02040503050406030204" pitchFamily="18" charset="0"/>
                          <a:cs typeface="Calibri" panose="020F0502020204030204" pitchFamily="34" charset="0"/>
                        </a:rPr>
                        <m:t>.</m:t>
                      </m:r>
                      <m:r>
                        <a:rPr lang="en-US" altLang="ja-JP" sz="2000" b="1" i="1" smtClean="0">
                          <a:solidFill>
                            <a:schemeClr val="tx1">
                              <a:lumMod val="75000"/>
                              <a:lumOff val="25000"/>
                            </a:schemeClr>
                          </a:solidFill>
                          <a:latin typeface="Cambria Math" panose="02040503050406030204" pitchFamily="18" charset="0"/>
                          <a:cs typeface="Calibri" panose="020F0502020204030204" pitchFamily="34" charset="0"/>
                        </a:rPr>
                        <m:t>𝟎</m:t>
                      </m:r>
                      <m:r>
                        <a:rPr lang="en-US" altLang="ja-JP" sz="2000" b="1" i="1" smtClean="0">
                          <a:solidFill>
                            <a:schemeClr val="tx1">
                              <a:lumMod val="75000"/>
                              <a:lumOff val="25000"/>
                            </a:schemeClr>
                          </a:solidFill>
                          <a:latin typeface="Cambria Math" panose="02040503050406030204" pitchFamily="18" charset="0"/>
                          <a:cs typeface="Calibri" panose="020F0502020204030204" pitchFamily="34" charset="0"/>
                        </a:rPr>
                        <m:t> </m:t>
                      </m:r>
                      <m:r>
                        <a:rPr lang="en-US" altLang="ja-JP" sz="2000" b="1" i="0" smtClean="0">
                          <a:solidFill>
                            <a:schemeClr val="tx1">
                              <a:lumMod val="75000"/>
                              <a:lumOff val="25000"/>
                            </a:schemeClr>
                          </a:solidFill>
                          <a:latin typeface="Cambria Math" panose="02040503050406030204" pitchFamily="18" charset="0"/>
                          <a:cs typeface="Calibri" panose="020F0502020204030204" pitchFamily="34" charset="0"/>
                        </a:rPr>
                        <m:t>𝐆𝐞𝐕</m:t>
                      </m:r>
                      <m:r>
                        <a:rPr lang="en-US" altLang="ja-JP" sz="2000" b="1" i="0" smtClean="0">
                          <a:solidFill>
                            <a:schemeClr val="tx1">
                              <a:lumMod val="75000"/>
                              <a:lumOff val="25000"/>
                            </a:schemeClr>
                          </a:solidFill>
                          <a:latin typeface="Cambria Math" panose="02040503050406030204" pitchFamily="18" charset="0"/>
                          <a:cs typeface="Calibri" panose="020F0502020204030204" pitchFamily="34" charset="0"/>
                        </a:rPr>
                        <m:t>,  </m:t>
                      </m:r>
                      <m:d>
                        <m:dPr>
                          <m:begChr m:val="|"/>
                          <m:endChr m:val="|"/>
                          <m:ctrlPr>
                            <a:rPr lang="en-US" altLang="ja-JP" sz="2000" b="1" i="1" smtClean="0">
                              <a:solidFill>
                                <a:schemeClr val="tx1">
                                  <a:lumMod val="75000"/>
                                  <a:lumOff val="25000"/>
                                </a:schemeClr>
                              </a:solidFill>
                              <a:latin typeface="Cambria Math" panose="02040503050406030204" pitchFamily="18" charset="0"/>
                              <a:cs typeface="Calibri" panose="020F0502020204030204" pitchFamily="34" charset="0"/>
                            </a:rPr>
                          </m:ctrlPr>
                        </m:dPr>
                        <m:e>
                          <m:r>
                            <a:rPr lang="en-US" altLang="ja-JP" sz="2000" b="1" i="1" smtClean="0">
                              <a:solidFill>
                                <a:schemeClr val="tx1">
                                  <a:lumMod val="75000"/>
                                  <a:lumOff val="25000"/>
                                </a:schemeClr>
                              </a:solidFill>
                              <a:latin typeface="Cambria Math" panose="02040503050406030204" pitchFamily="18" charset="0"/>
                              <a:cs typeface="Calibri" panose="020F0502020204030204" pitchFamily="34" charset="0"/>
                            </a:rPr>
                            <m:t>𝜼</m:t>
                          </m:r>
                        </m:e>
                      </m:d>
                      <m:r>
                        <a:rPr lang="en-US" altLang="ja-JP" sz="2000" b="1" i="0" smtClean="0">
                          <a:solidFill>
                            <a:schemeClr val="tx1">
                              <a:lumMod val="75000"/>
                              <a:lumOff val="25000"/>
                            </a:schemeClr>
                          </a:solidFill>
                          <a:latin typeface="Cambria Math" panose="02040503050406030204" pitchFamily="18" charset="0"/>
                          <a:cs typeface="Calibri" panose="020F0502020204030204" pitchFamily="34" charset="0"/>
                        </a:rPr>
                        <m:t>&lt;</m:t>
                      </m:r>
                      <m:r>
                        <a:rPr lang="en-US" altLang="ja-JP" sz="2000" b="1" i="0" smtClean="0">
                          <a:solidFill>
                            <a:schemeClr val="tx1">
                              <a:lumMod val="75000"/>
                              <a:lumOff val="25000"/>
                            </a:schemeClr>
                          </a:solidFill>
                          <a:latin typeface="Cambria Math" panose="02040503050406030204" pitchFamily="18" charset="0"/>
                          <a:cs typeface="Calibri" panose="020F0502020204030204" pitchFamily="34" charset="0"/>
                        </a:rPr>
                        <m:t>𝟎</m:t>
                      </m:r>
                      <m:r>
                        <a:rPr lang="en-US" altLang="ja-JP" sz="2000" b="1" i="0" smtClean="0">
                          <a:solidFill>
                            <a:schemeClr val="tx1">
                              <a:lumMod val="75000"/>
                              <a:lumOff val="25000"/>
                            </a:schemeClr>
                          </a:solidFill>
                          <a:latin typeface="Cambria Math" panose="02040503050406030204" pitchFamily="18" charset="0"/>
                          <a:cs typeface="Calibri" panose="020F0502020204030204" pitchFamily="34" charset="0"/>
                        </a:rPr>
                        <m:t>.</m:t>
                      </m:r>
                      <m:r>
                        <a:rPr lang="en-US" altLang="ja-JP" sz="2000" b="1" i="0" smtClean="0">
                          <a:solidFill>
                            <a:schemeClr val="tx1">
                              <a:lumMod val="75000"/>
                              <a:lumOff val="25000"/>
                            </a:schemeClr>
                          </a:solidFill>
                          <a:latin typeface="Cambria Math" panose="02040503050406030204" pitchFamily="18" charset="0"/>
                          <a:cs typeface="Calibri" panose="020F0502020204030204" pitchFamily="34" charset="0"/>
                        </a:rPr>
                        <m:t>𝟖</m:t>
                      </m:r>
                    </m:oMath>
                  </m:oMathPara>
                </a14:m>
                <a:endParaRPr lang="en-US" altLang="ja-JP" sz="2000" b="1" dirty="0">
                  <a:solidFill>
                    <a:schemeClr val="tx1">
                      <a:lumMod val="75000"/>
                      <a:lumOff val="25000"/>
                    </a:schemeClr>
                  </a:solidFill>
                  <a:latin typeface="Calibri" panose="020F0502020204030204" pitchFamily="34" charset="0"/>
                  <a:cs typeface="Calibri" panose="020F0502020204030204" pitchFamily="34" charset="0"/>
                </a:endParaRPr>
              </a:p>
            </p:txBody>
          </p:sp>
        </mc:Choice>
        <mc:Fallback xmlns="">
          <p:sp>
            <p:nvSpPr>
              <p:cNvPr id="8" name="TextBox 7">
                <a:extLst>
                  <a:ext uri="{FF2B5EF4-FFF2-40B4-BE49-F238E27FC236}">
                    <a16:creationId xmlns:a16="http://schemas.microsoft.com/office/drawing/2014/main" id="{18112028-2386-C3DF-7292-18F8D8FE4B27}"/>
                  </a:ext>
                </a:extLst>
              </p:cNvPr>
              <p:cNvSpPr txBox="1">
                <a:spLocks noRot="1" noChangeAspect="1" noMove="1" noResize="1" noEditPoints="1" noAdjustHandles="1" noChangeArrowheads="1" noChangeShapeType="1" noTextEdit="1"/>
              </p:cNvSpPr>
              <p:nvPr/>
            </p:nvSpPr>
            <p:spPr>
              <a:xfrm>
                <a:off x="673640" y="796780"/>
                <a:ext cx="2803206" cy="700769"/>
              </a:xfrm>
              <a:prstGeom prst="rect">
                <a:avLst/>
              </a:prstGeom>
              <a:blipFill>
                <a:blip r:embed="rId5"/>
                <a:stretch>
                  <a:fillRect b="-434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744700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Rounded Corners 75">
            <a:extLst>
              <a:ext uri="{FF2B5EF4-FFF2-40B4-BE49-F238E27FC236}">
                <a16:creationId xmlns:a16="http://schemas.microsoft.com/office/drawing/2014/main" id="{A16DEFEF-52C3-4B81-8057-0D87381A3E76}"/>
              </a:ext>
            </a:extLst>
          </p:cNvPr>
          <p:cNvSpPr/>
          <p:nvPr/>
        </p:nvSpPr>
        <p:spPr>
          <a:xfrm>
            <a:off x="3652063" y="1504393"/>
            <a:ext cx="3124299" cy="916539"/>
          </a:xfrm>
          <a:prstGeom prst="roundRect">
            <a:avLst>
              <a:gd name="adj" fmla="val 3503"/>
            </a:avLst>
          </a:prstGeom>
          <a:noFill/>
          <a:ln w="76200">
            <a:solidFill>
              <a:srgbClr val="F7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Rectangle: Rounded Corners 72">
            <a:extLst>
              <a:ext uri="{FF2B5EF4-FFF2-40B4-BE49-F238E27FC236}">
                <a16:creationId xmlns:a16="http://schemas.microsoft.com/office/drawing/2014/main" id="{CFDDB5FE-3A9F-4692-80AA-A0803B2046B3}"/>
              </a:ext>
            </a:extLst>
          </p:cNvPr>
          <p:cNvSpPr/>
          <p:nvPr/>
        </p:nvSpPr>
        <p:spPr>
          <a:xfrm>
            <a:off x="3761242" y="4036881"/>
            <a:ext cx="8278358" cy="2144844"/>
          </a:xfrm>
          <a:prstGeom prst="roundRect">
            <a:avLst>
              <a:gd name="adj" fmla="val 3503"/>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a:extLst>
              <a:ext uri="{FF2B5EF4-FFF2-40B4-BE49-F238E27FC236}">
                <a16:creationId xmlns:a16="http://schemas.microsoft.com/office/drawing/2014/main" id="{A26607EB-4DC6-41E8-BC45-7808A13A4126}"/>
              </a:ext>
            </a:extLst>
          </p:cNvPr>
          <p:cNvSpPr>
            <a:spLocks noGrp="1"/>
          </p:cNvSpPr>
          <p:nvPr>
            <p:ph type="title"/>
          </p:nvPr>
        </p:nvSpPr>
        <p:spPr>
          <a:xfrm>
            <a:off x="782784" y="288923"/>
            <a:ext cx="10641994" cy="863311"/>
          </a:xfrm>
        </p:spPr>
        <p:txBody>
          <a:bodyPr>
            <a:normAutofit/>
          </a:bodyPr>
          <a:lstStyle/>
          <a:p>
            <a:r>
              <a:rPr kumimoji="1" lang="en-US" altLang="ja-JP" dirty="0"/>
              <a:t>Relativistic hydrodynamics in one slide</a:t>
            </a:r>
            <a:endParaRPr kumimoji="1" lang="ja-JP" altLang="en-US" dirty="0"/>
          </a:p>
        </p:txBody>
      </p:sp>
      <p:sp>
        <p:nvSpPr>
          <p:cNvPr id="3" name="Date Placeholder 2">
            <a:extLst>
              <a:ext uri="{FF2B5EF4-FFF2-40B4-BE49-F238E27FC236}">
                <a16:creationId xmlns:a16="http://schemas.microsoft.com/office/drawing/2014/main" id="{2368615A-6B86-4FF4-A9B4-3CB09CB5D942}"/>
              </a:ext>
            </a:extLst>
          </p:cNvPr>
          <p:cNvSpPr>
            <a:spLocks noGrp="1"/>
          </p:cNvSpPr>
          <p:nvPr>
            <p:ph type="dt" sz="half" idx="10"/>
          </p:nvPr>
        </p:nvSpPr>
        <p:spPr/>
        <p:txBody>
          <a:bodyPr/>
          <a:lstStyle/>
          <a:p>
            <a:r>
              <a:rPr lang="en-US" altLang="ja-JP"/>
              <a:t>2022/09/14,   Yuuka Kanakubo, Sophia Univ.</a:t>
            </a:r>
            <a:endParaRPr lang="ja-JP" altLang="en-US" dirty="0"/>
          </a:p>
        </p:txBody>
      </p:sp>
      <p:sp>
        <p:nvSpPr>
          <p:cNvPr id="4" name="Footer Placeholder 3">
            <a:extLst>
              <a:ext uri="{FF2B5EF4-FFF2-40B4-BE49-F238E27FC236}">
                <a16:creationId xmlns:a16="http://schemas.microsoft.com/office/drawing/2014/main" id="{5B3FC94A-E202-437F-8ADC-3343BD29DC38}"/>
              </a:ext>
            </a:extLst>
          </p:cNvPr>
          <p:cNvSpPr>
            <a:spLocks noGrp="1"/>
          </p:cNvSpPr>
          <p:nvPr>
            <p:ph type="ftr" sz="quarter" idx="11"/>
          </p:nvPr>
        </p:nvSpPr>
        <p:spPr/>
        <p:txBody>
          <a:bodyPr/>
          <a:lstStyle/>
          <a:p>
            <a:r>
              <a:rPr lang="en-US" altLang="ja-JP"/>
              <a:t>Lund University, Sweden</a:t>
            </a:r>
            <a:endParaRPr lang="ja-JP" altLang="en-US" dirty="0"/>
          </a:p>
        </p:txBody>
      </p:sp>
      <p:sp>
        <p:nvSpPr>
          <p:cNvPr id="5" name="Slide Number Placeholder 4">
            <a:extLst>
              <a:ext uri="{FF2B5EF4-FFF2-40B4-BE49-F238E27FC236}">
                <a16:creationId xmlns:a16="http://schemas.microsoft.com/office/drawing/2014/main" id="{92AA3472-51FE-4C5E-829F-28F4A07ECFBB}"/>
              </a:ext>
            </a:extLst>
          </p:cNvPr>
          <p:cNvSpPr>
            <a:spLocks noGrp="1"/>
          </p:cNvSpPr>
          <p:nvPr>
            <p:ph type="sldNum" sz="quarter" idx="12"/>
          </p:nvPr>
        </p:nvSpPr>
        <p:spPr/>
        <p:txBody>
          <a:bodyPr/>
          <a:lstStyle/>
          <a:p>
            <a:fld id="{35AB285C-654F-4A5B-870C-7C676C8AE05A}" type="slidenum">
              <a:rPr lang="ja-JP" altLang="en-US" smtClean="0"/>
              <a:pPr/>
              <a:t>4</a:t>
            </a:fld>
            <a:endParaRPr lang="ja-JP" altLang="en-US" dirty="0"/>
          </a:p>
        </p:txBody>
      </p:sp>
      <mc:AlternateContent xmlns:mc="http://schemas.openxmlformats.org/markup-compatibility/2006" xmlns:a14="http://schemas.microsoft.com/office/drawing/2010/main">
        <mc:Choice Requires="a14">
          <p:sp>
            <p:nvSpPr>
              <p:cNvPr id="7" name="テキスト ボックス 117">
                <a:extLst>
                  <a:ext uri="{FF2B5EF4-FFF2-40B4-BE49-F238E27FC236}">
                    <a16:creationId xmlns:a16="http://schemas.microsoft.com/office/drawing/2014/main" id="{E3FDF6BE-7BAA-44F7-A6E9-02AD42A617A2}"/>
                  </a:ext>
                </a:extLst>
              </p:cNvPr>
              <p:cNvSpPr txBox="1"/>
              <p:nvPr/>
            </p:nvSpPr>
            <p:spPr>
              <a:xfrm>
                <a:off x="3396499" y="1563747"/>
                <a:ext cx="3581015" cy="757772"/>
              </a:xfrm>
              <a:prstGeom prst="rect">
                <a:avLst/>
              </a:prstGeom>
              <a:noFill/>
            </p:spPr>
            <p:txBody>
              <a:bodyPr wrap="square" rtlCol="0">
                <a:spAutoFit/>
              </a:bodyPr>
              <a:lstStyle/>
              <a:p>
                <a:pPr defTabSz="457200"/>
                <a14:m>
                  <m:oMathPara xmlns:m="http://schemas.openxmlformats.org/officeDocument/2006/math">
                    <m:oMathParaPr>
                      <m:jc m:val="centerGroup"/>
                    </m:oMathParaPr>
                    <m:oMath xmlns:m="http://schemas.openxmlformats.org/officeDocument/2006/math">
                      <m:sSub>
                        <m:sSubPr>
                          <m:ctrlPr>
                            <a:rPr kumimoji="0" lang="en-US" altLang="ja-JP" sz="4000" b="1" i="1" smtClean="0">
                              <a:solidFill>
                                <a:schemeClr val="bg2">
                                  <a:lumMod val="25000"/>
                                </a:schemeClr>
                              </a:solidFill>
                              <a:latin typeface="Cambria Math" panose="02040503050406030204" pitchFamily="18" charset="0"/>
                            </a:rPr>
                          </m:ctrlPr>
                        </m:sSubPr>
                        <m:e>
                          <m:r>
                            <a:rPr kumimoji="0" lang="ja-JP" altLang="en-US" sz="4000" b="1" i="1" smtClean="0">
                              <a:solidFill>
                                <a:schemeClr val="bg2">
                                  <a:lumMod val="25000"/>
                                </a:schemeClr>
                              </a:solidFill>
                              <a:latin typeface="Cambria Math"/>
                            </a:rPr>
                            <m:t>𝝏</m:t>
                          </m:r>
                        </m:e>
                        <m:sub>
                          <m:r>
                            <a:rPr kumimoji="0" lang="ja-JP" altLang="en-US" sz="4000" b="1" i="1" smtClean="0">
                              <a:solidFill>
                                <a:schemeClr val="bg2">
                                  <a:lumMod val="25000"/>
                                </a:schemeClr>
                              </a:solidFill>
                              <a:latin typeface="Cambria Math"/>
                            </a:rPr>
                            <m:t>𝝁</m:t>
                          </m:r>
                        </m:sub>
                      </m:sSub>
                      <m:sSup>
                        <m:sSupPr>
                          <m:ctrlPr>
                            <a:rPr kumimoji="0" lang="en-US" altLang="ja-JP" sz="4000" b="1" i="1" smtClean="0">
                              <a:solidFill>
                                <a:schemeClr val="bg2">
                                  <a:lumMod val="25000"/>
                                </a:schemeClr>
                              </a:solidFill>
                              <a:latin typeface="Cambria Math" panose="02040503050406030204" pitchFamily="18" charset="0"/>
                            </a:rPr>
                          </m:ctrlPr>
                        </m:sSupPr>
                        <m:e>
                          <m:r>
                            <a:rPr kumimoji="0" lang="en-US" altLang="ja-JP" sz="4000" b="1" i="1" smtClean="0">
                              <a:solidFill>
                                <a:schemeClr val="bg2">
                                  <a:lumMod val="25000"/>
                                </a:schemeClr>
                              </a:solidFill>
                              <a:latin typeface="Cambria Math" panose="02040503050406030204" pitchFamily="18" charset="0"/>
                            </a:rPr>
                            <m:t>𝑻</m:t>
                          </m:r>
                        </m:e>
                        <m:sup>
                          <m:r>
                            <a:rPr kumimoji="0" lang="en-US" altLang="ja-JP" sz="4000" b="1" i="1" smtClean="0">
                              <a:solidFill>
                                <a:schemeClr val="bg2">
                                  <a:lumMod val="25000"/>
                                </a:schemeClr>
                              </a:solidFill>
                              <a:latin typeface="Cambria Math" panose="02040503050406030204" pitchFamily="18" charset="0"/>
                            </a:rPr>
                            <m:t>𝝁𝝂</m:t>
                          </m:r>
                        </m:sup>
                      </m:sSup>
                      <m:r>
                        <a:rPr lang="en-US" altLang="ja-JP" sz="4000" b="1" i="1" smtClean="0">
                          <a:solidFill>
                            <a:schemeClr val="bg2">
                              <a:lumMod val="25000"/>
                            </a:schemeClr>
                          </a:solidFill>
                          <a:latin typeface="Cambria Math"/>
                        </a:rPr>
                        <m:t>=</m:t>
                      </m:r>
                      <m:r>
                        <a:rPr lang="en-US" altLang="ja-JP" sz="4000" b="1" i="1" smtClean="0">
                          <a:solidFill>
                            <a:schemeClr val="bg2">
                              <a:lumMod val="25000"/>
                            </a:schemeClr>
                          </a:solidFill>
                          <a:latin typeface="Cambria Math" panose="02040503050406030204" pitchFamily="18" charset="0"/>
                        </a:rPr>
                        <m:t>𝟎</m:t>
                      </m:r>
                    </m:oMath>
                  </m:oMathPara>
                </a14:m>
                <a:endParaRPr lang="ja-JP" altLang="en-US" sz="4000" b="1"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mc:Choice>
        <mc:Fallback xmlns="">
          <p:sp>
            <p:nvSpPr>
              <p:cNvPr id="7" name="テキスト ボックス 117">
                <a:extLst>
                  <a:ext uri="{FF2B5EF4-FFF2-40B4-BE49-F238E27FC236}">
                    <a16:creationId xmlns:a16="http://schemas.microsoft.com/office/drawing/2014/main" id="{E3FDF6BE-7BAA-44F7-A6E9-02AD42A617A2}"/>
                  </a:ext>
                </a:extLst>
              </p:cNvPr>
              <p:cNvSpPr txBox="1">
                <a:spLocks noRot="1" noChangeAspect="1" noMove="1" noResize="1" noEditPoints="1" noAdjustHandles="1" noChangeArrowheads="1" noChangeShapeType="1" noTextEdit="1"/>
              </p:cNvSpPr>
              <p:nvPr/>
            </p:nvSpPr>
            <p:spPr>
              <a:xfrm>
                <a:off x="3396499" y="1563747"/>
                <a:ext cx="3581015" cy="757772"/>
              </a:xfrm>
              <a:prstGeom prst="rect">
                <a:avLst/>
              </a:prstGeom>
              <a:blipFill>
                <a:blip r:embed="rId2"/>
                <a:stretch>
                  <a:fillRect/>
                </a:stretch>
              </a:blipFill>
            </p:spPr>
            <p:txBody>
              <a:bodyPr/>
              <a:lstStyle/>
              <a:p>
                <a:r>
                  <a:rPr lang="ja-JP" altLang="en-US">
                    <a:noFill/>
                  </a:rPr>
                  <a:t> </a:t>
                </a:r>
              </a:p>
            </p:txBody>
          </p:sp>
        </mc:Fallback>
      </mc:AlternateContent>
      <p:sp>
        <p:nvSpPr>
          <p:cNvPr id="8" name="TextBox 7">
            <a:extLst>
              <a:ext uri="{FF2B5EF4-FFF2-40B4-BE49-F238E27FC236}">
                <a16:creationId xmlns:a16="http://schemas.microsoft.com/office/drawing/2014/main" id="{B48CB7D2-52DA-425D-86C8-0E6F0D163BD5}"/>
              </a:ext>
            </a:extLst>
          </p:cNvPr>
          <p:cNvSpPr txBox="1"/>
          <p:nvPr/>
        </p:nvSpPr>
        <p:spPr>
          <a:xfrm>
            <a:off x="406436" y="1439201"/>
            <a:ext cx="3581015" cy="954107"/>
          </a:xfrm>
          <a:prstGeom prst="rect">
            <a:avLst/>
          </a:prstGeom>
          <a:noFill/>
        </p:spPr>
        <p:txBody>
          <a:bodyPr wrap="square" rtlCol="0">
            <a:spAutoFit/>
          </a:bodyPr>
          <a:lstStyle/>
          <a:p>
            <a:r>
              <a:rPr lang="en-US" altLang="ja-JP"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Energy-momentum conservation</a:t>
            </a:r>
            <a:endParaRPr lang="en-US" sz="2800" b="1" dirty="0">
              <a:solidFill>
                <a:srgbClr val="F77F00"/>
              </a:solidFill>
              <a:latin typeface="Calibri" panose="020F0502020204030204" pitchFamily="34" charset="0"/>
              <a:ea typeface="Yu Gothic UI" panose="020B0500000000000000" pitchFamily="34" charset="-128"/>
              <a:cs typeface="Calibri" panose="020F0502020204030204" pitchFamily="34" charset="0"/>
            </a:endParaRPr>
          </a:p>
        </p:txBody>
      </p:sp>
      <mc:AlternateContent xmlns:mc="http://schemas.openxmlformats.org/markup-compatibility/2006" xmlns:a14="http://schemas.microsoft.com/office/drawing/2010/main">
        <mc:Choice Requires="a14">
          <p:sp>
            <p:nvSpPr>
              <p:cNvPr id="10" name="テキスト ボックス 117">
                <a:extLst>
                  <a:ext uri="{FF2B5EF4-FFF2-40B4-BE49-F238E27FC236}">
                    <a16:creationId xmlns:a16="http://schemas.microsoft.com/office/drawing/2014/main" id="{7F96669B-DAD7-4A18-9D60-2D5C306E9A57}"/>
                  </a:ext>
                </a:extLst>
              </p:cNvPr>
              <p:cNvSpPr txBox="1"/>
              <p:nvPr/>
            </p:nvSpPr>
            <p:spPr>
              <a:xfrm>
                <a:off x="7228462" y="1174329"/>
                <a:ext cx="5015303" cy="1384995"/>
              </a:xfrm>
              <a:prstGeom prst="rect">
                <a:avLst/>
              </a:prstGeom>
              <a:noFill/>
            </p:spPr>
            <p:txBody>
              <a:bodyPr wrap="square" rtlCol="0">
                <a:spAutoFit/>
              </a:bodyPr>
              <a:lstStyle/>
              <a:p>
                <a:pPr defTabSz="457200"/>
                <a:r>
                  <a:rPr lang="en-US" altLang="ja-JP"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Energy-momentum tensor</a:t>
                </a:r>
                <a:r>
                  <a:rPr lang="en-US" altLang="ja-JP" sz="2800" b="1" dirty="0">
                    <a:solidFill>
                      <a:srgbClr val="F77F00"/>
                    </a:solidFill>
                    <a:latin typeface="Calibri" panose="020F0502020204030204" pitchFamily="34" charset="0"/>
                    <a:ea typeface="Yu Gothic UI" panose="020B0500000000000000" pitchFamily="34" charset="-128"/>
                    <a:cs typeface="Calibri" panose="020F0502020204030204" pitchFamily="34" charset="0"/>
                  </a:rPr>
                  <a:t> </a:t>
                </a:r>
                <a14:m>
                  <m:oMath xmlns:m="http://schemas.openxmlformats.org/officeDocument/2006/math">
                    <m:sSup>
                      <m:sSupPr>
                        <m:ctrlPr>
                          <a:rPr kumimoji="0" lang="en-US" altLang="ja-JP" sz="2800" b="1" i="1" smtClean="0">
                            <a:solidFill>
                              <a:schemeClr val="bg2">
                                <a:lumMod val="25000"/>
                              </a:schemeClr>
                            </a:solidFill>
                            <a:latin typeface="Cambria Math" panose="02040503050406030204" pitchFamily="18" charset="0"/>
                          </a:rPr>
                        </m:ctrlPr>
                      </m:sSupPr>
                      <m:e>
                        <m:r>
                          <a:rPr kumimoji="0" lang="en-US" altLang="ja-JP" sz="2800" b="1" i="1" smtClean="0">
                            <a:solidFill>
                              <a:schemeClr val="bg2">
                                <a:lumMod val="25000"/>
                              </a:schemeClr>
                            </a:solidFill>
                            <a:latin typeface="Cambria Math" panose="02040503050406030204" pitchFamily="18" charset="0"/>
                          </a:rPr>
                          <m:t>𝑻</m:t>
                        </m:r>
                      </m:e>
                      <m:sup>
                        <m:r>
                          <a:rPr kumimoji="0" lang="en-US" altLang="ja-JP" sz="2800" b="1" i="1" smtClean="0">
                            <a:solidFill>
                              <a:schemeClr val="bg2">
                                <a:lumMod val="25000"/>
                              </a:schemeClr>
                            </a:solidFill>
                            <a:latin typeface="Cambria Math" panose="02040503050406030204" pitchFamily="18" charset="0"/>
                          </a:rPr>
                          <m:t>𝝁𝝂</m:t>
                        </m:r>
                      </m:sup>
                    </m:sSup>
                  </m:oMath>
                </a14:m>
                <a:r>
                  <a:rPr lang="en-US" altLang="ja-JP" sz="2800" b="1"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rPr>
                  <a:t> </a:t>
                </a:r>
                <a:r>
                  <a:rPr lang="en-US" altLang="ja-JP" sz="2800" b="1"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sym typeface="Wingdings" panose="05000000000000000000" pitchFamily="2" charset="2"/>
                  </a:rPr>
                  <a:t></a:t>
                </a:r>
                <a:r>
                  <a:rPr lang="en-US" altLang="ja-JP" sz="2800" b="1"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rPr>
                  <a:t>decomposed with</a:t>
                </a:r>
              </a:p>
              <a:p>
                <a:pPr defTabSz="457200"/>
                <a:r>
                  <a:rPr lang="en-US" altLang="ja-JP" sz="2800" b="1"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rPr>
                  <a:t>     four velocity of fluids </a:t>
                </a:r>
                <a14:m>
                  <m:oMath xmlns:m="http://schemas.openxmlformats.org/officeDocument/2006/math">
                    <m:sSup>
                      <m:sSupPr>
                        <m:ctrlPr>
                          <a:rPr kumimoji="0" lang="en-US" altLang="ja-JP" sz="2800" b="1" i="1" smtClean="0">
                            <a:solidFill>
                              <a:schemeClr val="tx1">
                                <a:lumMod val="75000"/>
                                <a:lumOff val="25000"/>
                              </a:schemeClr>
                            </a:solidFill>
                            <a:latin typeface="Cambria Math" panose="02040503050406030204" pitchFamily="18" charset="0"/>
                          </a:rPr>
                        </m:ctrlPr>
                      </m:sSupPr>
                      <m:e>
                        <m:r>
                          <a:rPr kumimoji="0" lang="en-US" altLang="ja-JP" sz="2800" b="1" i="1">
                            <a:solidFill>
                              <a:schemeClr val="tx1">
                                <a:lumMod val="75000"/>
                                <a:lumOff val="25000"/>
                              </a:schemeClr>
                            </a:solidFill>
                            <a:latin typeface="Cambria Math" panose="02040503050406030204" pitchFamily="18" charset="0"/>
                          </a:rPr>
                          <m:t>𝒖</m:t>
                        </m:r>
                      </m:e>
                      <m:sup>
                        <m:r>
                          <a:rPr kumimoji="0" lang="en-US" altLang="ja-JP" sz="2800" b="1" i="1">
                            <a:solidFill>
                              <a:schemeClr val="tx1">
                                <a:lumMod val="75000"/>
                                <a:lumOff val="25000"/>
                              </a:schemeClr>
                            </a:solidFill>
                            <a:latin typeface="Cambria Math" panose="02040503050406030204" pitchFamily="18" charset="0"/>
                          </a:rPr>
                          <m:t>𝝁</m:t>
                        </m:r>
                      </m:sup>
                    </m:sSup>
                    <m:d>
                      <m:dPr>
                        <m:ctrlPr>
                          <a:rPr kumimoji="0" lang="en-US" altLang="ja-JP" sz="2800" b="1" i="1">
                            <a:solidFill>
                              <a:schemeClr val="tx1">
                                <a:lumMod val="75000"/>
                                <a:lumOff val="25000"/>
                              </a:schemeClr>
                            </a:solidFill>
                            <a:latin typeface="Cambria Math" panose="02040503050406030204" pitchFamily="18" charset="0"/>
                          </a:rPr>
                        </m:ctrlPr>
                      </m:dPr>
                      <m:e>
                        <m:r>
                          <a:rPr kumimoji="0" lang="en-US" altLang="ja-JP" sz="2800" b="1" i="1">
                            <a:solidFill>
                              <a:schemeClr val="tx1">
                                <a:lumMod val="75000"/>
                                <a:lumOff val="25000"/>
                              </a:schemeClr>
                            </a:solidFill>
                            <a:latin typeface="Cambria Math" panose="02040503050406030204" pitchFamily="18" charset="0"/>
                          </a:rPr>
                          <m:t>𝒙</m:t>
                        </m:r>
                      </m:e>
                    </m:d>
                  </m:oMath>
                </a14:m>
                <a:endParaRPr lang="ja-JP" altLang="en-US" sz="2800" b="1" dirty="0">
                  <a:solidFill>
                    <a:schemeClr val="bg2">
                      <a:lumMod val="50000"/>
                    </a:schemeClr>
                  </a:solidFill>
                  <a:latin typeface="Calibri" panose="020F0502020204030204" pitchFamily="34" charset="0"/>
                  <a:ea typeface="Yu Gothic UI" panose="020B0500000000000000" pitchFamily="34" charset="-128"/>
                  <a:cs typeface="Calibri" panose="020F0502020204030204" pitchFamily="34" charset="0"/>
                </a:endParaRPr>
              </a:p>
            </p:txBody>
          </p:sp>
        </mc:Choice>
        <mc:Fallback xmlns="">
          <p:sp>
            <p:nvSpPr>
              <p:cNvPr id="10" name="テキスト ボックス 117">
                <a:extLst>
                  <a:ext uri="{FF2B5EF4-FFF2-40B4-BE49-F238E27FC236}">
                    <a16:creationId xmlns:a16="http://schemas.microsoft.com/office/drawing/2014/main" id="{7F96669B-DAD7-4A18-9D60-2D5C306E9A57}"/>
                  </a:ext>
                </a:extLst>
              </p:cNvPr>
              <p:cNvSpPr txBox="1">
                <a:spLocks noRot="1" noChangeAspect="1" noMove="1" noResize="1" noEditPoints="1" noAdjustHandles="1" noChangeArrowheads="1" noChangeShapeType="1" noTextEdit="1"/>
              </p:cNvSpPr>
              <p:nvPr/>
            </p:nvSpPr>
            <p:spPr>
              <a:xfrm>
                <a:off x="7228462" y="1174329"/>
                <a:ext cx="5015303" cy="1384995"/>
              </a:xfrm>
              <a:prstGeom prst="rect">
                <a:avLst/>
              </a:prstGeom>
              <a:blipFill>
                <a:blip r:embed="rId3"/>
                <a:stretch>
                  <a:fillRect l="-2555" t="-4405" b="-1189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17">
                <a:extLst>
                  <a:ext uri="{FF2B5EF4-FFF2-40B4-BE49-F238E27FC236}">
                    <a16:creationId xmlns:a16="http://schemas.microsoft.com/office/drawing/2014/main" id="{8C8E56A0-68B0-4410-B105-7B22E203B8DD}"/>
                  </a:ext>
                </a:extLst>
              </p:cNvPr>
              <p:cNvSpPr txBox="1"/>
              <p:nvPr/>
            </p:nvSpPr>
            <p:spPr>
              <a:xfrm>
                <a:off x="4063426" y="3000285"/>
                <a:ext cx="2378597" cy="584775"/>
              </a:xfrm>
              <a:prstGeom prst="rect">
                <a:avLst/>
              </a:prstGeom>
              <a:noFill/>
            </p:spPr>
            <p:txBody>
              <a:bodyPr wrap="square" rtlCol="0">
                <a:spAutoFit/>
              </a:bodyPr>
              <a:lstStyle/>
              <a:p>
                <a:pPr defTabSz="457200"/>
                <a14:m>
                  <m:oMathPara xmlns:m="http://schemas.openxmlformats.org/officeDocument/2006/math">
                    <m:oMathParaPr>
                      <m:jc m:val="centerGroup"/>
                    </m:oMathParaPr>
                    <m:oMath xmlns:m="http://schemas.openxmlformats.org/officeDocument/2006/math">
                      <m:r>
                        <a:rPr kumimoji="0" lang="en-US" altLang="ja-JP" sz="3200" b="1" i="1" smtClean="0">
                          <a:solidFill>
                            <a:schemeClr val="bg2">
                              <a:lumMod val="25000"/>
                            </a:schemeClr>
                          </a:solidFill>
                          <a:latin typeface="Cambria Math" panose="02040503050406030204" pitchFamily="18" charset="0"/>
                        </a:rPr>
                        <m:t>𝑷</m:t>
                      </m:r>
                      <m:r>
                        <a:rPr kumimoji="0" lang="en-US" altLang="ja-JP" sz="3200" b="1" i="1" smtClean="0">
                          <a:solidFill>
                            <a:schemeClr val="bg2">
                              <a:lumMod val="25000"/>
                            </a:schemeClr>
                          </a:solidFill>
                          <a:latin typeface="Cambria Math" panose="02040503050406030204" pitchFamily="18" charset="0"/>
                        </a:rPr>
                        <m:t>=</m:t>
                      </m:r>
                      <m:r>
                        <a:rPr kumimoji="0" lang="en-US" altLang="ja-JP" sz="3200" b="1" i="1" smtClean="0">
                          <a:solidFill>
                            <a:schemeClr val="bg2">
                              <a:lumMod val="25000"/>
                            </a:schemeClr>
                          </a:solidFill>
                          <a:latin typeface="Cambria Math" panose="02040503050406030204" pitchFamily="18" charset="0"/>
                        </a:rPr>
                        <m:t>𝑷</m:t>
                      </m:r>
                      <m:d>
                        <m:dPr>
                          <m:ctrlPr>
                            <a:rPr kumimoji="0" lang="en-US" altLang="ja-JP" sz="3200" b="1" i="1" smtClean="0">
                              <a:solidFill>
                                <a:schemeClr val="bg2">
                                  <a:lumMod val="25000"/>
                                </a:schemeClr>
                              </a:solidFill>
                              <a:latin typeface="Cambria Math" panose="02040503050406030204" pitchFamily="18" charset="0"/>
                            </a:rPr>
                          </m:ctrlPr>
                        </m:dPr>
                        <m:e>
                          <m:r>
                            <a:rPr kumimoji="0" lang="en-US" altLang="ja-JP" sz="3200" b="1" i="1" smtClean="0">
                              <a:solidFill>
                                <a:schemeClr val="bg2">
                                  <a:lumMod val="25000"/>
                                </a:schemeClr>
                              </a:solidFill>
                              <a:latin typeface="Cambria Math" panose="02040503050406030204" pitchFamily="18" charset="0"/>
                            </a:rPr>
                            <m:t>𝒆</m:t>
                          </m:r>
                        </m:e>
                      </m:d>
                    </m:oMath>
                  </m:oMathPara>
                </a14:m>
                <a:endParaRPr lang="ja-JP" altLang="en-US" sz="3200" b="1"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mc:Choice>
        <mc:Fallback xmlns="">
          <p:sp>
            <p:nvSpPr>
              <p:cNvPr id="11" name="テキスト ボックス 117">
                <a:extLst>
                  <a:ext uri="{FF2B5EF4-FFF2-40B4-BE49-F238E27FC236}">
                    <a16:creationId xmlns:a16="http://schemas.microsoft.com/office/drawing/2014/main" id="{8C8E56A0-68B0-4410-B105-7B22E203B8DD}"/>
                  </a:ext>
                </a:extLst>
              </p:cNvPr>
              <p:cNvSpPr txBox="1">
                <a:spLocks noRot="1" noChangeAspect="1" noMove="1" noResize="1" noEditPoints="1" noAdjustHandles="1" noChangeArrowheads="1" noChangeShapeType="1" noTextEdit="1"/>
              </p:cNvSpPr>
              <p:nvPr/>
            </p:nvSpPr>
            <p:spPr>
              <a:xfrm>
                <a:off x="4063426" y="3000285"/>
                <a:ext cx="2378597" cy="584775"/>
              </a:xfrm>
              <a:prstGeom prst="rect">
                <a:avLst/>
              </a:prstGeom>
              <a:blipFill>
                <a:blip r:embed="rId4"/>
                <a:stretch>
                  <a:fillRect/>
                </a:stretch>
              </a:blipFill>
            </p:spPr>
            <p:txBody>
              <a:bodyPr/>
              <a:lstStyle/>
              <a:p>
                <a:r>
                  <a:rPr lang="ja-JP" altLang="en-US">
                    <a:noFill/>
                  </a:rPr>
                  <a:t> </a:t>
                </a:r>
              </a:p>
            </p:txBody>
          </p:sp>
        </mc:Fallback>
      </mc:AlternateContent>
      <p:sp>
        <p:nvSpPr>
          <p:cNvPr id="12" name="Oval 11">
            <a:extLst>
              <a:ext uri="{FF2B5EF4-FFF2-40B4-BE49-F238E27FC236}">
                <a16:creationId xmlns:a16="http://schemas.microsoft.com/office/drawing/2014/main" id="{EF784F8C-6594-419C-81DD-7CEA49DF1F77}"/>
              </a:ext>
            </a:extLst>
          </p:cNvPr>
          <p:cNvSpPr/>
          <p:nvPr/>
        </p:nvSpPr>
        <p:spPr>
          <a:xfrm>
            <a:off x="2269758" y="4452781"/>
            <a:ext cx="212436" cy="21243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Oval 12">
            <a:extLst>
              <a:ext uri="{FF2B5EF4-FFF2-40B4-BE49-F238E27FC236}">
                <a16:creationId xmlns:a16="http://schemas.microsoft.com/office/drawing/2014/main" id="{3EACE95D-9DB1-4E14-A46E-60DD4D2F3240}"/>
              </a:ext>
            </a:extLst>
          </p:cNvPr>
          <p:cNvSpPr/>
          <p:nvPr/>
        </p:nvSpPr>
        <p:spPr>
          <a:xfrm>
            <a:off x="2782377" y="4965399"/>
            <a:ext cx="212436" cy="21243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Oval 13">
            <a:extLst>
              <a:ext uri="{FF2B5EF4-FFF2-40B4-BE49-F238E27FC236}">
                <a16:creationId xmlns:a16="http://schemas.microsoft.com/office/drawing/2014/main" id="{D17F0A96-51F5-424A-8A50-D6856168A414}"/>
              </a:ext>
            </a:extLst>
          </p:cNvPr>
          <p:cNvSpPr/>
          <p:nvPr/>
        </p:nvSpPr>
        <p:spPr>
          <a:xfrm>
            <a:off x="2163540" y="4965399"/>
            <a:ext cx="212436" cy="21243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Oval 14">
            <a:extLst>
              <a:ext uri="{FF2B5EF4-FFF2-40B4-BE49-F238E27FC236}">
                <a16:creationId xmlns:a16="http://schemas.microsoft.com/office/drawing/2014/main" id="{8E348998-3CF4-4383-B354-3299ECC820E8}"/>
              </a:ext>
            </a:extLst>
          </p:cNvPr>
          <p:cNvSpPr/>
          <p:nvPr/>
        </p:nvSpPr>
        <p:spPr>
          <a:xfrm>
            <a:off x="3013286" y="4729893"/>
            <a:ext cx="212436" cy="21243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Oval 15">
            <a:extLst>
              <a:ext uri="{FF2B5EF4-FFF2-40B4-BE49-F238E27FC236}">
                <a16:creationId xmlns:a16="http://schemas.microsoft.com/office/drawing/2014/main" id="{AAC5F096-F8B7-4437-8B14-2B93D87BAF31}"/>
              </a:ext>
            </a:extLst>
          </p:cNvPr>
          <p:cNvSpPr/>
          <p:nvPr/>
        </p:nvSpPr>
        <p:spPr>
          <a:xfrm>
            <a:off x="1297718" y="5096505"/>
            <a:ext cx="212436" cy="21243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Oval 16">
            <a:extLst>
              <a:ext uri="{FF2B5EF4-FFF2-40B4-BE49-F238E27FC236}">
                <a16:creationId xmlns:a16="http://schemas.microsoft.com/office/drawing/2014/main" id="{7B43660B-973C-4F19-9C98-09EA9B6A34D3}"/>
              </a:ext>
            </a:extLst>
          </p:cNvPr>
          <p:cNvSpPr/>
          <p:nvPr/>
        </p:nvSpPr>
        <p:spPr>
          <a:xfrm>
            <a:off x="2380595" y="5506074"/>
            <a:ext cx="212436" cy="21243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Oval 17">
            <a:extLst>
              <a:ext uri="{FF2B5EF4-FFF2-40B4-BE49-F238E27FC236}">
                <a16:creationId xmlns:a16="http://schemas.microsoft.com/office/drawing/2014/main" id="{3E423AFC-9A7F-47EE-9AEB-52090E34A66C}"/>
              </a:ext>
            </a:extLst>
          </p:cNvPr>
          <p:cNvSpPr/>
          <p:nvPr/>
        </p:nvSpPr>
        <p:spPr>
          <a:xfrm>
            <a:off x="1665975" y="4822583"/>
            <a:ext cx="212436" cy="21243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Oval 18">
            <a:extLst>
              <a:ext uri="{FF2B5EF4-FFF2-40B4-BE49-F238E27FC236}">
                <a16:creationId xmlns:a16="http://schemas.microsoft.com/office/drawing/2014/main" id="{9DC9B74B-829D-4EF0-A6D4-83D841F90399}"/>
              </a:ext>
            </a:extLst>
          </p:cNvPr>
          <p:cNvSpPr/>
          <p:nvPr/>
        </p:nvSpPr>
        <p:spPr>
          <a:xfrm>
            <a:off x="1772193" y="5506074"/>
            <a:ext cx="212436" cy="21243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Oval 19">
            <a:extLst>
              <a:ext uri="{FF2B5EF4-FFF2-40B4-BE49-F238E27FC236}">
                <a16:creationId xmlns:a16="http://schemas.microsoft.com/office/drawing/2014/main" id="{28D164A7-2B67-4D15-89F8-064ECA13DAAF}"/>
              </a:ext>
            </a:extLst>
          </p:cNvPr>
          <p:cNvSpPr/>
          <p:nvPr/>
        </p:nvSpPr>
        <p:spPr>
          <a:xfrm>
            <a:off x="2780502" y="5307123"/>
            <a:ext cx="212436" cy="21243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Straight Arrow Connector 20">
            <a:extLst>
              <a:ext uri="{FF2B5EF4-FFF2-40B4-BE49-F238E27FC236}">
                <a16:creationId xmlns:a16="http://schemas.microsoft.com/office/drawing/2014/main" id="{E4A7FF69-36BD-48CA-AF81-3ADC03F2BD7D}"/>
              </a:ext>
            </a:extLst>
          </p:cNvPr>
          <p:cNvCxnSpPr>
            <a:cxnSpLocks/>
          </p:cNvCxnSpPr>
          <p:nvPr/>
        </p:nvCxnSpPr>
        <p:spPr>
          <a:xfrm>
            <a:off x="2886720" y="5413341"/>
            <a:ext cx="259382" cy="302000"/>
          </a:xfrm>
          <a:prstGeom prst="straightConnector1">
            <a:avLst/>
          </a:prstGeom>
          <a:ln w="31750">
            <a:solidFill>
              <a:schemeClr val="tx1">
                <a:lumMod val="75000"/>
                <a:lumOff val="25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B66DA59-437D-4783-937A-6E02719AC075}"/>
              </a:ext>
            </a:extLst>
          </p:cNvPr>
          <p:cNvCxnSpPr>
            <a:cxnSpLocks/>
          </p:cNvCxnSpPr>
          <p:nvPr/>
        </p:nvCxnSpPr>
        <p:spPr>
          <a:xfrm flipH="1">
            <a:off x="2110431" y="4553610"/>
            <a:ext cx="318654" cy="204784"/>
          </a:xfrm>
          <a:prstGeom prst="straightConnector1">
            <a:avLst/>
          </a:prstGeom>
          <a:ln w="31750">
            <a:solidFill>
              <a:schemeClr val="tx1">
                <a:lumMod val="75000"/>
                <a:lumOff val="25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4F168E9-DFC5-49BA-874E-51CC85FDF531}"/>
              </a:ext>
            </a:extLst>
          </p:cNvPr>
          <p:cNvCxnSpPr>
            <a:cxnSpLocks/>
          </p:cNvCxnSpPr>
          <p:nvPr/>
        </p:nvCxnSpPr>
        <p:spPr>
          <a:xfrm>
            <a:off x="2215502" y="5018441"/>
            <a:ext cx="232003" cy="290500"/>
          </a:xfrm>
          <a:prstGeom prst="straightConnector1">
            <a:avLst/>
          </a:prstGeom>
          <a:ln w="31750">
            <a:solidFill>
              <a:schemeClr val="tx1">
                <a:lumMod val="75000"/>
                <a:lumOff val="25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29C2CD6-72EC-4C90-B462-8CC361919BAB}"/>
              </a:ext>
            </a:extLst>
          </p:cNvPr>
          <p:cNvCxnSpPr>
            <a:cxnSpLocks/>
          </p:cNvCxnSpPr>
          <p:nvPr/>
        </p:nvCxnSpPr>
        <p:spPr>
          <a:xfrm flipH="1" flipV="1">
            <a:off x="2812889" y="4729893"/>
            <a:ext cx="36399" cy="377213"/>
          </a:xfrm>
          <a:prstGeom prst="straightConnector1">
            <a:avLst/>
          </a:prstGeom>
          <a:ln w="31750">
            <a:solidFill>
              <a:schemeClr val="tx1">
                <a:lumMod val="75000"/>
                <a:lumOff val="25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786B323-E463-4C04-96E6-BCF66C4E1505}"/>
              </a:ext>
            </a:extLst>
          </p:cNvPr>
          <p:cNvCxnSpPr>
            <a:cxnSpLocks/>
          </p:cNvCxnSpPr>
          <p:nvPr/>
        </p:nvCxnSpPr>
        <p:spPr>
          <a:xfrm flipH="1">
            <a:off x="2983119" y="4928801"/>
            <a:ext cx="109675" cy="390650"/>
          </a:xfrm>
          <a:prstGeom prst="straightConnector1">
            <a:avLst/>
          </a:prstGeom>
          <a:ln w="31750">
            <a:solidFill>
              <a:schemeClr val="tx1">
                <a:lumMod val="75000"/>
                <a:lumOff val="25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BD53496-D2E7-4056-AEB2-39A2267D4BF2}"/>
              </a:ext>
            </a:extLst>
          </p:cNvPr>
          <p:cNvCxnSpPr>
            <a:cxnSpLocks/>
          </p:cNvCxnSpPr>
          <p:nvPr/>
        </p:nvCxnSpPr>
        <p:spPr>
          <a:xfrm>
            <a:off x="1364683" y="5202723"/>
            <a:ext cx="274582" cy="212436"/>
          </a:xfrm>
          <a:prstGeom prst="straightConnector1">
            <a:avLst/>
          </a:prstGeom>
          <a:ln w="31750">
            <a:solidFill>
              <a:schemeClr val="tx1">
                <a:lumMod val="75000"/>
                <a:lumOff val="25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691AF66-4F00-476C-8CB3-436373E35759}"/>
              </a:ext>
            </a:extLst>
          </p:cNvPr>
          <p:cNvCxnSpPr>
            <a:cxnSpLocks/>
          </p:cNvCxnSpPr>
          <p:nvPr/>
        </p:nvCxnSpPr>
        <p:spPr>
          <a:xfrm flipH="1" flipV="1">
            <a:off x="1713770" y="4575675"/>
            <a:ext cx="67988" cy="389724"/>
          </a:xfrm>
          <a:prstGeom prst="straightConnector1">
            <a:avLst/>
          </a:prstGeom>
          <a:ln w="31750">
            <a:solidFill>
              <a:schemeClr val="tx1">
                <a:lumMod val="75000"/>
                <a:lumOff val="25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0201AFA-8DFA-418E-9627-FA728A4B809D}"/>
              </a:ext>
            </a:extLst>
          </p:cNvPr>
          <p:cNvCxnSpPr>
            <a:cxnSpLocks/>
          </p:cNvCxnSpPr>
          <p:nvPr/>
        </p:nvCxnSpPr>
        <p:spPr>
          <a:xfrm flipV="1">
            <a:off x="1808821" y="5349230"/>
            <a:ext cx="298660" cy="295216"/>
          </a:xfrm>
          <a:prstGeom prst="straightConnector1">
            <a:avLst/>
          </a:prstGeom>
          <a:ln w="31750">
            <a:solidFill>
              <a:schemeClr val="tx1">
                <a:lumMod val="75000"/>
                <a:lumOff val="25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6BA8EC7-F1D0-41CA-860B-75D25DF34A3E}"/>
              </a:ext>
            </a:extLst>
          </p:cNvPr>
          <p:cNvCxnSpPr>
            <a:cxnSpLocks/>
          </p:cNvCxnSpPr>
          <p:nvPr/>
        </p:nvCxnSpPr>
        <p:spPr>
          <a:xfrm flipH="1" flipV="1">
            <a:off x="2168450" y="5344438"/>
            <a:ext cx="342192" cy="304800"/>
          </a:xfrm>
          <a:prstGeom prst="straightConnector1">
            <a:avLst/>
          </a:prstGeom>
          <a:ln w="31750">
            <a:solidFill>
              <a:schemeClr val="tx1">
                <a:lumMod val="75000"/>
                <a:lumOff val="25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C27C9B6C-17B4-452E-8195-F1A41EDFD187}"/>
              </a:ext>
            </a:extLst>
          </p:cNvPr>
          <p:cNvSpPr/>
          <p:nvPr/>
        </p:nvSpPr>
        <p:spPr>
          <a:xfrm>
            <a:off x="1213888" y="4365288"/>
            <a:ext cx="2170731" cy="1480065"/>
          </a:xfrm>
          <a:prstGeom prst="rect">
            <a:avLst/>
          </a:prstGeom>
          <a:gradFill flip="none" rotWithShape="1">
            <a:gsLst>
              <a:gs pos="98000">
                <a:schemeClr val="bg1"/>
              </a:gs>
              <a:gs pos="7000">
                <a:srgbClr val="D62828"/>
              </a:gs>
              <a:gs pos="100000">
                <a:srgbClr val="F79999"/>
              </a:gs>
              <a:gs pos="100000">
                <a:schemeClr val="accent1">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Freeform: Shape 29">
            <a:extLst>
              <a:ext uri="{FF2B5EF4-FFF2-40B4-BE49-F238E27FC236}">
                <a16:creationId xmlns:a16="http://schemas.microsoft.com/office/drawing/2014/main" id="{8D551CD1-2CB7-472C-9649-66914741A979}"/>
              </a:ext>
            </a:extLst>
          </p:cNvPr>
          <p:cNvSpPr/>
          <p:nvPr/>
        </p:nvSpPr>
        <p:spPr>
          <a:xfrm>
            <a:off x="1303155" y="4459660"/>
            <a:ext cx="2084204" cy="437906"/>
          </a:xfrm>
          <a:custGeom>
            <a:avLst/>
            <a:gdLst>
              <a:gd name="connsiteX0" fmla="*/ 0 w 8645236"/>
              <a:gd name="connsiteY0" fmla="*/ 929277 h 1591425"/>
              <a:gd name="connsiteX1" fmla="*/ 3500582 w 8645236"/>
              <a:gd name="connsiteY1" fmla="*/ 14877 h 1591425"/>
              <a:gd name="connsiteX2" fmla="*/ 6114473 w 8645236"/>
              <a:gd name="connsiteY2" fmla="*/ 1585059 h 1591425"/>
              <a:gd name="connsiteX3" fmla="*/ 8645236 w 8645236"/>
              <a:gd name="connsiteY3" fmla="*/ 606005 h 1591425"/>
              <a:gd name="connsiteX4" fmla="*/ 8645236 w 8645236"/>
              <a:gd name="connsiteY4" fmla="*/ 606005 h 1591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5236" h="1591425">
                <a:moveTo>
                  <a:pt x="0" y="929277"/>
                </a:moveTo>
                <a:cubicBezTo>
                  <a:pt x="1240751" y="417428"/>
                  <a:pt x="2481503" y="-94420"/>
                  <a:pt x="3500582" y="14877"/>
                </a:cubicBezTo>
                <a:cubicBezTo>
                  <a:pt x="4519661" y="124174"/>
                  <a:pt x="5257031" y="1486538"/>
                  <a:pt x="6114473" y="1585059"/>
                </a:cubicBezTo>
                <a:cubicBezTo>
                  <a:pt x="6971915" y="1683580"/>
                  <a:pt x="8645236" y="606005"/>
                  <a:pt x="8645236" y="606005"/>
                </a:cubicBezTo>
                <a:lnTo>
                  <a:pt x="8645236" y="606005"/>
                </a:lnTo>
              </a:path>
            </a:pathLst>
          </a:custGeom>
          <a:noFill/>
          <a:ln w="38100">
            <a:solidFill>
              <a:srgbClr val="D6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31" name="Freeform: Shape 30">
            <a:extLst>
              <a:ext uri="{FF2B5EF4-FFF2-40B4-BE49-F238E27FC236}">
                <a16:creationId xmlns:a16="http://schemas.microsoft.com/office/drawing/2014/main" id="{4A4D7589-2BAC-4675-A663-F2F2161C5967}"/>
              </a:ext>
            </a:extLst>
          </p:cNvPr>
          <p:cNvSpPr/>
          <p:nvPr/>
        </p:nvSpPr>
        <p:spPr>
          <a:xfrm>
            <a:off x="1129251" y="4890959"/>
            <a:ext cx="2208586" cy="437906"/>
          </a:xfrm>
          <a:custGeom>
            <a:avLst/>
            <a:gdLst>
              <a:gd name="connsiteX0" fmla="*/ 0 w 8645236"/>
              <a:gd name="connsiteY0" fmla="*/ 929277 h 1591425"/>
              <a:gd name="connsiteX1" fmla="*/ 3500582 w 8645236"/>
              <a:gd name="connsiteY1" fmla="*/ 14877 h 1591425"/>
              <a:gd name="connsiteX2" fmla="*/ 6114473 w 8645236"/>
              <a:gd name="connsiteY2" fmla="*/ 1585059 h 1591425"/>
              <a:gd name="connsiteX3" fmla="*/ 8645236 w 8645236"/>
              <a:gd name="connsiteY3" fmla="*/ 606005 h 1591425"/>
              <a:gd name="connsiteX4" fmla="*/ 8645236 w 8645236"/>
              <a:gd name="connsiteY4" fmla="*/ 606005 h 1591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5236" h="1591425">
                <a:moveTo>
                  <a:pt x="0" y="929277"/>
                </a:moveTo>
                <a:cubicBezTo>
                  <a:pt x="1240751" y="417428"/>
                  <a:pt x="2481503" y="-94420"/>
                  <a:pt x="3500582" y="14877"/>
                </a:cubicBezTo>
                <a:cubicBezTo>
                  <a:pt x="4519661" y="124174"/>
                  <a:pt x="5257031" y="1486538"/>
                  <a:pt x="6114473" y="1585059"/>
                </a:cubicBezTo>
                <a:cubicBezTo>
                  <a:pt x="6971915" y="1683580"/>
                  <a:pt x="8645236" y="606005"/>
                  <a:pt x="8645236" y="606005"/>
                </a:cubicBezTo>
                <a:lnTo>
                  <a:pt x="8645236" y="606005"/>
                </a:lnTo>
              </a:path>
            </a:pathLst>
          </a:custGeom>
          <a:noFill/>
          <a:ln w="38100">
            <a:solidFill>
              <a:srgbClr val="D6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32" name="Freeform: Shape 31">
            <a:extLst>
              <a:ext uri="{FF2B5EF4-FFF2-40B4-BE49-F238E27FC236}">
                <a16:creationId xmlns:a16="http://schemas.microsoft.com/office/drawing/2014/main" id="{0D8A1AC8-8F30-4FCC-8B74-277496C82DE8}"/>
              </a:ext>
            </a:extLst>
          </p:cNvPr>
          <p:cNvSpPr/>
          <p:nvPr/>
        </p:nvSpPr>
        <p:spPr>
          <a:xfrm>
            <a:off x="1348788" y="5309592"/>
            <a:ext cx="2140243" cy="437906"/>
          </a:xfrm>
          <a:custGeom>
            <a:avLst/>
            <a:gdLst>
              <a:gd name="connsiteX0" fmla="*/ 0 w 8645236"/>
              <a:gd name="connsiteY0" fmla="*/ 929277 h 1591425"/>
              <a:gd name="connsiteX1" fmla="*/ 3500582 w 8645236"/>
              <a:gd name="connsiteY1" fmla="*/ 14877 h 1591425"/>
              <a:gd name="connsiteX2" fmla="*/ 6114473 w 8645236"/>
              <a:gd name="connsiteY2" fmla="*/ 1585059 h 1591425"/>
              <a:gd name="connsiteX3" fmla="*/ 8645236 w 8645236"/>
              <a:gd name="connsiteY3" fmla="*/ 606005 h 1591425"/>
              <a:gd name="connsiteX4" fmla="*/ 8645236 w 8645236"/>
              <a:gd name="connsiteY4" fmla="*/ 606005 h 1591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5236" h="1591425">
                <a:moveTo>
                  <a:pt x="0" y="929277"/>
                </a:moveTo>
                <a:cubicBezTo>
                  <a:pt x="1240751" y="417428"/>
                  <a:pt x="2481503" y="-94420"/>
                  <a:pt x="3500582" y="14877"/>
                </a:cubicBezTo>
                <a:cubicBezTo>
                  <a:pt x="4519661" y="124174"/>
                  <a:pt x="5257031" y="1486538"/>
                  <a:pt x="6114473" y="1585059"/>
                </a:cubicBezTo>
                <a:cubicBezTo>
                  <a:pt x="6971915" y="1683580"/>
                  <a:pt x="8645236" y="606005"/>
                  <a:pt x="8645236" y="606005"/>
                </a:cubicBezTo>
                <a:lnTo>
                  <a:pt x="8645236" y="606005"/>
                </a:lnTo>
              </a:path>
            </a:pathLst>
          </a:custGeom>
          <a:noFill/>
          <a:ln w="38100">
            <a:solidFill>
              <a:srgbClr val="D6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33" name="Rectangle 32">
            <a:extLst>
              <a:ext uri="{FF2B5EF4-FFF2-40B4-BE49-F238E27FC236}">
                <a16:creationId xmlns:a16="http://schemas.microsoft.com/office/drawing/2014/main" id="{FDBA1575-2469-423F-96A2-78837E623B23}"/>
              </a:ext>
            </a:extLst>
          </p:cNvPr>
          <p:cNvSpPr/>
          <p:nvPr/>
        </p:nvSpPr>
        <p:spPr>
          <a:xfrm>
            <a:off x="1205355" y="4356103"/>
            <a:ext cx="2182004" cy="1489251"/>
          </a:xfrm>
          <a:prstGeom prst="rect">
            <a:avLst/>
          </a:prstGeom>
          <a:noFill/>
          <a:ln w="34925">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Straight Connector 33">
            <a:extLst>
              <a:ext uri="{FF2B5EF4-FFF2-40B4-BE49-F238E27FC236}">
                <a16:creationId xmlns:a16="http://schemas.microsoft.com/office/drawing/2014/main" id="{1AA4CC5E-4C76-4360-A3C7-1AC747768B81}"/>
              </a:ext>
            </a:extLst>
          </p:cNvPr>
          <p:cNvCxnSpPr>
            <a:cxnSpLocks/>
          </p:cNvCxnSpPr>
          <p:nvPr/>
        </p:nvCxnSpPr>
        <p:spPr>
          <a:xfrm>
            <a:off x="3387359" y="4356103"/>
            <a:ext cx="676067" cy="132933"/>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43AF15A-3B93-4EA2-A461-CFA48B9E1810}"/>
              </a:ext>
            </a:extLst>
          </p:cNvPr>
          <p:cNvCxnSpPr>
            <a:cxnSpLocks/>
          </p:cNvCxnSpPr>
          <p:nvPr/>
        </p:nvCxnSpPr>
        <p:spPr>
          <a:xfrm flipV="1">
            <a:off x="3353700" y="4959991"/>
            <a:ext cx="749972" cy="885365"/>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1530BC61-0B33-4970-984C-4C01C982CD97}"/>
              </a:ext>
            </a:extLst>
          </p:cNvPr>
          <p:cNvSpPr/>
          <p:nvPr/>
        </p:nvSpPr>
        <p:spPr>
          <a:xfrm>
            <a:off x="4777778" y="4505145"/>
            <a:ext cx="671216" cy="466480"/>
          </a:xfrm>
          <a:prstGeom prst="rect">
            <a:avLst/>
          </a:prstGeom>
          <a:solidFill>
            <a:srgbClr val="F79999"/>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Rectangle 38">
            <a:extLst>
              <a:ext uri="{FF2B5EF4-FFF2-40B4-BE49-F238E27FC236}">
                <a16:creationId xmlns:a16="http://schemas.microsoft.com/office/drawing/2014/main" id="{D75758EA-004B-4EC3-9D5F-3370B4674A06}"/>
              </a:ext>
            </a:extLst>
          </p:cNvPr>
          <p:cNvSpPr/>
          <p:nvPr/>
        </p:nvSpPr>
        <p:spPr>
          <a:xfrm>
            <a:off x="4092044" y="4988141"/>
            <a:ext cx="671216" cy="466480"/>
          </a:xfrm>
          <a:prstGeom prst="rect">
            <a:avLst/>
          </a:prstGeom>
          <a:solidFill>
            <a:srgbClr val="F79999"/>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Rectangle 39">
            <a:extLst>
              <a:ext uri="{FF2B5EF4-FFF2-40B4-BE49-F238E27FC236}">
                <a16:creationId xmlns:a16="http://schemas.microsoft.com/office/drawing/2014/main" id="{25AD2EE9-7472-479A-8464-C30522D49EFF}"/>
              </a:ext>
            </a:extLst>
          </p:cNvPr>
          <p:cNvSpPr/>
          <p:nvPr/>
        </p:nvSpPr>
        <p:spPr>
          <a:xfrm>
            <a:off x="5468147" y="4983289"/>
            <a:ext cx="671216" cy="466480"/>
          </a:xfrm>
          <a:prstGeom prst="rect">
            <a:avLst/>
          </a:prstGeom>
          <a:solidFill>
            <a:srgbClr val="FBCDCD"/>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Rectangle 40">
            <a:extLst>
              <a:ext uri="{FF2B5EF4-FFF2-40B4-BE49-F238E27FC236}">
                <a16:creationId xmlns:a16="http://schemas.microsoft.com/office/drawing/2014/main" id="{EAEBEAAE-65B6-40EA-87CE-543D51363279}"/>
              </a:ext>
            </a:extLst>
          </p:cNvPr>
          <p:cNvSpPr/>
          <p:nvPr/>
        </p:nvSpPr>
        <p:spPr>
          <a:xfrm>
            <a:off x="6155102" y="4981487"/>
            <a:ext cx="671216" cy="466480"/>
          </a:xfrm>
          <a:prstGeom prst="rect">
            <a:avLst/>
          </a:prstGeom>
          <a:solidFill>
            <a:srgbClr val="FABCBC"/>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Rectangle 41">
            <a:extLst>
              <a:ext uri="{FF2B5EF4-FFF2-40B4-BE49-F238E27FC236}">
                <a16:creationId xmlns:a16="http://schemas.microsoft.com/office/drawing/2014/main" id="{A9546695-5659-4460-ACE6-0ACABA15F265}"/>
              </a:ext>
            </a:extLst>
          </p:cNvPr>
          <p:cNvSpPr/>
          <p:nvPr/>
        </p:nvSpPr>
        <p:spPr>
          <a:xfrm>
            <a:off x="6154079" y="4505730"/>
            <a:ext cx="671216" cy="466480"/>
          </a:xfrm>
          <a:prstGeom prst="rect">
            <a:avLst/>
          </a:prstGeom>
          <a:solidFill>
            <a:srgbClr val="FBCDCD"/>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Rectangle 42">
            <a:extLst>
              <a:ext uri="{FF2B5EF4-FFF2-40B4-BE49-F238E27FC236}">
                <a16:creationId xmlns:a16="http://schemas.microsoft.com/office/drawing/2014/main" id="{57CFFF46-08A7-409A-BADA-341EBD6F6687}"/>
              </a:ext>
            </a:extLst>
          </p:cNvPr>
          <p:cNvSpPr/>
          <p:nvPr/>
        </p:nvSpPr>
        <p:spPr>
          <a:xfrm>
            <a:off x="4773361" y="4983688"/>
            <a:ext cx="671216" cy="466480"/>
          </a:xfrm>
          <a:prstGeom prst="rect">
            <a:avLst/>
          </a:prstGeom>
          <a:solidFill>
            <a:srgbClr val="FABEBE"/>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Rectangle 43">
            <a:extLst>
              <a:ext uri="{FF2B5EF4-FFF2-40B4-BE49-F238E27FC236}">
                <a16:creationId xmlns:a16="http://schemas.microsoft.com/office/drawing/2014/main" id="{ABC9744D-2F59-4894-88AD-75C3262E1CA8}"/>
              </a:ext>
            </a:extLst>
          </p:cNvPr>
          <p:cNvSpPr/>
          <p:nvPr/>
        </p:nvSpPr>
        <p:spPr>
          <a:xfrm>
            <a:off x="5468749" y="5447814"/>
            <a:ext cx="671216" cy="466480"/>
          </a:xfrm>
          <a:prstGeom prst="rect">
            <a:avLst/>
          </a:prstGeom>
          <a:solidFill>
            <a:srgbClr val="FBCDCD"/>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Rectangle 44">
            <a:extLst>
              <a:ext uri="{FF2B5EF4-FFF2-40B4-BE49-F238E27FC236}">
                <a16:creationId xmlns:a16="http://schemas.microsoft.com/office/drawing/2014/main" id="{2838F03D-A047-4862-932C-002D0DB54770}"/>
              </a:ext>
            </a:extLst>
          </p:cNvPr>
          <p:cNvSpPr/>
          <p:nvPr/>
        </p:nvSpPr>
        <p:spPr>
          <a:xfrm>
            <a:off x="4095884" y="4505395"/>
            <a:ext cx="671216" cy="466480"/>
          </a:xfrm>
          <a:prstGeom prst="rect">
            <a:avLst/>
          </a:prstGeom>
          <a:solidFill>
            <a:srgbClr val="F14949"/>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Rectangle 45">
            <a:extLst>
              <a:ext uri="{FF2B5EF4-FFF2-40B4-BE49-F238E27FC236}">
                <a16:creationId xmlns:a16="http://schemas.microsoft.com/office/drawing/2014/main" id="{D97AD051-C0A3-4C1F-86AF-0FC86BE51FFA}"/>
              </a:ext>
            </a:extLst>
          </p:cNvPr>
          <p:cNvSpPr/>
          <p:nvPr/>
        </p:nvSpPr>
        <p:spPr>
          <a:xfrm>
            <a:off x="5465208" y="4505395"/>
            <a:ext cx="671216" cy="466480"/>
          </a:xfrm>
          <a:prstGeom prst="rect">
            <a:avLst/>
          </a:prstGeom>
          <a:solidFill>
            <a:srgbClr val="FABEBE"/>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TextBox 46">
            <a:extLst>
              <a:ext uri="{FF2B5EF4-FFF2-40B4-BE49-F238E27FC236}">
                <a16:creationId xmlns:a16="http://schemas.microsoft.com/office/drawing/2014/main" id="{B062B6B5-DF51-4433-A2D4-5114E3165402}"/>
              </a:ext>
            </a:extLst>
          </p:cNvPr>
          <p:cNvSpPr txBox="1"/>
          <p:nvPr/>
        </p:nvSpPr>
        <p:spPr>
          <a:xfrm>
            <a:off x="8174553" y="4393005"/>
            <a:ext cx="3495377" cy="1569660"/>
          </a:xfrm>
          <a:prstGeom prst="rect">
            <a:avLst/>
          </a:prstGeom>
          <a:noFill/>
        </p:spPr>
        <p:txBody>
          <a:bodyPr wrap="square" rtlCol="0">
            <a:spAutoFit/>
          </a:bodyPr>
          <a:lstStyle/>
          <a:p>
            <a:r>
              <a:rPr lang="en-US" altLang="ja-JP" sz="32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Dynamics of locally-equilibrated patches</a:t>
            </a:r>
          </a:p>
        </p:txBody>
      </p:sp>
      <p:sp>
        <p:nvSpPr>
          <p:cNvPr id="60" name="Arrow: Down 59">
            <a:extLst>
              <a:ext uri="{FF2B5EF4-FFF2-40B4-BE49-F238E27FC236}">
                <a16:creationId xmlns:a16="http://schemas.microsoft.com/office/drawing/2014/main" id="{AEEE57EC-3AC0-407D-A0F0-5E0DCA42C46A}"/>
              </a:ext>
            </a:extLst>
          </p:cNvPr>
          <p:cNvSpPr/>
          <p:nvPr/>
        </p:nvSpPr>
        <p:spPr>
          <a:xfrm rot="9900000">
            <a:off x="4224846" y="4172253"/>
            <a:ext cx="244895" cy="526093"/>
          </a:xfrm>
          <a:prstGeom prst="downArrow">
            <a:avLst>
              <a:gd name="adj1" fmla="val 50000"/>
              <a:gd name="adj2" fmla="val 995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Arrow: Down 60">
            <a:extLst>
              <a:ext uri="{FF2B5EF4-FFF2-40B4-BE49-F238E27FC236}">
                <a16:creationId xmlns:a16="http://schemas.microsoft.com/office/drawing/2014/main" id="{D0D53EDE-A3DF-4EE8-9465-74589C7F3907}"/>
              </a:ext>
            </a:extLst>
          </p:cNvPr>
          <p:cNvSpPr/>
          <p:nvPr/>
        </p:nvSpPr>
        <p:spPr>
          <a:xfrm rot="10320958">
            <a:off x="5003514" y="4325882"/>
            <a:ext cx="217810" cy="372719"/>
          </a:xfrm>
          <a:prstGeom prst="downArrow">
            <a:avLst>
              <a:gd name="adj1" fmla="val 50000"/>
              <a:gd name="adj2" fmla="val 995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Arrow: Down 61">
            <a:extLst>
              <a:ext uri="{FF2B5EF4-FFF2-40B4-BE49-F238E27FC236}">
                <a16:creationId xmlns:a16="http://schemas.microsoft.com/office/drawing/2014/main" id="{D8E9F956-0A65-4A21-AE6C-6D207073EDDB}"/>
              </a:ext>
            </a:extLst>
          </p:cNvPr>
          <p:cNvSpPr/>
          <p:nvPr/>
        </p:nvSpPr>
        <p:spPr>
          <a:xfrm rot="7955271">
            <a:off x="5579358" y="4258705"/>
            <a:ext cx="227481" cy="452018"/>
          </a:xfrm>
          <a:prstGeom prst="downArrow">
            <a:avLst>
              <a:gd name="adj1" fmla="val 50000"/>
              <a:gd name="adj2" fmla="val 995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Arrow: Down 62">
            <a:extLst>
              <a:ext uri="{FF2B5EF4-FFF2-40B4-BE49-F238E27FC236}">
                <a16:creationId xmlns:a16="http://schemas.microsoft.com/office/drawing/2014/main" id="{4CA83F21-9A33-4053-8EE8-263D81F1AD5A}"/>
              </a:ext>
            </a:extLst>
          </p:cNvPr>
          <p:cNvSpPr/>
          <p:nvPr/>
        </p:nvSpPr>
        <p:spPr>
          <a:xfrm rot="7409807">
            <a:off x="5595362" y="4757595"/>
            <a:ext cx="247142" cy="484291"/>
          </a:xfrm>
          <a:prstGeom prst="downArrow">
            <a:avLst>
              <a:gd name="adj1" fmla="val 50000"/>
              <a:gd name="adj2" fmla="val 995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Arrow: Down 63">
            <a:extLst>
              <a:ext uri="{FF2B5EF4-FFF2-40B4-BE49-F238E27FC236}">
                <a16:creationId xmlns:a16="http://schemas.microsoft.com/office/drawing/2014/main" id="{EBFD72A0-C912-4352-A7EF-8F817BFFCFD3}"/>
              </a:ext>
            </a:extLst>
          </p:cNvPr>
          <p:cNvSpPr/>
          <p:nvPr/>
        </p:nvSpPr>
        <p:spPr>
          <a:xfrm rot="9338840">
            <a:off x="4186798" y="4713910"/>
            <a:ext cx="206953" cy="484550"/>
          </a:xfrm>
          <a:prstGeom prst="downArrow">
            <a:avLst>
              <a:gd name="adj1" fmla="val 50000"/>
              <a:gd name="adj2" fmla="val 995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Arrow: Down 64">
            <a:extLst>
              <a:ext uri="{FF2B5EF4-FFF2-40B4-BE49-F238E27FC236}">
                <a16:creationId xmlns:a16="http://schemas.microsoft.com/office/drawing/2014/main" id="{E09149CB-185A-4818-9308-824004138E4F}"/>
              </a:ext>
            </a:extLst>
          </p:cNvPr>
          <p:cNvSpPr/>
          <p:nvPr/>
        </p:nvSpPr>
        <p:spPr>
          <a:xfrm rot="8058041">
            <a:off x="6324699" y="4766228"/>
            <a:ext cx="206953" cy="484550"/>
          </a:xfrm>
          <a:prstGeom prst="downArrow">
            <a:avLst>
              <a:gd name="adj1" fmla="val 50000"/>
              <a:gd name="adj2" fmla="val 995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66" name="テキスト ボックス 117">
                <a:extLst>
                  <a:ext uri="{FF2B5EF4-FFF2-40B4-BE49-F238E27FC236}">
                    <a16:creationId xmlns:a16="http://schemas.microsoft.com/office/drawing/2014/main" id="{AA93BD82-7844-4379-8736-9CE6D6DD93A5}"/>
                  </a:ext>
                </a:extLst>
              </p:cNvPr>
              <p:cNvSpPr txBox="1"/>
              <p:nvPr/>
            </p:nvSpPr>
            <p:spPr>
              <a:xfrm>
                <a:off x="4222045" y="4073638"/>
                <a:ext cx="988965" cy="369332"/>
              </a:xfrm>
              <a:prstGeom prst="rect">
                <a:avLst/>
              </a:prstGeom>
              <a:noFill/>
            </p:spPr>
            <p:txBody>
              <a:bodyPr wrap="square" rtlCol="0">
                <a:spAutoFit/>
              </a:bodyPr>
              <a:lstStyle/>
              <a:p>
                <a:pPr defTabSz="457200"/>
                <a14:m>
                  <m:oMathPara xmlns:m="http://schemas.openxmlformats.org/officeDocument/2006/math">
                    <m:oMathParaPr>
                      <m:jc m:val="centerGroup"/>
                    </m:oMathParaPr>
                    <m:oMath xmlns:m="http://schemas.openxmlformats.org/officeDocument/2006/math">
                      <m:sSup>
                        <m:sSupPr>
                          <m:ctrlPr>
                            <a:rPr kumimoji="0" lang="en-US" altLang="ja-JP" b="1" i="1" smtClean="0">
                              <a:solidFill>
                                <a:schemeClr val="bg2">
                                  <a:lumMod val="50000"/>
                                </a:schemeClr>
                              </a:solidFill>
                              <a:latin typeface="Cambria Math" panose="02040503050406030204" pitchFamily="18" charset="0"/>
                            </a:rPr>
                          </m:ctrlPr>
                        </m:sSupPr>
                        <m:e>
                          <m:r>
                            <a:rPr kumimoji="0" lang="en-US" altLang="ja-JP" b="1" i="1" smtClean="0">
                              <a:solidFill>
                                <a:schemeClr val="bg2">
                                  <a:lumMod val="50000"/>
                                </a:schemeClr>
                              </a:solidFill>
                              <a:latin typeface="Cambria Math" panose="02040503050406030204" pitchFamily="18" charset="0"/>
                            </a:rPr>
                            <m:t>𝒖</m:t>
                          </m:r>
                        </m:e>
                        <m:sup>
                          <m:r>
                            <a:rPr kumimoji="0" lang="en-US" altLang="ja-JP" b="1" i="1" smtClean="0">
                              <a:solidFill>
                                <a:schemeClr val="bg2">
                                  <a:lumMod val="50000"/>
                                </a:schemeClr>
                              </a:solidFill>
                              <a:latin typeface="Cambria Math" panose="02040503050406030204" pitchFamily="18" charset="0"/>
                            </a:rPr>
                            <m:t>𝝁</m:t>
                          </m:r>
                        </m:sup>
                      </m:sSup>
                      <m:d>
                        <m:dPr>
                          <m:ctrlPr>
                            <a:rPr kumimoji="0" lang="en-US" altLang="ja-JP" b="1" i="1" smtClean="0">
                              <a:solidFill>
                                <a:schemeClr val="bg2">
                                  <a:lumMod val="50000"/>
                                </a:schemeClr>
                              </a:solidFill>
                              <a:latin typeface="Cambria Math" panose="02040503050406030204" pitchFamily="18" charset="0"/>
                            </a:rPr>
                          </m:ctrlPr>
                        </m:dPr>
                        <m:e>
                          <m:r>
                            <a:rPr kumimoji="0" lang="en-US" altLang="ja-JP" b="1" i="1" smtClean="0">
                              <a:solidFill>
                                <a:schemeClr val="bg2">
                                  <a:lumMod val="50000"/>
                                </a:schemeClr>
                              </a:solidFill>
                              <a:latin typeface="Cambria Math" panose="02040503050406030204" pitchFamily="18" charset="0"/>
                            </a:rPr>
                            <m:t>𝒙</m:t>
                          </m:r>
                        </m:e>
                      </m:d>
                    </m:oMath>
                  </m:oMathPara>
                </a14:m>
                <a:endParaRPr lang="ja-JP" altLang="en-US" b="1" dirty="0">
                  <a:solidFill>
                    <a:schemeClr val="bg2">
                      <a:lumMod val="50000"/>
                    </a:schemeClr>
                  </a:solidFill>
                  <a:latin typeface="Calibri" panose="020F0502020204030204" pitchFamily="34" charset="0"/>
                  <a:ea typeface="Yu Gothic UI" panose="020B0500000000000000" pitchFamily="34" charset="-128"/>
                  <a:cs typeface="Calibri" panose="020F0502020204030204" pitchFamily="34" charset="0"/>
                </a:endParaRPr>
              </a:p>
            </p:txBody>
          </p:sp>
        </mc:Choice>
        <mc:Fallback xmlns="">
          <p:sp>
            <p:nvSpPr>
              <p:cNvPr id="66" name="テキスト ボックス 117">
                <a:extLst>
                  <a:ext uri="{FF2B5EF4-FFF2-40B4-BE49-F238E27FC236}">
                    <a16:creationId xmlns:a16="http://schemas.microsoft.com/office/drawing/2014/main" id="{AA93BD82-7844-4379-8736-9CE6D6DD93A5}"/>
                  </a:ext>
                </a:extLst>
              </p:cNvPr>
              <p:cNvSpPr txBox="1">
                <a:spLocks noRot="1" noChangeAspect="1" noMove="1" noResize="1" noEditPoints="1" noAdjustHandles="1" noChangeArrowheads="1" noChangeShapeType="1" noTextEdit="1"/>
              </p:cNvSpPr>
              <p:nvPr/>
            </p:nvSpPr>
            <p:spPr>
              <a:xfrm>
                <a:off x="4222045" y="4073638"/>
                <a:ext cx="988965" cy="369332"/>
              </a:xfrm>
              <a:prstGeom prst="rect">
                <a:avLst/>
              </a:prstGeom>
              <a:blipFill>
                <a:blip r:embed="rId5"/>
                <a:stretch>
                  <a:fillRect/>
                </a:stretch>
              </a:blipFill>
            </p:spPr>
            <p:txBody>
              <a:bodyPr/>
              <a:lstStyle/>
              <a:p>
                <a:r>
                  <a:rPr lang="ja-JP" altLang="en-US">
                    <a:noFill/>
                  </a:rPr>
                  <a:t> </a:t>
                </a:r>
              </a:p>
            </p:txBody>
          </p:sp>
        </mc:Fallback>
      </mc:AlternateContent>
      <p:sp>
        <p:nvSpPr>
          <p:cNvPr id="70" name="Arrow: Down 69">
            <a:extLst>
              <a:ext uri="{FF2B5EF4-FFF2-40B4-BE49-F238E27FC236}">
                <a16:creationId xmlns:a16="http://schemas.microsoft.com/office/drawing/2014/main" id="{FD62C86D-09A6-4A19-B5E9-1072A9FA8230}"/>
              </a:ext>
            </a:extLst>
          </p:cNvPr>
          <p:cNvSpPr/>
          <p:nvPr/>
        </p:nvSpPr>
        <p:spPr>
          <a:xfrm rot="8269365">
            <a:off x="6279563" y="4258476"/>
            <a:ext cx="206953" cy="484550"/>
          </a:xfrm>
          <a:prstGeom prst="downArrow">
            <a:avLst>
              <a:gd name="adj1" fmla="val 50000"/>
              <a:gd name="adj2" fmla="val 995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Arrow: Down 70">
            <a:extLst>
              <a:ext uri="{FF2B5EF4-FFF2-40B4-BE49-F238E27FC236}">
                <a16:creationId xmlns:a16="http://schemas.microsoft.com/office/drawing/2014/main" id="{21CB9D64-1818-4033-AB56-F0FD84416D44}"/>
              </a:ext>
            </a:extLst>
          </p:cNvPr>
          <p:cNvSpPr/>
          <p:nvPr/>
        </p:nvSpPr>
        <p:spPr>
          <a:xfrm rot="7181570">
            <a:off x="4924053" y="4825779"/>
            <a:ext cx="176751" cy="385325"/>
          </a:xfrm>
          <a:prstGeom prst="downArrow">
            <a:avLst>
              <a:gd name="adj1" fmla="val 50000"/>
              <a:gd name="adj2" fmla="val 995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テキスト ボックス 117">
            <a:extLst>
              <a:ext uri="{FF2B5EF4-FFF2-40B4-BE49-F238E27FC236}">
                <a16:creationId xmlns:a16="http://schemas.microsoft.com/office/drawing/2014/main" id="{C645C146-CE33-4402-A9A5-4A17CAA9357E}"/>
              </a:ext>
            </a:extLst>
          </p:cNvPr>
          <p:cNvSpPr txBox="1"/>
          <p:nvPr/>
        </p:nvSpPr>
        <p:spPr>
          <a:xfrm>
            <a:off x="6360028" y="2816012"/>
            <a:ext cx="5844894" cy="954107"/>
          </a:xfrm>
          <a:prstGeom prst="rect">
            <a:avLst/>
          </a:prstGeom>
          <a:noFill/>
        </p:spPr>
        <p:txBody>
          <a:bodyPr wrap="square" rtlCol="0">
            <a:spAutoFit/>
          </a:bodyPr>
          <a:lstStyle/>
          <a:p>
            <a:pPr marL="457200" indent="-457200" defTabSz="457200">
              <a:buFontTx/>
              <a:buChar char="-"/>
            </a:pPr>
            <a:r>
              <a:rPr lang="en-US" altLang="ja-JP" sz="2800" b="1"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sym typeface="Wingdings" panose="05000000000000000000" pitchFamily="2" charset="2"/>
              </a:rPr>
              <a:t>Lattice </a:t>
            </a:r>
            <a:r>
              <a:rPr lang="en-US" altLang="ja-JP" sz="2800" b="1" dirty="0" err="1">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sym typeface="Wingdings" panose="05000000000000000000" pitchFamily="2" charset="2"/>
              </a:rPr>
              <a:t>EoS</a:t>
            </a:r>
            <a:r>
              <a:rPr lang="en-US" altLang="ja-JP" sz="2800" b="1"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sym typeface="Wingdings" panose="05000000000000000000" pitchFamily="2" charset="2"/>
              </a:rPr>
              <a:t> (high T)</a:t>
            </a:r>
          </a:p>
          <a:p>
            <a:pPr marL="457200" indent="-457200" defTabSz="457200">
              <a:buFontTx/>
              <a:buChar char="-"/>
            </a:pPr>
            <a:r>
              <a:rPr lang="en-US" altLang="ja-JP" sz="2800" b="1"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sym typeface="Wingdings" panose="05000000000000000000" pitchFamily="2" charset="2"/>
              </a:rPr>
              <a:t>Hadronic resonance gas </a:t>
            </a:r>
            <a:r>
              <a:rPr lang="en-US" altLang="ja-JP" sz="2800" b="1" dirty="0" err="1">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sym typeface="Wingdings" panose="05000000000000000000" pitchFamily="2" charset="2"/>
              </a:rPr>
              <a:t>EoS</a:t>
            </a:r>
            <a:r>
              <a:rPr lang="en-US" altLang="ja-JP" sz="2800" b="1"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sym typeface="Wingdings" panose="05000000000000000000" pitchFamily="2" charset="2"/>
              </a:rPr>
              <a:t> (low T)</a:t>
            </a:r>
          </a:p>
        </p:txBody>
      </p:sp>
      <p:sp>
        <p:nvSpPr>
          <p:cNvPr id="79" name="Plus Sign 78">
            <a:extLst>
              <a:ext uri="{FF2B5EF4-FFF2-40B4-BE49-F238E27FC236}">
                <a16:creationId xmlns:a16="http://schemas.microsoft.com/office/drawing/2014/main" id="{7D33EBCC-2074-46F0-8B36-2EF389AE5AC8}"/>
              </a:ext>
            </a:extLst>
          </p:cNvPr>
          <p:cNvSpPr/>
          <p:nvPr/>
        </p:nvSpPr>
        <p:spPr>
          <a:xfrm>
            <a:off x="4882413" y="2489290"/>
            <a:ext cx="584775" cy="584775"/>
          </a:xfrm>
          <a:prstGeom prst="mathPlus">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TextBox 79">
            <a:extLst>
              <a:ext uri="{FF2B5EF4-FFF2-40B4-BE49-F238E27FC236}">
                <a16:creationId xmlns:a16="http://schemas.microsoft.com/office/drawing/2014/main" id="{5CDF1164-ED6F-49B4-89FC-C45AE0A3E16B}"/>
              </a:ext>
            </a:extLst>
          </p:cNvPr>
          <p:cNvSpPr txBox="1"/>
          <p:nvPr/>
        </p:nvSpPr>
        <p:spPr>
          <a:xfrm>
            <a:off x="406436" y="3000285"/>
            <a:ext cx="3581015" cy="523220"/>
          </a:xfrm>
          <a:prstGeom prst="rect">
            <a:avLst/>
          </a:prstGeom>
          <a:noFill/>
        </p:spPr>
        <p:txBody>
          <a:bodyPr wrap="square" rtlCol="0">
            <a:spAutoFit/>
          </a:bodyPr>
          <a:lstStyle/>
          <a:p>
            <a:r>
              <a:rPr lang="en-US" altLang="ja-JP"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Equation of state (</a:t>
            </a:r>
            <a:r>
              <a:rPr lang="en-US" altLang="ja-JP" sz="2800" b="1" dirty="0" err="1">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EoS</a:t>
            </a:r>
            <a:r>
              <a:rPr lang="en-US" altLang="ja-JP"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a:t>
            </a:r>
            <a:endParaRPr lang="en-US" sz="2800" b="1" dirty="0">
              <a:solidFill>
                <a:srgbClr val="F77F00"/>
              </a:solidFill>
              <a:latin typeface="Calibri" panose="020F0502020204030204" pitchFamily="34" charset="0"/>
              <a:ea typeface="Yu Gothic UI" panose="020B0500000000000000" pitchFamily="34" charset="-128"/>
              <a:cs typeface="Calibri" panose="020F0502020204030204" pitchFamily="34" charset="0"/>
            </a:endParaRPr>
          </a:p>
        </p:txBody>
      </p:sp>
      <p:sp>
        <p:nvSpPr>
          <p:cNvPr id="69" name="テキスト ボックス 117">
            <a:extLst>
              <a:ext uri="{FF2B5EF4-FFF2-40B4-BE49-F238E27FC236}">
                <a16:creationId xmlns:a16="http://schemas.microsoft.com/office/drawing/2014/main" id="{163C5308-4294-40F8-8124-441B2744162E}"/>
              </a:ext>
            </a:extLst>
          </p:cNvPr>
          <p:cNvSpPr txBox="1"/>
          <p:nvPr/>
        </p:nvSpPr>
        <p:spPr>
          <a:xfrm>
            <a:off x="858372" y="3637300"/>
            <a:ext cx="2839454" cy="707886"/>
          </a:xfrm>
          <a:prstGeom prst="rect">
            <a:avLst/>
          </a:prstGeom>
          <a:noFill/>
        </p:spPr>
        <p:txBody>
          <a:bodyPr wrap="square" rtlCol="0">
            <a:spAutoFit/>
          </a:bodyPr>
          <a:lstStyle/>
          <a:p>
            <a:pPr algn="ctr" defTabSz="457200"/>
            <a:r>
              <a:rPr lang="en-US" altLang="ja-JP" sz="2000" b="1"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sym typeface="Wingdings" panose="05000000000000000000" pitchFamily="2" charset="2"/>
              </a:rPr>
              <a:t>Many-body system of quarks and gluons</a:t>
            </a:r>
            <a:endParaRPr lang="ja-JP" altLang="en-US" sz="2000" b="1"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p:sp>
        <p:nvSpPr>
          <p:cNvPr id="77" name="テキスト ボックス 117">
            <a:extLst>
              <a:ext uri="{FF2B5EF4-FFF2-40B4-BE49-F238E27FC236}">
                <a16:creationId xmlns:a16="http://schemas.microsoft.com/office/drawing/2014/main" id="{A7CA14D6-A627-4114-ADCC-56004DABADC1}"/>
              </a:ext>
            </a:extLst>
          </p:cNvPr>
          <p:cNvSpPr txBox="1"/>
          <p:nvPr/>
        </p:nvSpPr>
        <p:spPr>
          <a:xfrm>
            <a:off x="977670" y="5894719"/>
            <a:ext cx="2464909" cy="400110"/>
          </a:xfrm>
          <a:prstGeom prst="rect">
            <a:avLst/>
          </a:prstGeom>
          <a:noFill/>
        </p:spPr>
        <p:txBody>
          <a:bodyPr wrap="square" rtlCol="0">
            <a:spAutoFit/>
          </a:bodyPr>
          <a:lstStyle/>
          <a:p>
            <a:pPr algn="ctr" defTabSz="457200"/>
            <a:r>
              <a:rPr lang="en-US" altLang="ja-JP" sz="2000" b="1"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sym typeface="Wingdings" panose="05000000000000000000" pitchFamily="2" charset="2"/>
              </a:rPr>
              <a:t> Local equilibration</a:t>
            </a:r>
            <a:endParaRPr lang="ja-JP" altLang="en-US" sz="2000" b="1"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p:sp>
        <p:nvSpPr>
          <p:cNvPr id="81" name="Rectangle 80">
            <a:extLst>
              <a:ext uri="{FF2B5EF4-FFF2-40B4-BE49-F238E27FC236}">
                <a16:creationId xmlns:a16="http://schemas.microsoft.com/office/drawing/2014/main" id="{8160F18D-4212-4BE7-852C-F1AFD6B5DFCC}"/>
              </a:ext>
            </a:extLst>
          </p:cNvPr>
          <p:cNvSpPr/>
          <p:nvPr/>
        </p:nvSpPr>
        <p:spPr>
          <a:xfrm>
            <a:off x="6156468" y="5444994"/>
            <a:ext cx="671216" cy="466480"/>
          </a:xfrm>
          <a:prstGeom prst="rect">
            <a:avLst/>
          </a:prstGeom>
          <a:solidFill>
            <a:srgbClr val="F79999"/>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Arrow: Down 81">
            <a:extLst>
              <a:ext uri="{FF2B5EF4-FFF2-40B4-BE49-F238E27FC236}">
                <a16:creationId xmlns:a16="http://schemas.microsoft.com/office/drawing/2014/main" id="{7D39848A-9DAB-4E00-B8E1-0E2FCC2893A9}"/>
              </a:ext>
            </a:extLst>
          </p:cNvPr>
          <p:cNvSpPr/>
          <p:nvPr/>
        </p:nvSpPr>
        <p:spPr>
          <a:xfrm rot="8053769">
            <a:off x="6285768" y="5299662"/>
            <a:ext cx="172229" cy="399216"/>
          </a:xfrm>
          <a:prstGeom prst="downArrow">
            <a:avLst>
              <a:gd name="adj1" fmla="val 50000"/>
              <a:gd name="adj2" fmla="val 8624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Rectangle 82">
            <a:extLst>
              <a:ext uri="{FF2B5EF4-FFF2-40B4-BE49-F238E27FC236}">
                <a16:creationId xmlns:a16="http://schemas.microsoft.com/office/drawing/2014/main" id="{904F004D-E0E2-4DB8-99AA-71FAD1195AC0}"/>
              </a:ext>
            </a:extLst>
          </p:cNvPr>
          <p:cNvSpPr/>
          <p:nvPr/>
        </p:nvSpPr>
        <p:spPr>
          <a:xfrm>
            <a:off x="4787447" y="5445789"/>
            <a:ext cx="671216" cy="466480"/>
          </a:xfrm>
          <a:prstGeom prst="rect">
            <a:avLst/>
          </a:prstGeom>
          <a:solidFill>
            <a:srgbClr val="FBCDCD"/>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Rectangle 84">
            <a:extLst>
              <a:ext uri="{FF2B5EF4-FFF2-40B4-BE49-F238E27FC236}">
                <a16:creationId xmlns:a16="http://schemas.microsoft.com/office/drawing/2014/main" id="{8AFAB46A-CB32-405C-83F4-B202F36C05B9}"/>
              </a:ext>
            </a:extLst>
          </p:cNvPr>
          <p:cNvSpPr/>
          <p:nvPr/>
        </p:nvSpPr>
        <p:spPr>
          <a:xfrm>
            <a:off x="4097305" y="5445560"/>
            <a:ext cx="671216" cy="466480"/>
          </a:xfrm>
          <a:prstGeom prst="rect">
            <a:avLst/>
          </a:prstGeom>
          <a:solidFill>
            <a:srgbClr val="F79999"/>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Arrow: Down 85">
            <a:extLst>
              <a:ext uri="{FF2B5EF4-FFF2-40B4-BE49-F238E27FC236}">
                <a16:creationId xmlns:a16="http://schemas.microsoft.com/office/drawing/2014/main" id="{6F3E1452-415F-4AA7-A9E9-BAD06E40755B}"/>
              </a:ext>
            </a:extLst>
          </p:cNvPr>
          <p:cNvSpPr/>
          <p:nvPr/>
        </p:nvSpPr>
        <p:spPr>
          <a:xfrm rot="8679191">
            <a:off x="4295297" y="5291291"/>
            <a:ext cx="209487" cy="509977"/>
          </a:xfrm>
          <a:prstGeom prst="downArrow">
            <a:avLst>
              <a:gd name="adj1" fmla="val 50000"/>
              <a:gd name="adj2" fmla="val 8624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Rectangle 86">
            <a:extLst>
              <a:ext uri="{FF2B5EF4-FFF2-40B4-BE49-F238E27FC236}">
                <a16:creationId xmlns:a16="http://schemas.microsoft.com/office/drawing/2014/main" id="{3B2EF038-2623-472F-BE24-120744729881}"/>
              </a:ext>
            </a:extLst>
          </p:cNvPr>
          <p:cNvSpPr/>
          <p:nvPr/>
        </p:nvSpPr>
        <p:spPr>
          <a:xfrm>
            <a:off x="6847340" y="4505145"/>
            <a:ext cx="671216" cy="466480"/>
          </a:xfrm>
          <a:prstGeom prst="rect">
            <a:avLst/>
          </a:prstGeom>
          <a:solidFill>
            <a:srgbClr val="F79999"/>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Arrow: Down 87">
            <a:extLst>
              <a:ext uri="{FF2B5EF4-FFF2-40B4-BE49-F238E27FC236}">
                <a16:creationId xmlns:a16="http://schemas.microsoft.com/office/drawing/2014/main" id="{83717956-70D0-4BC5-956F-4C75900C739C}"/>
              </a:ext>
            </a:extLst>
          </p:cNvPr>
          <p:cNvSpPr/>
          <p:nvPr/>
        </p:nvSpPr>
        <p:spPr>
          <a:xfrm rot="9623797">
            <a:off x="7028663" y="4245762"/>
            <a:ext cx="209487" cy="509977"/>
          </a:xfrm>
          <a:prstGeom prst="downArrow">
            <a:avLst>
              <a:gd name="adj1" fmla="val 50000"/>
              <a:gd name="adj2" fmla="val 8624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Rectangle 88">
            <a:extLst>
              <a:ext uri="{FF2B5EF4-FFF2-40B4-BE49-F238E27FC236}">
                <a16:creationId xmlns:a16="http://schemas.microsoft.com/office/drawing/2014/main" id="{1357AADA-267D-43BA-94A4-03A45AD2DE2B}"/>
              </a:ext>
            </a:extLst>
          </p:cNvPr>
          <p:cNvSpPr/>
          <p:nvPr/>
        </p:nvSpPr>
        <p:spPr>
          <a:xfrm>
            <a:off x="6842612" y="4973409"/>
            <a:ext cx="671216" cy="466480"/>
          </a:xfrm>
          <a:prstGeom prst="rect">
            <a:avLst/>
          </a:prstGeom>
          <a:solidFill>
            <a:srgbClr val="F79999"/>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0" name="Arrow: Down 89">
            <a:extLst>
              <a:ext uri="{FF2B5EF4-FFF2-40B4-BE49-F238E27FC236}">
                <a16:creationId xmlns:a16="http://schemas.microsoft.com/office/drawing/2014/main" id="{01A07FF4-6E9E-4279-B4DE-068EDF624340}"/>
              </a:ext>
            </a:extLst>
          </p:cNvPr>
          <p:cNvSpPr/>
          <p:nvPr/>
        </p:nvSpPr>
        <p:spPr>
          <a:xfrm rot="6762864">
            <a:off x="7006688" y="4736003"/>
            <a:ext cx="209487" cy="509977"/>
          </a:xfrm>
          <a:prstGeom prst="downArrow">
            <a:avLst>
              <a:gd name="adj1" fmla="val 50000"/>
              <a:gd name="adj2" fmla="val 8624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Rectangle 90">
            <a:extLst>
              <a:ext uri="{FF2B5EF4-FFF2-40B4-BE49-F238E27FC236}">
                <a16:creationId xmlns:a16="http://schemas.microsoft.com/office/drawing/2014/main" id="{3DA2FBF4-93FC-435F-ABF3-DFE03574A2C2}"/>
              </a:ext>
            </a:extLst>
          </p:cNvPr>
          <p:cNvSpPr/>
          <p:nvPr/>
        </p:nvSpPr>
        <p:spPr>
          <a:xfrm>
            <a:off x="6842612" y="5447444"/>
            <a:ext cx="671216" cy="466480"/>
          </a:xfrm>
          <a:prstGeom prst="rect">
            <a:avLst/>
          </a:prstGeom>
          <a:solidFill>
            <a:srgbClr val="F79999"/>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Arrow: Down 91">
            <a:extLst>
              <a:ext uri="{FF2B5EF4-FFF2-40B4-BE49-F238E27FC236}">
                <a16:creationId xmlns:a16="http://schemas.microsoft.com/office/drawing/2014/main" id="{412CA798-3A99-4E4B-9654-852AE400BEDA}"/>
              </a:ext>
            </a:extLst>
          </p:cNvPr>
          <p:cNvSpPr/>
          <p:nvPr/>
        </p:nvSpPr>
        <p:spPr>
          <a:xfrm rot="6762864">
            <a:off x="6850473" y="5199502"/>
            <a:ext cx="209487" cy="509977"/>
          </a:xfrm>
          <a:prstGeom prst="downArrow">
            <a:avLst>
              <a:gd name="adj1" fmla="val 50000"/>
              <a:gd name="adj2" fmla="val 8624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Arrow: Down 92">
            <a:extLst>
              <a:ext uri="{FF2B5EF4-FFF2-40B4-BE49-F238E27FC236}">
                <a16:creationId xmlns:a16="http://schemas.microsoft.com/office/drawing/2014/main" id="{0BBDA036-7801-4276-BAE2-F3104147E452}"/>
              </a:ext>
            </a:extLst>
          </p:cNvPr>
          <p:cNvSpPr/>
          <p:nvPr/>
        </p:nvSpPr>
        <p:spPr>
          <a:xfrm rot="8254800">
            <a:off x="4972226" y="5298995"/>
            <a:ext cx="176751" cy="385325"/>
          </a:xfrm>
          <a:prstGeom prst="downArrow">
            <a:avLst>
              <a:gd name="adj1" fmla="val 50000"/>
              <a:gd name="adj2" fmla="val 995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Arrow: Down 93">
            <a:extLst>
              <a:ext uri="{FF2B5EF4-FFF2-40B4-BE49-F238E27FC236}">
                <a16:creationId xmlns:a16="http://schemas.microsoft.com/office/drawing/2014/main" id="{4DC4823E-BBF2-4D9F-A855-E5FE1473EDB5}"/>
              </a:ext>
            </a:extLst>
          </p:cNvPr>
          <p:cNvSpPr/>
          <p:nvPr/>
        </p:nvSpPr>
        <p:spPr>
          <a:xfrm rot="9022660">
            <a:off x="5590368" y="5353618"/>
            <a:ext cx="176751" cy="385325"/>
          </a:xfrm>
          <a:prstGeom prst="downArrow">
            <a:avLst>
              <a:gd name="adj1" fmla="val 50000"/>
              <a:gd name="adj2" fmla="val 995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79789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Arrow: Down 408">
            <a:extLst>
              <a:ext uri="{FF2B5EF4-FFF2-40B4-BE49-F238E27FC236}">
                <a16:creationId xmlns:a16="http://schemas.microsoft.com/office/drawing/2014/main" id="{4585F58E-9DDB-4ED9-9775-035A71F3C73C}"/>
              </a:ext>
            </a:extLst>
          </p:cNvPr>
          <p:cNvSpPr/>
          <p:nvPr/>
        </p:nvSpPr>
        <p:spPr>
          <a:xfrm rot="10800000">
            <a:off x="9660281" y="2846678"/>
            <a:ext cx="1028712" cy="942909"/>
          </a:xfrm>
          <a:prstGeom prst="downArrow">
            <a:avLst>
              <a:gd name="adj1" fmla="val 50000"/>
              <a:gd name="adj2" fmla="val 63075"/>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7" name="Rectangle 396">
            <a:extLst>
              <a:ext uri="{FF2B5EF4-FFF2-40B4-BE49-F238E27FC236}">
                <a16:creationId xmlns:a16="http://schemas.microsoft.com/office/drawing/2014/main" id="{72DB22EF-17E6-46D6-8C8F-BA61F7F252D9}"/>
              </a:ext>
            </a:extLst>
          </p:cNvPr>
          <p:cNvSpPr/>
          <p:nvPr/>
        </p:nvSpPr>
        <p:spPr>
          <a:xfrm>
            <a:off x="8736419" y="3835850"/>
            <a:ext cx="3086836" cy="97371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5" name="Rectangle 394">
            <a:extLst>
              <a:ext uri="{FF2B5EF4-FFF2-40B4-BE49-F238E27FC236}">
                <a16:creationId xmlns:a16="http://schemas.microsoft.com/office/drawing/2014/main" id="{61A678FF-ADC3-4B2F-8853-F7BF03846973}"/>
              </a:ext>
            </a:extLst>
          </p:cNvPr>
          <p:cNvSpPr/>
          <p:nvPr/>
        </p:nvSpPr>
        <p:spPr>
          <a:xfrm>
            <a:off x="8725532" y="2265302"/>
            <a:ext cx="3086836" cy="59751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5" name="Arrow: Down 374">
            <a:extLst>
              <a:ext uri="{FF2B5EF4-FFF2-40B4-BE49-F238E27FC236}">
                <a16:creationId xmlns:a16="http://schemas.microsoft.com/office/drawing/2014/main" id="{7B3B3C4E-28F9-4109-AD9F-F2C65D534811}"/>
              </a:ext>
            </a:extLst>
          </p:cNvPr>
          <p:cNvSpPr/>
          <p:nvPr/>
        </p:nvSpPr>
        <p:spPr>
          <a:xfrm rot="10800000">
            <a:off x="6020894" y="1894781"/>
            <a:ext cx="2396972" cy="3723898"/>
          </a:xfrm>
          <a:prstGeom prst="down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6" name="Rectangle: Rounded Corners 365">
            <a:extLst>
              <a:ext uri="{FF2B5EF4-FFF2-40B4-BE49-F238E27FC236}">
                <a16:creationId xmlns:a16="http://schemas.microsoft.com/office/drawing/2014/main" id="{F64477C8-2936-4CFC-8FE8-C93E6F1D03A4}"/>
              </a:ext>
            </a:extLst>
          </p:cNvPr>
          <p:cNvSpPr/>
          <p:nvPr/>
        </p:nvSpPr>
        <p:spPr>
          <a:xfrm>
            <a:off x="317915" y="1019069"/>
            <a:ext cx="5372671" cy="5266132"/>
          </a:xfrm>
          <a:prstGeom prst="roundRect">
            <a:avLst>
              <a:gd name="adj" fmla="val 3503"/>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a:extLst>
              <a:ext uri="{FF2B5EF4-FFF2-40B4-BE49-F238E27FC236}">
                <a16:creationId xmlns:a16="http://schemas.microsoft.com/office/drawing/2014/main" id="{A26607EB-4DC6-41E8-BC45-7808A13A4126}"/>
              </a:ext>
            </a:extLst>
          </p:cNvPr>
          <p:cNvSpPr>
            <a:spLocks noGrp="1"/>
          </p:cNvSpPr>
          <p:nvPr>
            <p:ph type="title"/>
          </p:nvPr>
        </p:nvSpPr>
        <p:spPr>
          <a:xfrm>
            <a:off x="782784" y="219251"/>
            <a:ext cx="10641994" cy="863311"/>
          </a:xfrm>
        </p:spPr>
        <p:txBody>
          <a:bodyPr>
            <a:normAutofit/>
          </a:bodyPr>
          <a:lstStyle/>
          <a:p>
            <a:r>
              <a:rPr kumimoji="1" lang="en-US" altLang="ja-JP" dirty="0"/>
              <a:t>Hydro-based multi-stage dynamical model</a:t>
            </a:r>
            <a:endParaRPr kumimoji="1" lang="ja-JP" altLang="en-US" dirty="0"/>
          </a:p>
        </p:txBody>
      </p:sp>
      <p:sp>
        <p:nvSpPr>
          <p:cNvPr id="3" name="Date Placeholder 2">
            <a:extLst>
              <a:ext uri="{FF2B5EF4-FFF2-40B4-BE49-F238E27FC236}">
                <a16:creationId xmlns:a16="http://schemas.microsoft.com/office/drawing/2014/main" id="{2368615A-6B86-4FF4-A9B4-3CB09CB5D942}"/>
              </a:ext>
            </a:extLst>
          </p:cNvPr>
          <p:cNvSpPr>
            <a:spLocks noGrp="1"/>
          </p:cNvSpPr>
          <p:nvPr>
            <p:ph type="dt" sz="half" idx="10"/>
          </p:nvPr>
        </p:nvSpPr>
        <p:spPr/>
        <p:txBody>
          <a:bodyPr/>
          <a:lstStyle/>
          <a:p>
            <a:r>
              <a:rPr lang="en-US" altLang="ja-JP"/>
              <a:t>2022/09/14,   Yuuka Kanakubo, Sophia Univ.</a:t>
            </a:r>
            <a:endParaRPr lang="ja-JP" altLang="en-US" dirty="0"/>
          </a:p>
        </p:txBody>
      </p:sp>
      <p:sp>
        <p:nvSpPr>
          <p:cNvPr id="4" name="Footer Placeholder 3">
            <a:extLst>
              <a:ext uri="{FF2B5EF4-FFF2-40B4-BE49-F238E27FC236}">
                <a16:creationId xmlns:a16="http://schemas.microsoft.com/office/drawing/2014/main" id="{5B3FC94A-E202-437F-8ADC-3343BD29DC38}"/>
              </a:ext>
            </a:extLst>
          </p:cNvPr>
          <p:cNvSpPr>
            <a:spLocks noGrp="1"/>
          </p:cNvSpPr>
          <p:nvPr>
            <p:ph type="ftr" sz="quarter" idx="11"/>
          </p:nvPr>
        </p:nvSpPr>
        <p:spPr/>
        <p:txBody>
          <a:bodyPr/>
          <a:lstStyle/>
          <a:p>
            <a:r>
              <a:rPr lang="en-US" altLang="ja-JP"/>
              <a:t>Lund University, Sweden</a:t>
            </a:r>
            <a:endParaRPr lang="ja-JP" altLang="en-US" dirty="0"/>
          </a:p>
        </p:txBody>
      </p:sp>
      <p:sp>
        <p:nvSpPr>
          <p:cNvPr id="5" name="Slide Number Placeholder 4">
            <a:extLst>
              <a:ext uri="{FF2B5EF4-FFF2-40B4-BE49-F238E27FC236}">
                <a16:creationId xmlns:a16="http://schemas.microsoft.com/office/drawing/2014/main" id="{92AA3472-51FE-4C5E-829F-28F4A07ECFBB}"/>
              </a:ext>
            </a:extLst>
          </p:cNvPr>
          <p:cNvSpPr>
            <a:spLocks noGrp="1"/>
          </p:cNvSpPr>
          <p:nvPr>
            <p:ph type="sldNum" sz="quarter" idx="12"/>
          </p:nvPr>
        </p:nvSpPr>
        <p:spPr/>
        <p:txBody>
          <a:bodyPr/>
          <a:lstStyle/>
          <a:p>
            <a:fld id="{35AB285C-654F-4A5B-870C-7C676C8AE05A}" type="slidenum">
              <a:rPr lang="ja-JP" altLang="en-US" smtClean="0"/>
              <a:pPr/>
              <a:t>5</a:t>
            </a:fld>
            <a:endParaRPr lang="ja-JP" altLang="en-US" dirty="0"/>
          </a:p>
        </p:txBody>
      </p:sp>
      <p:cxnSp>
        <p:nvCxnSpPr>
          <p:cNvPr id="6" name="直線矢印コネクタ 2">
            <a:extLst>
              <a:ext uri="{FF2B5EF4-FFF2-40B4-BE49-F238E27FC236}">
                <a16:creationId xmlns:a16="http://schemas.microsoft.com/office/drawing/2014/main" id="{C52134E0-BCB7-45F7-B6DA-F4E8F5B66AE7}"/>
              </a:ext>
            </a:extLst>
          </p:cNvPr>
          <p:cNvCxnSpPr/>
          <p:nvPr/>
        </p:nvCxnSpPr>
        <p:spPr>
          <a:xfrm>
            <a:off x="806004" y="4486164"/>
            <a:ext cx="4500000" cy="0"/>
          </a:xfrm>
          <a:prstGeom prst="straightConnector1">
            <a:avLst/>
          </a:prstGeom>
          <a:noFill/>
          <a:ln w="76200" cap="rnd" cmpd="sng" algn="ctr">
            <a:solidFill>
              <a:srgbClr val="3B3838"/>
            </a:solidFill>
            <a:prstDash val="solid"/>
            <a:tailEnd type="triangle"/>
          </a:ln>
          <a:effectLst/>
        </p:spPr>
      </p:cxnSp>
      <p:cxnSp>
        <p:nvCxnSpPr>
          <p:cNvPr id="7" name="直線矢印コネクタ 3">
            <a:extLst>
              <a:ext uri="{FF2B5EF4-FFF2-40B4-BE49-F238E27FC236}">
                <a16:creationId xmlns:a16="http://schemas.microsoft.com/office/drawing/2014/main" id="{880CF067-B97E-423E-AD04-4BBAC8B78EE1}"/>
              </a:ext>
            </a:extLst>
          </p:cNvPr>
          <p:cNvCxnSpPr>
            <a:cxnSpLocks/>
          </p:cNvCxnSpPr>
          <p:nvPr/>
        </p:nvCxnSpPr>
        <p:spPr>
          <a:xfrm rot="16200000">
            <a:off x="751729" y="3418500"/>
            <a:ext cx="4104000" cy="0"/>
          </a:xfrm>
          <a:prstGeom prst="straightConnector1">
            <a:avLst/>
          </a:prstGeom>
          <a:noFill/>
          <a:ln w="76200" cap="rnd" cmpd="sng" algn="ctr">
            <a:solidFill>
              <a:srgbClr val="3B3838"/>
            </a:solidFill>
            <a:prstDash val="solid"/>
            <a:tailEnd type="triangle"/>
          </a:ln>
          <a:effectLst/>
        </p:spPr>
      </p:cxnSp>
      <p:cxnSp>
        <p:nvCxnSpPr>
          <p:cNvPr id="8" name="直線矢印コネクタ 4">
            <a:extLst>
              <a:ext uri="{FF2B5EF4-FFF2-40B4-BE49-F238E27FC236}">
                <a16:creationId xmlns:a16="http://schemas.microsoft.com/office/drawing/2014/main" id="{AF60131B-1592-4F53-8B54-3C196A30D7FD}"/>
              </a:ext>
            </a:extLst>
          </p:cNvPr>
          <p:cNvCxnSpPr>
            <a:cxnSpLocks/>
          </p:cNvCxnSpPr>
          <p:nvPr/>
        </p:nvCxnSpPr>
        <p:spPr>
          <a:xfrm rot="-2700000">
            <a:off x="1425955" y="3808454"/>
            <a:ext cx="4104000" cy="0"/>
          </a:xfrm>
          <a:prstGeom prst="straightConnector1">
            <a:avLst/>
          </a:prstGeom>
          <a:noFill/>
          <a:ln w="76200" cap="rnd" cmpd="sng" algn="ctr">
            <a:solidFill>
              <a:srgbClr val="3B3838"/>
            </a:solidFill>
            <a:prstDash val="solid"/>
            <a:tailEnd type="triangle"/>
          </a:ln>
          <a:effectLst/>
        </p:spPr>
      </p:cxnSp>
      <p:cxnSp>
        <p:nvCxnSpPr>
          <p:cNvPr id="9" name="直線矢印コネクタ 5">
            <a:extLst>
              <a:ext uri="{FF2B5EF4-FFF2-40B4-BE49-F238E27FC236}">
                <a16:creationId xmlns:a16="http://schemas.microsoft.com/office/drawing/2014/main" id="{1737ED5A-FEBC-45AC-8EB9-2DEEB5192DD3}"/>
              </a:ext>
            </a:extLst>
          </p:cNvPr>
          <p:cNvCxnSpPr>
            <a:cxnSpLocks/>
          </p:cNvCxnSpPr>
          <p:nvPr/>
        </p:nvCxnSpPr>
        <p:spPr>
          <a:xfrm rot="2700000" flipH="1">
            <a:off x="81620" y="3815372"/>
            <a:ext cx="4104000" cy="0"/>
          </a:xfrm>
          <a:prstGeom prst="straightConnector1">
            <a:avLst/>
          </a:prstGeom>
          <a:noFill/>
          <a:ln w="76200" cap="rnd" cmpd="sng" algn="ctr">
            <a:solidFill>
              <a:srgbClr val="3B3838"/>
            </a:solidFill>
            <a:prstDash val="solid"/>
            <a:tailEnd type="triangle"/>
          </a:ln>
          <a:effectLst/>
        </p:spPr>
      </p:cxnSp>
      <p:grpSp>
        <p:nvGrpSpPr>
          <p:cNvPr id="10" name="グループ化 6">
            <a:extLst>
              <a:ext uri="{FF2B5EF4-FFF2-40B4-BE49-F238E27FC236}">
                <a16:creationId xmlns:a16="http://schemas.microsoft.com/office/drawing/2014/main" id="{518F2256-997E-4F28-BBED-EC33887E84E2}"/>
              </a:ext>
            </a:extLst>
          </p:cNvPr>
          <p:cNvGrpSpPr/>
          <p:nvPr/>
        </p:nvGrpSpPr>
        <p:grpSpPr>
          <a:xfrm>
            <a:off x="1007133" y="2565096"/>
            <a:ext cx="2984739" cy="1513200"/>
            <a:chOff x="4341667" y="2900078"/>
            <a:chExt cx="2767037" cy="1402830"/>
          </a:xfrm>
        </p:grpSpPr>
        <p:sp>
          <p:nvSpPr>
            <p:cNvPr id="11" name="円/楕円 20">
              <a:extLst>
                <a:ext uri="{FF2B5EF4-FFF2-40B4-BE49-F238E27FC236}">
                  <a16:creationId xmlns:a16="http://schemas.microsoft.com/office/drawing/2014/main" id="{EDD03655-9680-4490-9F20-131E428E4ABD}"/>
                </a:ext>
              </a:extLst>
            </p:cNvPr>
            <p:cNvSpPr/>
            <p:nvPr/>
          </p:nvSpPr>
          <p:spPr>
            <a:xfrm rot="20949426" flipH="1" flipV="1">
              <a:off x="6675679" y="3630146"/>
              <a:ext cx="34294" cy="34294"/>
            </a:xfrm>
            <a:prstGeom prst="ellipse">
              <a:avLst/>
            </a:prstGeom>
            <a:solidFill>
              <a:srgbClr val="6DDD9A"/>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12" name="円/楕円 20">
              <a:extLst>
                <a:ext uri="{FF2B5EF4-FFF2-40B4-BE49-F238E27FC236}">
                  <a16:creationId xmlns:a16="http://schemas.microsoft.com/office/drawing/2014/main" id="{7B8A4A1E-538B-43F6-B57D-94A8012B693B}"/>
                </a:ext>
              </a:extLst>
            </p:cNvPr>
            <p:cNvSpPr/>
            <p:nvPr/>
          </p:nvSpPr>
          <p:spPr>
            <a:xfrm rot="20949426" flipH="1" flipV="1">
              <a:off x="6998964" y="3476494"/>
              <a:ext cx="34294" cy="34294"/>
            </a:xfrm>
            <a:prstGeom prst="ellipse">
              <a:avLst/>
            </a:prstGeom>
            <a:solidFill>
              <a:srgbClr val="B6DF5E"/>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13" name="円/楕円 20">
              <a:extLst>
                <a:ext uri="{FF2B5EF4-FFF2-40B4-BE49-F238E27FC236}">
                  <a16:creationId xmlns:a16="http://schemas.microsoft.com/office/drawing/2014/main" id="{45633112-A407-4DE6-9A9D-27041F0C761D}"/>
                </a:ext>
              </a:extLst>
            </p:cNvPr>
            <p:cNvSpPr/>
            <p:nvPr/>
          </p:nvSpPr>
          <p:spPr>
            <a:xfrm rot="20949426" flipH="1" flipV="1">
              <a:off x="7074410" y="3377664"/>
              <a:ext cx="34294" cy="34294"/>
            </a:xfrm>
            <a:prstGeom prst="ellipse">
              <a:avLst/>
            </a:prstGeom>
            <a:solidFill>
              <a:srgbClr val="EFB251"/>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grpSp>
          <p:nvGrpSpPr>
            <p:cNvPr id="14" name="グループ化 10">
              <a:extLst>
                <a:ext uri="{FF2B5EF4-FFF2-40B4-BE49-F238E27FC236}">
                  <a16:creationId xmlns:a16="http://schemas.microsoft.com/office/drawing/2014/main" id="{F0DFC15D-0506-47C6-9665-06A075B00C4E}"/>
                </a:ext>
              </a:extLst>
            </p:cNvPr>
            <p:cNvGrpSpPr/>
            <p:nvPr/>
          </p:nvGrpSpPr>
          <p:grpSpPr>
            <a:xfrm>
              <a:off x="6825502" y="3407661"/>
              <a:ext cx="207554" cy="180282"/>
              <a:chOff x="934061" y="3313133"/>
              <a:chExt cx="207554" cy="180282"/>
            </a:xfrm>
          </p:grpSpPr>
          <p:sp>
            <p:nvSpPr>
              <p:cNvPr id="78" name="円/楕円 20">
                <a:extLst>
                  <a:ext uri="{FF2B5EF4-FFF2-40B4-BE49-F238E27FC236}">
                    <a16:creationId xmlns:a16="http://schemas.microsoft.com/office/drawing/2014/main" id="{E75D3DBA-5EA3-47EC-8544-E2048502A6D3}"/>
                  </a:ext>
                </a:extLst>
              </p:cNvPr>
              <p:cNvSpPr/>
              <p:nvPr/>
            </p:nvSpPr>
            <p:spPr>
              <a:xfrm rot="20949426" flipH="1" flipV="1">
                <a:off x="1078820" y="3459121"/>
                <a:ext cx="34294" cy="34294"/>
              </a:xfrm>
              <a:prstGeom prst="ellipse">
                <a:avLst/>
              </a:prstGeom>
              <a:blipFill rotWithShape="1">
                <a:blip r:embed="rId2">
                  <a:duotone>
                    <a:srgbClr val="00635D">
                      <a:tint val="98000"/>
                      <a:lumMod val="102000"/>
                    </a:srgbClr>
                    <a:srgbClr val="00635D">
                      <a:shade val="98000"/>
                      <a:lumMod val="98000"/>
                    </a:srgbClr>
                  </a:duotone>
                </a:blip>
                <a:tile tx="0" ty="0" sx="100000" sy="100000" flip="none" algn="tl"/>
              </a:blip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79" name="円/楕円 20">
                <a:extLst>
                  <a:ext uri="{FF2B5EF4-FFF2-40B4-BE49-F238E27FC236}">
                    <a16:creationId xmlns:a16="http://schemas.microsoft.com/office/drawing/2014/main" id="{5CCABD80-0759-42E7-B737-A1314497AF93}"/>
                  </a:ext>
                </a:extLst>
              </p:cNvPr>
              <p:cNvSpPr/>
              <p:nvPr/>
            </p:nvSpPr>
            <p:spPr>
              <a:xfrm rot="20949426" flipH="1" flipV="1">
                <a:off x="934061" y="3436772"/>
                <a:ext cx="34294" cy="34294"/>
              </a:xfrm>
              <a:prstGeom prst="ellipse">
                <a:avLst/>
              </a:prstGeom>
              <a:solidFill>
                <a:srgbClr val="ED515C"/>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80" name="円/楕円 20">
                <a:extLst>
                  <a:ext uri="{FF2B5EF4-FFF2-40B4-BE49-F238E27FC236}">
                    <a16:creationId xmlns:a16="http://schemas.microsoft.com/office/drawing/2014/main" id="{105996CC-D408-4A4C-94DF-227654DCBB0B}"/>
                  </a:ext>
                </a:extLst>
              </p:cNvPr>
              <p:cNvSpPr/>
              <p:nvPr/>
            </p:nvSpPr>
            <p:spPr>
              <a:xfrm rot="20949426" flipH="1" flipV="1">
                <a:off x="975399" y="3313133"/>
                <a:ext cx="34294" cy="34294"/>
              </a:xfrm>
              <a:prstGeom prst="ellipse">
                <a:avLst/>
              </a:prstGeom>
              <a:solidFill>
                <a:srgbClr val="ED515C"/>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81" name="円/楕円 20">
                <a:extLst>
                  <a:ext uri="{FF2B5EF4-FFF2-40B4-BE49-F238E27FC236}">
                    <a16:creationId xmlns:a16="http://schemas.microsoft.com/office/drawing/2014/main" id="{56DC426E-416A-4ACB-B577-C339ECC95A9B}"/>
                  </a:ext>
                </a:extLst>
              </p:cNvPr>
              <p:cNvSpPr/>
              <p:nvPr/>
            </p:nvSpPr>
            <p:spPr>
              <a:xfrm rot="20949426" flipH="1" flipV="1">
                <a:off x="1107321" y="3313133"/>
                <a:ext cx="34294" cy="34294"/>
              </a:xfrm>
              <a:prstGeom prst="ellipse">
                <a:avLst/>
              </a:prstGeom>
              <a:solidFill>
                <a:srgbClr val="FF9900"/>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grpSp>
        <p:sp>
          <p:nvSpPr>
            <p:cNvPr id="15" name="円/楕円 20">
              <a:extLst>
                <a:ext uri="{FF2B5EF4-FFF2-40B4-BE49-F238E27FC236}">
                  <a16:creationId xmlns:a16="http://schemas.microsoft.com/office/drawing/2014/main" id="{663B7099-687B-45F2-A958-0AF0ECAF3D66}"/>
                </a:ext>
              </a:extLst>
            </p:cNvPr>
            <p:cNvSpPr/>
            <p:nvPr/>
          </p:nvSpPr>
          <p:spPr>
            <a:xfrm rot="20949426" flipH="1" flipV="1">
              <a:off x="4677884" y="3231169"/>
              <a:ext cx="34294" cy="34294"/>
            </a:xfrm>
            <a:prstGeom prst="ellipse">
              <a:avLst/>
            </a:prstGeom>
            <a:blipFill rotWithShape="1">
              <a:blip r:embed="rId2">
                <a:duotone>
                  <a:srgbClr val="00635D">
                    <a:tint val="98000"/>
                    <a:lumMod val="102000"/>
                  </a:srgbClr>
                  <a:srgbClr val="00635D">
                    <a:shade val="98000"/>
                    <a:lumMod val="98000"/>
                  </a:srgbClr>
                </a:duotone>
              </a:blip>
              <a:tile tx="0" ty="0" sx="100000" sy="100000" flip="none" algn="tl"/>
            </a:blip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16" name="円/楕円 20">
              <a:extLst>
                <a:ext uri="{FF2B5EF4-FFF2-40B4-BE49-F238E27FC236}">
                  <a16:creationId xmlns:a16="http://schemas.microsoft.com/office/drawing/2014/main" id="{984B92D0-F4F7-4CF9-A32D-C13D6AAC874D}"/>
                </a:ext>
              </a:extLst>
            </p:cNvPr>
            <p:cNvSpPr/>
            <p:nvPr/>
          </p:nvSpPr>
          <p:spPr>
            <a:xfrm rot="6875845" flipH="1" flipV="1">
              <a:off x="6697521" y="3817469"/>
              <a:ext cx="45546" cy="45546"/>
            </a:xfrm>
            <a:prstGeom prst="ellipse">
              <a:avLst/>
            </a:prstGeom>
            <a:blipFill rotWithShape="1">
              <a:blip r:embed="rId2">
                <a:duotone>
                  <a:srgbClr val="00635D">
                    <a:tint val="98000"/>
                    <a:lumMod val="102000"/>
                  </a:srgbClr>
                  <a:srgbClr val="00635D">
                    <a:shade val="98000"/>
                    <a:lumMod val="98000"/>
                  </a:srgbClr>
                </a:duotone>
              </a:blip>
              <a:tile tx="0" ty="0" sx="100000" sy="100000" flip="none" algn="tl"/>
            </a:blip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17" name="円/楕円 20">
              <a:extLst>
                <a:ext uri="{FF2B5EF4-FFF2-40B4-BE49-F238E27FC236}">
                  <a16:creationId xmlns:a16="http://schemas.microsoft.com/office/drawing/2014/main" id="{76F7C6D3-3DE6-4A3C-8A01-8A6942791855}"/>
                </a:ext>
              </a:extLst>
            </p:cNvPr>
            <p:cNvSpPr/>
            <p:nvPr/>
          </p:nvSpPr>
          <p:spPr>
            <a:xfrm rot="6875845" flipH="1" flipV="1">
              <a:off x="5121200" y="3601893"/>
              <a:ext cx="45546" cy="45546"/>
            </a:xfrm>
            <a:prstGeom prst="ellipse">
              <a:avLst/>
            </a:prstGeom>
            <a:solidFill>
              <a:srgbClr val="ED515C"/>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grpSp>
          <p:nvGrpSpPr>
            <p:cNvPr id="18" name="グループ化 14">
              <a:extLst>
                <a:ext uri="{FF2B5EF4-FFF2-40B4-BE49-F238E27FC236}">
                  <a16:creationId xmlns:a16="http://schemas.microsoft.com/office/drawing/2014/main" id="{36658ACA-00E5-42EF-9D2E-577068E0972F}"/>
                </a:ext>
              </a:extLst>
            </p:cNvPr>
            <p:cNvGrpSpPr/>
            <p:nvPr/>
          </p:nvGrpSpPr>
          <p:grpSpPr>
            <a:xfrm rot="15631621">
              <a:off x="5617392" y="3399631"/>
              <a:ext cx="660991" cy="1113968"/>
              <a:chOff x="1106699" y="3220092"/>
              <a:chExt cx="660991" cy="1113968"/>
            </a:xfrm>
          </p:grpSpPr>
          <p:grpSp>
            <p:nvGrpSpPr>
              <p:cNvPr id="63" name="グループ化 59">
                <a:extLst>
                  <a:ext uri="{FF2B5EF4-FFF2-40B4-BE49-F238E27FC236}">
                    <a16:creationId xmlns:a16="http://schemas.microsoft.com/office/drawing/2014/main" id="{DABB4D6C-A19E-4738-B4A0-15E8A5AA2218}"/>
                  </a:ext>
                </a:extLst>
              </p:cNvPr>
              <p:cNvGrpSpPr/>
              <p:nvPr/>
            </p:nvGrpSpPr>
            <p:grpSpPr>
              <a:xfrm>
                <a:off x="1175646" y="3220092"/>
                <a:ext cx="592044" cy="1113968"/>
                <a:chOff x="3152694" y="4931535"/>
                <a:chExt cx="886466" cy="1667940"/>
              </a:xfrm>
            </p:grpSpPr>
            <p:sp>
              <p:nvSpPr>
                <p:cNvPr id="68" name="円/楕円 20">
                  <a:extLst>
                    <a:ext uri="{FF2B5EF4-FFF2-40B4-BE49-F238E27FC236}">
                      <a16:creationId xmlns:a16="http://schemas.microsoft.com/office/drawing/2014/main" id="{83EA6BA7-571D-467E-AB12-03AF1B580570}"/>
                    </a:ext>
                  </a:extLst>
                </p:cNvPr>
                <p:cNvSpPr/>
                <p:nvPr/>
              </p:nvSpPr>
              <p:spPr>
                <a:xfrm rot="20949426" flipH="1" flipV="1">
                  <a:off x="3541923" y="6548127"/>
                  <a:ext cx="51348" cy="51348"/>
                </a:xfrm>
                <a:prstGeom prst="ellipse">
                  <a:avLst/>
                </a:prstGeom>
                <a:solidFill>
                  <a:srgbClr val="6DDD9A"/>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69" name="円/楕円 20">
                  <a:extLst>
                    <a:ext uri="{FF2B5EF4-FFF2-40B4-BE49-F238E27FC236}">
                      <a16:creationId xmlns:a16="http://schemas.microsoft.com/office/drawing/2014/main" id="{1136B2B5-F459-4806-A6C5-D2B155090DF6}"/>
                    </a:ext>
                  </a:extLst>
                </p:cNvPr>
                <p:cNvSpPr/>
                <p:nvPr/>
              </p:nvSpPr>
              <p:spPr>
                <a:xfrm rot="20949426" flipH="1" flipV="1">
                  <a:off x="3369442" y="5657638"/>
                  <a:ext cx="51348" cy="51348"/>
                </a:xfrm>
                <a:prstGeom prst="ellipse">
                  <a:avLst/>
                </a:prstGeom>
                <a:blipFill rotWithShape="1">
                  <a:blip r:embed="rId2">
                    <a:duotone>
                      <a:srgbClr val="00635D">
                        <a:tint val="98000"/>
                        <a:lumMod val="102000"/>
                      </a:srgbClr>
                      <a:srgbClr val="00635D">
                        <a:shade val="98000"/>
                        <a:lumMod val="98000"/>
                      </a:srgbClr>
                    </a:duotone>
                  </a:blip>
                  <a:tile tx="0" ty="0" sx="100000" sy="100000" flip="none" algn="tl"/>
                </a:blip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70" name="円/楕円 20">
                  <a:extLst>
                    <a:ext uri="{FF2B5EF4-FFF2-40B4-BE49-F238E27FC236}">
                      <a16:creationId xmlns:a16="http://schemas.microsoft.com/office/drawing/2014/main" id="{AEFDA2B2-0BC4-49A2-8D8F-E21BBF8058B0}"/>
                    </a:ext>
                  </a:extLst>
                </p:cNvPr>
                <p:cNvSpPr/>
                <p:nvPr/>
              </p:nvSpPr>
              <p:spPr>
                <a:xfrm rot="20949426" flipH="1" flipV="1">
                  <a:off x="3546392" y="5556982"/>
                  <a:ext cx="51348" cy="51348"/>
                </a:xfrm>
                <a:prstGeom prst="ellipse">
                  <a:avLst/>
                </a:prstGeom>
                <a:solidFill>
                  <a:srgbClr val="B6DF5E"/>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71" name="円/楕円 20">
                  <a:extLst>
                    <a:ext uri="{FF2B5EF4-FFF2-40B4-BE49-F238E27FC236}">
                      <a16:creationId xmlns:a16="http://schemas.microsoft.com/office/drawing/2014/main" id="{BF625E5C-0854-4FAF-B25E-4E25747B151F}"/>
                    </a:ext>
                  </a:extLst>
                </p:cNvPr>
                <p:cNvSpPr/>
                <p:nvPr/>
              </p:nvSpPr>
              <p:spPr>
                <a:xfrm rot="20949426" flipH="1" flipV="1">
                  <a:off x="3152694" y="5624175"/>
                  <a:ext cx="51348" cy="51348"/>
                </a:xfrm>
                <a:prstGeom prst="ellipse">
                  <a:avLst/>
                </a:prstGeom>
                <a:solidFill>
                  <a:srgbClr val="ED515C"/>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72" name="円/楕円 20">
                  <a:extLst>
                    <a:ext uri="{FF2B5EF4-FFF2-40B4-BE49-F238E27FC236}">
                      <a16:creationId xmlns:a16="http://schemas.microsoft.com/office/drawing/2014/main" id="{251A4D9F-CF58-4DE2-BE06-D0EF79C845A8}"/>
                    </a:ext>
                  </a:extLst>
                </p:cNvPr>
                <p:cNvSpPr/>
                <p:nvPr/>
              </p:nvSpPr>
              <p:spPr>
                <a:xfrm rot="20949426" flipH="1" flipV="1">
                  <a:off x="3214590" y="5439050"/>
                  <a:ext cx="51348" cy="51348"/>
                </a:xfrm>
                <a:prstGeom prst="ellipse">
                  <a:avLst/>
                </a:prstGeom>
                <a:solidFill>
                  <a:srgbClr val="ED515C"/>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73" name="円/楕円 20">
                  <a:extLst>
                    <a:ext uri="{FF2B5EF4-FFF2-40B4-BE49-F238E27FC236}">
                      <a16:creationId xmlns:a16="http://schemas.microsoft.com/office/drawing/2014/main" id="{85B518D5-685C-44BD-A510-9FD67F507160}"/>
                    </a:ext>
                  </a:extLst>
                </p:cNvPr>
                <p:cNvSpPr/>
                <p:nvPr/>
              </p:nvSpPr>
              <p:spPr>
                <a:xfrm rot="20949426" flipH="1" flipV="1">
                  <a:off x="3788998" y="5314335"/>
                  <a:ext cx="51348" cy="51348"/>
                </a:xfrm>
                <a:prstGeom prst="ellipse">
                  <a:avLst/>
                </a:prstGeom>
                <a:solidFill>
                  <a:srgbClr val="B6DF5E"/>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74" name="円/楕円 20">
                  <a:extLst>
                    <a:ext uri="{FF2B5EF4-FFF2-40B4-BE49-F238E27FC236}">
                      <a16:creationId xmlns:a16="http://schemas.microsoft.com/office/drawing/2014/main" id="{61032F36-F3DC-4F99-8B34-08E58A858480}"/>
                    </a:ext>
                  </a:extLst>
                </p:cNvPr>
                <p:cNvSpPr/>
                <p:nvPr/>
              </p:nvSpPr>
              <p:spPr>
                <a:xfrm rot="20949426" flipH="1" flipV="1">
                  <a:off x="3659357" y="5409005"/>
                  <a:ext cx="51348" cy="51348"/>
                </a:xfrm>
                <a:prstGeom prst="ellipse">
                  <a:avLst/>
                </a:prstGeom>
                <a:solidFill>
                  <a:srgbClr val="EFB251"/>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75" name="円/楕円 20">
                  <a:extLst>
                    <a:ext uri="{FF2B5EF4-FFF2-40B4-BE49-F238E27FC236}">
                      <a16:creationId xmlns:a16="http://schemas.microsoft.com/office/drawing/2014/main" id="{F8F6942F-C947-42E8-95E2-AB115D71AB05}"/>
                    </a:ext>
                  </a:extLst>
                </p:cNvPr>
                <p:cNvSpPr/>
                <p:nvPr/>
              </p:nvSpPr>
              <p:spPr>
                <a:xfrm rot="20949426" flipH="1" flipV="1">
                  <a:off x="3412116" y="5439051"/>
                  <a:ext cx="51348" cy="51348"/>
                </a:xfrm>
                <a:prstGeom prst="ellipse">
                  <a:avLst/>
                </a:prstGeom>
                <a:solidFill>
                  <a:srgbClr val="FF9900"/>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76" name="円/楕円 20">
                  <a:extLst>
                    <a:ext uri="{FF2B5EF4-FFF2-40B4-BE49-F238E27FC236}">
                      <a16:creationId xmlns:a16="http://schemas.microsoft.com/office/drawing/2014/main" id="{11039AA2-9D6E-49BA-A3DE-60E71532C606}"/>
                    </a:ext>
                  </a:extLst>
                </p:cNvPr>
                <p:cNvSpPr/>
                <p:nvPr/>
              </p:nvSpPr>
              <p:spPr>
                <a:xfrm rot="20949426" flipH="1" flipV="1">
                  <a:off x="3521955" y="5206486"/>
                  <a:ext cx="51348" cy="51348"/>
                </a:xfrm>
                <a:prstGeom prst="ellipse">
                  <a:avLst/>
                </a:prstGeom>
                <a:blipFill rotWithShape="1">
                  <a:blip r:embed="rId2">
                    <a:duotone>
                      <a:srgbClr val="00635D">
                        <a:tint val="98000"/>
                        <a:lumMod val="102000"/>
                      </a:srgbClr>
                      <a:srgbClr val="00635D">
                        <a:shade val="98000"/>
                        <a:lumMod val="98000"/>
                      </a:srgbClr>
                    </a:duotone>
                  </a:blip>
                  <a:tile tx="0" ty="0" sx="100000" sy="100000" flip="none" algn="tl"/>
                </a:blip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77" name="円/楕円 20">
                  <a:extLst>
                    <a:ext uri="{FF2B5EF4-FFF2-40B4-BE49-F238E27FC236}">
                      <a16:creationId xmlns:a16="http://schemas.microsoft.com/office/drawing/2014/main" id="{147F8360-11AB-4AAE-85BE-DAE8AC6D9987}"/>
                    </a:ext>
                  </a:extLst>
                </p:cNvPr>
                <p:cNvSpPr/>
                <p:nvPr/>
              </p:nvSpPr>
              <p:spPr>
                <a:xfrm rot="20949426" flipH="1" flipV="1">
                  <a:off x="3987812" y="4931535"/>
                  <a:ext cx="51348" cy="51348"/>
                </a:xfrm>
                <a:prstGeom prst="ellipse">
                  <a:avLst/>
                </a:prstGeom>
                <a:solidFill>
                  <a:srgbClr val="ED515C"/>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grpSp>
          <p:sp>
            <p:nvSpPr>
              <p:cNvPr id="64" name="円/楕円 20">
                <a:extLst>
                  <a:ext uri="{FF2B5EF4-FFF2-40B4-BE49-F238E27FC236}">
                    <a16:creationId xmlns:a16="http://schemas.microsoft.com/office/drawing/2014/main" id="{2DC5740D-CC36-4FE2-9F87-C7AB754242B2}"/>
                  </a:ext>
                </a:extLst>
              </p:cNvPr>
              <p:cNvSpPr/>
              <p:nvPr/>
            </p:nvSpPr>
            <p:spPr>
              <a:xfrm rot="13152294" flipH="1" flipV="1">
                <a:off x="1106699" y="3836707"/>
                <a:ext cx="45546" cy="45546"/>
              </a:xfrm>
              <a:prstGeom prst="ellipse">
                <a:avLst/>
              </a:prstGeom>
              <a:solidFill>
                <a:srgbClr val="ED515C"/>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65" name="円/楕円 20">
                <a:extLst>
                  <a:ext uri="{FF2B5EF4-FFF2-40B4-BE49-F238E27FC236}">
                    <a16:creationId xmlns:a16="http://schemas.microsoft.com/office/drawing/2014/main" id="{C9675A19-1F4F-4855-942A-4B553B8C1482}"/>
                  </a:ext>
                </a:extLst>
              </p:cNvPr>
              <p:cNvSpPr/>
              <p:nvPr/>
            </p:nvSpPr>
            <p:spPr>
              <a:xfrm rot="6875845" flipH="1" flipV="1">
                <a:off x="1505719" y="3278945"/>
                <a:ext cx="45546" cy="45546"/>
              </a:xfrm>
              <a:prstGeom prst="ellipse">
                <a:avLst/>
              </a:prstGeom>
              <a:solidFill>
                <a:srgbClr val="6DDD9A"/>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66" name="円/楕円 20">
                <a:extLst>
                  <a:ext uri="{FF2B5EF4-FFF2-40B4-BE49-F238E27FC236}">
                    <a16:creationId xmlns:a16="http://schemas.microsoft.com/office/drawing/2014/main" id="{D9C57EA2-E794-4D04-9FE0-DBA52D213276}"/>
                  </a:ext>
                </a:extLst>
              </p:cNvPr>
              <p:cNvSpPr/>
              <p:nvPr/>
            </p:nvSpPr>
            <p:spPr>
              <a:xfrm rot="19522550" flipH="1" flipV="1">
                <a:off x="1254395" y="3795480"/>
                <a:ext cx="45546" cy="45546"/>
              </a:xfrm>
              <a:prstGeom prst="ellipse">
                <a:avLst/>
              </a:prstGeom>
              <a:solidFill>
                <a:srgbClr val="6DDD9A"/>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67" name="円/楕円 20">
                <a:extLst>
                  <a:ext uri="{FF2B5EF4-FFF2-40B4-BE49-F238E27FC236}">
                    <a16:creationId xmlns:a16="http://schemas.microsoft.com/office/drawing/2014/main" id="{E0417CC2-E3A5-4AA5-B2D3-BA3EC0FCC4F3}"/>
                  </a:ext>
                </a:extLst>
              </p:cNvPr>
              <p:cNvSpPr/>
              <p:nvPr/>
            </p:nvSpPr>
            <p:spPr>
              <a:xfrm rot="19522550" flipH="1" flipV="1">
                <a:off x="1577024" y="3852580"/>
                <a:ext cx="45546" cy="45546"/>
              </a:xfrm>
              <a:prstGeom prst="ellipse">
                <a:avLst/>
              </a:prstGeom>
              <a:solidFill>
                <a:srgbClr val="ED515C"/>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grpSp>
        <p:grpSp>
          <p:nvGrpSpPr>
            <p:cNvPr id="19" name="グループ化 15">
              <a:extLst>
                <a:ext uri="{FF2B5EF4-FFF2-40B4-BE49-F238E27FC236}">
                  <a16:creationId xmlns:a16="http://schemas.microsoft.com/office/drawing/2014/main" id="{F55A27DB-3ED4-46A5-9519-651944A293A3}"/>
                </a:ext>
              </a:extLst>
            </p:cNvPr>
            <p:cNvGrpSpPr/>
            <p:nvPr/>
          </p:nvGrpSpPr>
          <p:grpSpPr>
            <a:xfrm>
              <a:off x="5889486" y="3824375"/>
              <a:ext cx="657840" cy="478533"/>
              <a:chOff x="977068" y="3403720"/>
              <a:chExt cx="657840" cy="478533"/>
            </a:xfrm>
          </p:grpSpPr>
          <p:grpSp>
            <p:nvGrpSpPr>
              <p:cNvPr id="49" name="グループ化 45">
                <a:extLst>
                  <a:ext uri="{FF2B5EF4-FFF2-40B4-BE49-F238E27FC236}">
                    <a16:creationId xmlns:a16="http://schemas.microsoft.com/office/drawing/2014/main" id="{190722FB-AFDC-4A78-9E7F-06173D245507}"/>
                  </a:ext>
                </a:extLst>
              </p:cNvPr>
              <p:cNvGrpSpPr/>
              <p:nvPr/>
            </p:nvGrpSpPr>
            <p:grpSpPr>
              <a:xfrm>
                <a:off x="1010819" y="3403720"/>
                <a:ext cx="624089" cy="475086"/>
                <a:chOff x="2905899" y="5206486"/>
                <a:chExt cx="934447" cy="711345"/>
              </a:xfrm>
            </p:grpSpPr>
            <p:sp>
              <p:nvSpPr>
                <p:cNvPr id="53" name="円/楕円 20">
                  <a:extLst>
                    <a:ext uri="{FF2B5EF4-FFF2-40B4-BE49-F238E27FC236}">
                      <a16:creationId xmlns:a16="http://schemas.microsoft.com/office/drawing/2014/main" id="{01FC0CC0-6625-4D48-BE84-C8785DB3A6A9}"/>
                    </a:ext>
                  </a:extLst>
                </p:cNvPr>
                <p:cNvSpPr/>
                <p:nvPr/>
              </p:nvSpPr>
              <p:spPr>
                <a:xfrm rot="20949426" flipH="1" flipV="1">
                  <a:off x="2905899" y="5660903"/>
                  <a:ext cx="51348" cy="51348"/>
                </a:xfrm>
                <a:prstGeom prst="ellipse">
                  <a:avLst/>
                </a:prstGeom>
                <a:solidFill>
                  <a:srgbClr val="6DDD9A"/>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54" name="円/楕円 20">
                  <a:extLst>
                    <a:ext uri="{FF2B5EF4-FFF2-40B4-BE49-F238E27FC236}">
                      <a16:creationId xmlns:a16="http://schemas.microsoft.com/office/drawing/2014/main" id="{8EF4F558-FDB0-466F-B7A8-98283E902AB2}"/>
                    </a:ext>
                  </a:extLst>
                </p:cNvPr>
                <p:cNvSpPr/>
                <p:nvPr/>
              </p:nvSpPr>
              <p:spPr>
                <a:xfrm rot="20949426" flipH="1" flipV="1">
                  <a:off x="3369442" y="5657638"/>
                  <a:ext cx="51348" cy="51348"/>
                </a:xfrm>
                <a:prstGeom prst="ellipse">
                  <a:avLst/>
                </a:prstGeom>
                <a:blipFill rotWithShape="1">
                  <a:blip r:embed="rId2">
                    <a:duotone>
                      <a:srgbClr val="00635D">
                        <a:tint val="98000"/>
                        <a:lumMod val="102000"/>
                      </a:srgbClr>
                      <a:srgbClr val="00635D">
                        <a:shade val="98000"/>
                        <a:lumMod val="98000"/>
                      </a:srgbClr>
                    </a:duotone>
                  </a:blip>
                  <a:tile tx="0" ty="0" sx="100000" sy="100000" flip="none" algn="tl"/>
                </a:blip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55" name="円/楕円 20">
                  <a:extLst>
                    <a:ext uri="{FF2B5EF4-FFF2-40B4-BE49-F238E27FC236}">
                      <a16:creationId xmlns:a16="http://schemas.microsoft.com/office/drawing/2014/main" id="{D7DDE9BF-62F5-43B6-85BC-324DB7B9636C}"/>
                    </a:ext>
                  </a:extLst>
                </p:cNvPr>
                <p:cNvSpPr/>
                <p:nvPr/>
              </p:nvSpPr>
              <p:spPr>
                <a:xfrm rot="20949426" flipH="1" flipV="1">
                  <a:off x="3546392" y="5556982"/>
                  <a:ext cx="51348" cy="51348"/>
                </a:xfrm>
                <a:prstGeom prst="ellipse">
                  <a:avLst/>
                </a:prstGeom>
                <a:solidFill>
                  <a:srgbClr val="B6DF5E"/>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56" name="円/楕円 20">
                  <a:extLst>
                    <a:ext uri="{FF2B5EF4-FFF2-40B4-BE49-F238E27FC236}">
                      <a16:creationId xmlns:a16="http://schemas.microsoft.com/office/drawing/2014/main" id="{7B9AE26D-389C-47F5-B9AE-428A0CD30283}"/>
                    </a:ext>
                  </a:extLst>
                </p:cNvPr>
                <p:cNvSpPr/>
                <p:nvPr/>
              </p:nvSpPr>
              <p:spPr>
                <a:xfrm rot="20949426" flipH="1" flipV="1">
                  <a:off x="3152694" y="5624175"/>
                  <a:ext cx="51348" cy="51348"/>
                </a:xfrm>
                <a:prstGeom prst="ellipse">
                  <a:avLst/>
                </a:prstGeom>
                <a:solidFill>
                  <a:srgbClr val="ED515C"/>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57" name="円/楕円 20">
                  <a:extLst>
                    <a:ext uri="{FF2B5EF4-FFF2-40B4-BE49-F238E27FC236}">
                      <a16:creationId xmlns:a16="http://schemas.microsoft.com/office/drawing/2014/main" id="{BD7A9FB1-7990-4480-8A2B-8EC8E72CBB9D}"/>
                    </a:ext>
                  </a:extLst>
                </p:cNvPr>
                <p:cNvSpPr/>
                <p:nvPr/>
              </p:nvSpPr>
              <p:spPr>
                <a:xfrm rot="20949426" flipH="1" flipV="1">
                  <a:off x="3214590" y="5439050"/>
                  <a:ext cx="51348" cy="51348"/>
                </a:xfrm>
                <a:prstGeom prst="ellipse">
                  <a:avLst/>
                </a:prstGeom>
                <a:solidFill>
                  <a:srgbClr val="ED515C"/>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58" name="円/楕円 20">
                  <a:extLst>
                    <a:ext uri="{FF2B5EF4-FFF2-40B4-BE49-F238E27FC236}">
                      <a16:creationId xmlns:a16="http://schemas.microsoft.com/office/drawing/2014/main" id="{8B45883E-4D9B-4DFC-B4ED-D03E7F8B0A76}"/>
                    </a:ext>
                  </a:extLst>
                </p:cNvPr>
                <p:cNvSpPr/>
                <p:nvPr/>
              </p:nvSpPr>
              <p:spPr>
                <a:xfrm rot="20949426" flipH="1" flipV="1">
                  <a:off x="3788998" y="5314335"/>
                  <a:ext cx="51348" cy="51348"/>
                </a:xfrm>
                <a:prstGeom prst="ellipse">
                  <a:avLst/>
                </a:prstGeom>
                <a:solidFill>
                  <a:srgbClr val="B6DF5E"/>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59" name="円/楕円 20">
                  <a:extLst>
                    <a:ext uri="{FF2B5EF4-FFF2-40B4-BE49-F238E27FC236}">
                      <a16:creationId xmlns:a16="http://schemas.microsoft.com/office/drawing/2014/main" id="{79F12253-469A-4A8C-8D27-6C083133B294}"/>
                    </a:ext>
                  </a:extLst>
                </p:cNvPr>
                <p:cNvSpPr/>
                <p:nvPr/>
              </p:nvSpPr>
              <p:spPr>
                <a:xfrm rot="20949426" flipH="1" flipV="1">
                  <a:off x="3659357" y="5409005"/>
                  <a:ext cx="51348" cy="51348"/>
                </a:xfrm>
                <a:prstGeom prst="ellipse">
                  <a:avLst/>
                </a:prstGeom>
                <a:solidFill>
                  <a:srgbClr val="EFB251"/>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60" name="円/楕円 20">
                  <a:extLst>
                    <a:ext uri="{FF2B5EF4-FFF2-40B4-BE49-F238E27FC236}">
                      <a16:creationId xmlns:a16="http://schemas.microsoft.com/office/drawing/2014/main" id="{EC76C888-0795-4E11-A760-FC69D3383509}"/>
                    </a:ext>
                  </a:extLst>
                </p:cNvPr>
                <p:cNvSpPr/>
                <p:nvPr/>
              </p:nvSpPr>
              <p:spPr>
                <a:xfrm rot="20949426" flipH="1" flipV="1">
                  <a:off x="3412116" y="5439051"/>
                  <a:ext cx="51348" cy="51348"/>
                </a:xfrm>
                <a:prstGeom prst="ellipse">
                  <a:avLst/>
                </a:prstGeom>
                <a:solidFill>
                  <a:srgbClr val="FF9900"/>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61" name="円/楕円 20">
                  <a:extLst>
                    <a:ext uri="{FF2B5EF4-FFF2-40B4-BE49-F238E27FC236}">
                      <a16:creationId xmlns:a16="http://schemas.microsoft.com/office/drawing/2014/main" id="{3B56FD45-39B2-4657-A9B3-9181CF6EE5DA}"/>
                    </a:ext>
                  </a:extLst>
                </p:cNvPr>
                <p:cNvSpPr/>
                <p:nvPr/>
              </p:nvSpPr>
              <p:spPr>
                <a:xfrm rot="20949426" flipH="1" flipV="1">
                  <a:off x="3521955" y="5206486"/>
                  <a:ext cx="51348" cy="51348"/>
                </a:xfrm>
                <a:prstGeom prst="ellipse">
                  <a:avLst/>
                </a:prstGeom>
                <a:blipFill rotWithShape="1">
                  <a:blip r:embed="rId2">
                    <a:duotone>
                      <a:srgbClr val="00635D">
                        <a:tint val="98000"/>
                        <a:lumMod val="102000"/>
                      </a:srgbClr>
                      <a:srgbClr val="00635D">
                        <a:shade val="98000"/>
                        <a:lumMod val="98000"/>
                      </a:srgbClr>
                    </a:duotone>
                  </a:blip>
                  <a:tile tx="0" ty="0" sx="100000" sy="100000" flip="none" algn="tl"/>
                </a:blip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62" name="円/楕円 20">
                  <a:extLst>
                    <a:ext uri="{FF2B5EF4-FFF2-40B4-BE49-F238E27FC236}">
                      <a16:creationId xmlns:a16="http://schemas.microsoft.com/office/drawing/2014/main" id="{4B982D69-F46A-465F-AEC2-E51208D2D19E}"/>
                    </a:ext>
                  </a:extLst>
                </p:cNvPr>
                <p:cNvSpPr/>
                <p:nvPr/>
              </p:nvSpPr>
              <p:spPr>
                <a:xfrm rot="20949426" flipH="1" flipV="1">
                  <a:off x="3212786" y="5866483"/>
                  <a:ext cx="51348" cy="51348"/>
                </a:xfrm>
                <a:prstGeom prst="ellipse">
                  <a:avLst/>
                </a:prstGeom>
                <a:solidFill>
                  <a:srgbClr val="ED515C"/>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grpSp>
          <p:sp>
            <p:nvSpPr>
              <p:cNvPr id="50" name="円/楕円 20">
                <a:extLst>
                  <a:ext uri="{FF2B5EF4-FFF2-40B4-BE49-F238E27FC236}">
                    <a16:creationId xmlns:a16="http://schemas.microsoft.com/office/drawing/2014/main" id="{E61C2CDA-DB7B-47AD-9660-BD33BD961FE3}"/>
                  </a:ext>
                </a:extLst>
              </p:cNvPr>
              <p:cNvSpPr/>
              <p:nvPr/>
            </p:nvSpPr>
            <p:spPr>
              <a:xfrm rot="13152294" flipH="1" flipV="1">
                <a:off x="1106699" y="3836707"/>
                <a:ext cx="45546" cy="45546"/>
              </a:xfrm>
              <a:prstGeom prst="ellipse">
                <a:avLst/>
              </a:prstGeom>
              <a:solidFill>
                <a:srgbClr val="ED515C"/>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51" name="円/楕円 20">
                <a:extLst>
                  <a:ext uri="{FF2B5EF4-FFF2-40B4-BE49-F238E27FC236}">
                    <a16:creationId xmlns:a16="http://schemas.microsoft.com/office/drawing/2014/main" id="{D200A283-EEBF-4A05-B630-D9394AE227AC}"/>
                  </a:ext>
                </a:extLst>
              </p:cNvPr>
              <p:cNvSpPr/>
              <p:nvPr/>
            </p:nvSpPr>
            <p:spPr>
              <a:xfrm rot="19522550" flipH="1" flipV="1">
                <a:off x="1254395" y="3795480"/>
                <a:ext cx="45546" cy="45546"/>
              </a:xfrm>
              <a:prstGeom prst="ellipse">
                <a:avLst/>
              </a:prstGeom>
              <a:solidFill>
                <a:srgbClr val="6DDD9A"/>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52" name="円/楕円 20">
                <a:extLst>
                  <a:ext uri="{FF2B5EF4-FFF2-40B4-BE49-F238E27FC236}">
                    <a16:creationId xmlns:a16="http://schemas.microsoft.com/office/drawing/2014/main" id="{8EC3E9A0-12CD-4D68-B07D-A80FFB94343D}"/>
                  </a:ext>
                </a:extLst>
              </p:cNvPr>
              <p:cNvSpPr/>
              <p:nvPr/>
            </p:nvSpPr>
            <p:spPr>
              <a:xfrm rot="19522550" flipH="1" flipV="1">
                <a:off x="977068" y="3431690"/>
                <a:ext cx="45546" cy="45546"/>
              </a:xfrm>
              <a:prstGeom prst="ellipse">
                <a:avLst/>
              </a:prstGeom>
              <a:solidFill>
                <a:srgbClr val="ED515C"/>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grpSp>
        <p:sp>
          <p:nvSpPr>
            <p:cNvPr id="20" name="円/楕円 20">
              <a:extLst>
                <a:ext uri="{FF2B5EF4-FFF2-40B4-BE49-F238E27FC236}">
                  <a16:creationId xmlns:a16="http://schemas.microsoft.com/office/drawing/2014/main" id="{24AAB073-460D-4933-9D6F-56F725E03A41}"/>
                </a:ext>
              </a:extLst>
            </p:cNvPr>
            <p:cNvSpPr/>
            <p:nvPr/>
          </p:nvSpPr>
          <p:spPr>
            <a:xfrm rot="15198620" flipH="1" flipV="1">
              <a:off x="4387593" y="2984385"/>
              <a:ext cx="34222" cy="34222"/>
            </a:xfrm>
            <a:prstGeom prst="ellipse">
              <a:avLst/>
            </a:prstGeom>
            <a:solidFill>
              <a:srgbClr val="6DDD9A"/>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1" name="円/楕円 20">
              <a:extLst>
                <a:ext uri="{FF2B5EF4-FFF2-40B4-BE49-F238E27FC236}">
                  <a16:creationId xmlns:a16="http://schemas.microsoft.com/office/drawing/2014/main" id="{9DFBA4F1-6F6A-4F9C-9C77-F661C602FACF}"/>
                </a:ext>
              </a:extLst>
            </p:cNvPr>
            <p:cNvSpPr/>
            <p:nvPr/>
          </p:nvSpPr>
          <p:spPr>
            <a:xfrm rot="15198620" flipH="1" flipV="1">
              <a:off x="5074867" y="3519647"/>
              <a:ext cx="34222" cy="34222"/>
            </a:xfrm>
            <a:prstGeom prst="ellipse">
              <a:avLst/>
            </a:prstGeom>
            <a:blipFill rotWithShape="1">
              <a:blip r:embed="rId2">
                <a:duotone>
                  <a:srgbClr val="00635D">
                    <a:tint val="98000"/>
                    <a:lumMod val="102000"/>
                  </a:srgbClr>
                  <a:srgbClr val="00635D">
                    <a:shade val="98000"/>
                    <a:lumMod val="98000"/>
                  </a:srgbClr>
                </a:duotone>
              </a:blip>
              <a:tile tx="0" ty="0" sx="100000" sy="100000" flip="none" algn="tl"/>
            </a:blip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2" name="円/楕円 20">
              <a:extLst>
                <a:ext uri="{FF2B5EF4-FFF2-40B4-BE49-F238E27FC236}">
                  <a16:creationId xmlns:a16="http://schemas.microsoft.com/office/drawing/2014/main" id="{E5BC0DF7-5A89-4EBC-8306-1CA057D25C04}"/>
                </a:ext>
              </a:extLst>
            </p:cNvPr>
            <p:cNvSpPr/>
            <p:nvPr/>
          </p:nvSpPr>
          <p:spPr>
            <a:xfrm rot="15198620" flipH="1" flipV="1">
              <a:off x="4996118" y="3409162"/>
              <a:ext cx="34222" cy="34222"/>
            </a:xfrm>
            <a:prstGeom prst="ellipse">
              <a:avLst/>
            </a:prstGeom>
            <a:solidFill>
              <a:srgbClr val="B6DF5E"/>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3" name="円/楕円 20">
              <a:extLst>
                <a:ext uri="{FF2B5EF4-FFF2-40B4-BE49-F238E27FC236}">
                  <a16:creationId xmlns:a16="http://schemas.microsoft.com/office/drawing/2014/main" id="{09D21A37-36B4-429B-8EDF-B05FC787DB8F}"/>
                </a:ext>
              </a:extLst>
            </p:cNvPr>
            <p:cNvSpPr/>
            <p:nvPr/>
          </p:nvSpPr>
          <p:spPr>
            <a:xfrm rot="15198620" flipH="1" flipV="1">
              <a:off x="4384277" y="2920043"/>
              <a:ext cx="34222" cy="34222"/>
            </a:xfrm>
            <a:prstGeom prst="ellipse">
              <a:avLst/>
            </a:prstGeom>
            <a:solidFill>
              <a:srgbClr val="ED515C"/>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4" name="円/楕円 20">
              <a:extLst>
                <a:ext uri="{FF2B5EF4-FFF2-40B4-BE49-F238E27FC236}">
                  <a16:creationId xmlns:a16="http://schemas.microsoft.com/office/drawing/2014/main" id="{78698B91-2909-42F4-AB3F-BA756895EA8D}"/>
                </a:ext>
              </a:extLst>
            </p:cNvPr>
            <p:cNvSpPr/>
            <p:nvPr/>
          </p:nvSpPr>
          <p:spPr>
            <a:xfrm rot="15198620" flipH="1" flipV="1">
              <a:off x="4341667" y="2900078"/>
              <a:ext cx="34222" cy="34222"/>
            </a:xfrm>
            <a:prstGeom prst="ellipse">
              <a:avLst/>
            </a:prstGeom>
            <a:solidFill>
              <a:srgbClr val="ED515C"/>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5" name="円/楕円 20">
              <a:extLst>
                <a:ext uri="{FF2B5EF4-FFF2-40B4-BE49-F238E27FC236}">
                  <a16:creationId xmlns:a16="http://schemas.microsoft.com/office/drawing/2014/main" id="{9DECF3D4-6CC3-4AE7-BA9B-9BF28715D63E}"/>
                </a:ext>
              </a:extLst>
            </p:cNvPr>
            <p:cNvSpPr/>
            <p:nvPr/>
          </p:nvSpPr>
          <p:spPr>
            <a:xfrm rot="15198620" flipH="1" flipV="1">
              <a:off x="4890339" y="3344312"/>
              <a:ext cx="34222" cy="34222"/>
            </a:xfrm>
            <a:prstGeom prst="ellipse">
              <a:avLst/>
            </a:prstGeom>
            <a:solidFill>
              <a:srgbClr val="EFB251"/>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6" name="円/楕円 20">
              <a:extLst>
                <a:ext uri="{FF2B5EF4-FFF2-40B4-BE49-F238E27FC236}">
                  <a16:creationId xmlns:a16="http://schemas.microsoft.com/office/drawing/2014/main" id="{3FB78AD3-0C88-4286-8177-177523BD87B7}"/>
                </a:ext>
              </a:extLst>
            </p:cNvPr>
            <p:cNvSpPr/>
            <p:nvPr/>
          </p:nvSpPr>
          <p:spPr>
            <a:xfrm rot="15198620" flipH="1" flipV="1">
              <a:off x="4927045" y="3506194"/>
              <a:ext cx="34222" cy="34222"/>
            </a:xfrm>
            <a:prstGeom prst="ellipse">
              <a:avLst/>
            </a:prstGeom>
            <a:solidFill>
              <a:srgbClr val="FF9900"/>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grpSp>
          <p:nvGrpSpPr>
            <p:cNvPr id="27" name="グループ化 23">
              <a:extLst>
                <a:ext uri="{FF2B5EF4-FFF2-40B4-BE49-F238E27FC236}">
                  <a16:creationId xmlns:a16="http://schemas.microsoft.com/office/drawing/2014/main" id="{54348ADF-D4DE-4E67-B63A-5ADF32E06EE6}"/>
                </a:ext>
              </a:extLst>
            </p:cNvPr>
            <p:cNvGrpSpPr/>
            <p:nvPr/>
          </p:nvGrpSpPr>
          <p:grpSpPr>
            <a:xfrm rot="21299521">
              <a:off x="5762120" y="3787572"/>
              <a:ext cx="624089" cy="475086"/>
              <a:chOff x="2905899" y="5206486"/>
              <a:chExt cx="934447" cy="711345"/>
            </a:xfrm>
          </p:grpSpPr>
          <p:sp>
            <p:nvSpPr>
              <p:cNvPr id="39" name="円/楕円 20">
                <a:extLst>
                  <a:ext uri="{FF2B5EF4-FFF2-40B4-BE49-F238E27FC236}">
                    <a16:creationId xmlns:a16="http://schemas.microsoft.com/office/drawing/2014/main" id="{0D904707-F910-496F-85CC-5C740DB4A919}"/>
                  </a:ext>
                </a:extLst>
              </p:cNvPr>
              <p:cNvSpPr/>
              <p:nvPr/>
            </p:nvSpPr>
            <p:spPr>
              <a:xfrm rot="20949426" flipH="1" flipV="1">
                <a:off x="2905899" y="5660903"/>
                <a:ext cx="51348" cy="51348"/>
              </a:xfrm>
              <a:prstGeom prst="ellipse">
                <a:avLst/>
              </a:prstGeom>
              <a:solidFill>
                <a:srgbClr val="6DDD9A"/>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40" name="円/楕円 20">
                <a:extLst>
                  <a:ext uri="{FF2B5EF4-FFF2-40B4-BE49-F238E27FC236}">
                    <a16:creationId xmlns:a16="http://schemas.microsoft.com/office/drawing/2014/main" id="{55FA9CE2-4E31-4F60-9B5D-6D9DB1E058EF}"/>
                  </a:ext>
                </a:extLst>
              </p:cNvPr>
              <p:cNvSpPr/>
              <p:nvPr/>
            </p:nvSpPr>
            <p:spPr>
              <a:xfrm rot="20949426" flipH="1" flipV="1">
                <a:off x="3369442" y="5657638"/>
                <a:ext cx="51348" cy="51348"/>
              </a:xfrm>
              <a:prstGeom prst="ellipse">
                <a:avLst/>
              </a:prstGeom>
              <a:blipFill rotWithShape="1">
                <a:blip r:embed="rId2">
                  <a:duotone>
                    <a:srgbClr val="00635D">
                      <a:tint val="98000"/>
                      <a:lumMod val="102000"/>
                    </a:srgbClr>
                    <a:srgbClr val="00635D">
                      <a:shade val="98000"/>
                      <a:lumMod val="98000"/>
                    </a:srgbClr>
                  </a:duotone>
                </a:blip>
                <a:tile tx="0" ty="0" sx="100000" sy="100000" flip="none" algn="tl"/>
              </a:blip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41" name="円/楕円 20">
                <a:extLst>
                  <a:ext uri="{FF2B5EF4-FFF2-40B4-BE49-F238E27FC236}">
                    <a16:creationId xmlns:a16="http://schemas.microsoft.com/office/drawing/2014/main" id="{FEAE368F-0CFE-41E3-B4EF-CB0843111C04}"/>
                  </a:ext>
                </a:extLst>
              </p:cNvPr>
              <p:cNvSpPr/>
              <p:nvPr/>
            </p:nvSpPr>
            <p:spPr>
              <a:xfrm rot="20949426" flipH="1" flipV="1">
                <a:off x="3546392" y="5556982"/>
                <a:ext cx="51348" cy="51348"/>
              </a:xfrm>
              <a:prstGeom prst="ellipse">
                <a:avLst/>
              </a:prstGeom>
              <a:solidFill>
                <a:srgbClr val="B6DF5E"/>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42" name="円/楕円 20">
                <a:extLst>
                  <a:ext uri="{FF2B5EF4-FFF2-40B4-BE49-F238E27FC236}">
                    <a16:creationId xmlns:a16="http://schemas.microsoft.com/office/drawing/2014/main" id="{7C458904-89B6-4F32-AC51-B37362F878DC}"/>
                  </a:ext>
                </a:extLst>
              </p:cNvPr>
              <p:cNvSpPr/>
              <p:nvPr/>
            </p:nvSpPr>
            <p:spPr>
              <a:xfrm rot="20949426" flipH="1" flipV="1">
                <a:off x="3152694" y="5624175"/>
                <a:ext cx="51348" cy="51348"/>
              </a:xfrm>
              <a:prstGeom prst="ellipse">
                <a:avLst/>
              </a:prstGeom>
              <a:solidFill>
                <a:srgbClr val="ED515C"/>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43" name="円/楕円 20">
                <a:extLst>
                  <a:ext uri="{FF2B5EF4-FFF2-40B4-BE49-F238E27FC236}">
                    <a16:creationId xmlns:a16="http://schemas.microsoft.com/office/drawing/2014/main" id="{23FEBC0A-21CF-4392-8A9B-A9ADCC135AC4}"/>
                  </a:ext>
                </a:extLst>
              </p:cNvPr>
              <p:cNvSpPr/>
              <p:nvPr/>
            </p:nvSpPr>
            <p:spPr>
              <a:xfrm rot="20949426" flipH="1" flipV="1">
                <a:off x="3214590" y="5439050"/>
                <a:ext cx="51348" cy="51348"/>
              </a:xfrm>
              <a:prstGeom prst="ellipse">
                <a:avLst/>
              </a:prstGeom>
              <a:solidFill>
                <a:srgbClr val="ED515C"/>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44" name="円/楕円 20">
                <a:extLst>
                  <a:ext uri="{FF2B5EF4-FFF2-40B4-BE49-F238E27FC236}">
                    <a16:creationId xmlns:a16="http://schemas.microsoft.com/office/drawing/2014/main" id="{A78513C8-BADB-46A8-93F0-5651E735B7B2}"/>
                  </a:ext>
                </a:extLst>
              </p:cNvPr>
              <p:cNvSpPr/>
              <p:nvPr/>
            </p:nvSpPr>
            <p:spPr>
              <a:xfrm rot="20949426" flipH="1" flipV="1">
                <a:off x="3788998" y="5314335"/>
                <a:ext cx="51348" cy="51348"/>
              </a:xfrm>
              <a:prstGeom prst="ellipse">
                <a:avLst/>
              </a:prstGeom>
              <a:solidFill>
                <a:srgbClr val="B6DF5E"/>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45" name="円/楕円 20">
                <a:extLst>
                  <a:ext uri="{FF2B5EF4-FFF2-40B4-BE49-F238E27FC236}">
                    <a16:creationId xmlns:a16="http://schemas.microsoft.com/office/drawing/2014/main" id="{A0D5800A-FDAD-4A1F-99AD-0C249A86B58B}"/>
                  </a:ext>
                </a:extLst>
              </p:cNvPr>
              <p:cNvSpPr/>
              <p:nvPr/>
            </p:nvSpPr>
            <p:spPr>
              <a:xfrm rot="20949426" flipH="1" flipV="1">
                <a:off x="3659357" y="5409005"/>
                <a:ext cx="51348" cy="51348"/>
              </a:xfrm>
              <a:prstGeom prst="ellipse">
                <a:avLst/>
              </a:prstGeom>
              <a:solidFill>
                <a:srgbClr val="EFB251"/>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46" name="円/楕円 20">
                <a:extLst>
                  <a:ext uri="{FF2B5EF4-FFF2-40B4-BE49-F238E27FC236}">
                    <a16:creationId xmlns:a16="http://schemas.microsoft.com/office/drawing/2014/main" id="{F081FE75-AE40-4F8C-8315-5AFC95A9D258}"/>
                  </a:ext>
                </a:extLst>
              </p:cNvPr>
              <p:cNvSpPr/>
              <p:nvPr/>
            </p:nvSpPr>
            <p:spPr>
              <a:xfrm rot="20949426" flipH="1" flipV="1">
                <a:off x="3412116" y="5439051"/>
                <a:ext cx="51348" cy="51348"/>
              </a:xfrm>
              <a:prstGeom prst="ellipse">
                <a:avLst/>
              </a:prstGeom>
              <a:solidFill>
                <a:srgbClr val="FF9900"/>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47" name="円/楕円 20">
                <a:extLst>
                  <a:ext uri="{FF2B5EF4-FFF2-40B4-BE49-F238E27FC236}">
                    <a16:creationId xmlns:a16="http://schemas.microsoft.com/office/drawing/2014/main" id="{A420DA8A-75CD-4DFF-9F7D-3C94E8CE6B9D}"/>
                  </a:ext>
                </a:extLst>
              </p:cNvPr>
              <p:cNvSpPr/>
              <p:nvPr/>
            </p:nvSpPr>
            <p:spPr>
              <a:xfrm rot="20949426" flipH="1" flipV="1">
                <a:off x="3521955" y="5206486"/>
                <a:ext cx="51348" cy="51348"/>
              </a:xfrm>
              <a:prstGeom prst="ellipse">
                <a:avLst/>
              </a:prstGeom>
              <a:blipFill rotWithShape="1">
                <a:blip r:embed="rId2">
                  <a:duotone>
                    <a:srgbClr val="00635D">
                      <a:tint val="98000"/>
                      <a:lumMod val="102000"/>
                    </a:srgbClr>
                    <a:srgbClr val="00635D">
                      <a:shade val="98000"/>
                      <a:lumMod val="98000"/>
                    </a:srgbClr>
                  </a:duotone>
                </a:blip>
                <a:tile tx="0" ty="0" sx="100000" sy="100000" flip="none" algn="tl"/>
              </a:blip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48" name="円/楕円 20">
                <a:extLst>
                  <a:ext uri="{FF2B5EF4-FFF2-40B4-BE49-F238E27FC236}">
                    <a16:creationId xmlns:a16="http://schemas.microsoft.com/office/drawing/2014/main" id="{A8B64480-9D90-44C5-81A8-01603A161583}"/>
                  </a:ext>
                </a:extLst>
              </p:cNvPr>
              <p:cNvSpPr/>
              <p:nvPr/>
            </p:nvSpPr>
            <p:spPr>
              <a:xfrm rot="20949426" flipH="1" flipV="1">
                <a:off x="3212786" y="5866483"/>
                <a:ext cx="51348" cy="51348"/>
              </a:xfrm>
              <a:prstGeom prst="ellipse">
                <a:avLst/>
              </a:prstGeom>
              <a:solidFill>
                <a:srgbClr val="ED515C"/>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grpSp>
        <p:grpSp>
          <p:nvGrpSpPr>
            <p:cNvPr id="28" name="グループ化 24">
              <a:extLst>
                <a:ext uri="{FF2B5EF4-FFF2-40B4-BE49-F238E27FC236}">
                  <a16:creationId xmlns:a16="http://schemas.microsoft.com/office/drawing/2014/main" id="{724CC0A5-B598-406E-AC8B-6B478741167C}"/>
                </a:ext>
              </a:extLst>
            </p:cNvPr>
            <p:cNvGrpSpPr/>
            <p:nvPr/>
          </p:nvGrpSpPr>
          <p:grpSpPr>
            <a:xfrm rot="15760997">
              <a:off x="5511624" y="3553353"/>
              <a:ext cx="372679" cy="705941"/>
              <a:chOff x="3152694" y="5206486"/>
              <a:chExt cx="558011" cy="1057004"/>
            </a:xfrm>
          </p:grpSpPr>
          <p:sp>
            <p:nvSpPr>
              <p:cNvPr id="30" name="円/楕円 20">
                <a:extLst>
                  <a:ext uri="{FF2B5EF4-FFF2-40B4-BE49-F238E27FC236}">
                    <a16:creationId xmlns:a16="http://schemas.microsoft.com/office/drawing/2014/main" id="{84C55383-5A3D-4411-A403-C46BF7D9DB1C}"/>
                  </a:ext>
                </a:extLst>
              </p:cNvPr>
              <p:cNvSpPr/>
              <p:nvPr/>
            </p:nvSpPr>
            <p:spPr>
              <a:xfrm rot="20949426" flipV="1">
                <a:off x="3375458" y="6195035"/>
                <a:ext cx="68455" cy="68455"/>
              </a:xfrm>
              <a:prstGeom prst="ellipse">
                <a:avLst/>
              </a:prstGeom>
              <a:solidFill>
                <a:srgbClr val="6DDD9A"/>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31" name="円/楕円 20">
                <a:extLst>
                  <a:ext uri="{FF2B5EF4-FFF2-40B4-BE49-F238E27FC236}">
                    <a16:creationId xmlns:a16="http://schemas.microsoft.com/office/drawing/2014/main" id="{A840F0E3-3430-4F99-AFF8-101B09A203E5}"/>
                  </a:ext>
                </a:extLst>
              </p:cNvPr>
              <p:cNvSpPr/>
              <p:nvPr/>
            </p:nvSpPr>
            <p:spPr>
              <a:xfrm rot="20949426" flipH="1" flipV="1">
                <a:off x="3369442" y="5657638"/>
                <a:ext cx="51348" cy="51348"/>
              </a:xfrm>
              <a:prstGeom prst="ellipse">
                <a:avLst/>
              </a:prstGeom>
              <a:blipFill rotWithShape="1">
                <a:blip r:embed="rId2">
                  <a:duotone>
                    <a:srgbClr val="00635D">
                      <a:tint val="98000"/>
                      <a:lumMod val="102000"/>
                    </a:srgbClr>
                    <a:srgbClr val="00635D">
                      <a:shade val="98000"/>
                      <a:lumMod val="98000"/>
                    </a:srgbClr>
                  </a:duotone>
                </a:blip>
                <a:tile tx="0" ty="0" sx="100000" sy="100000" flip="none" algn="tl"/>
              </a:blip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32" name="円/楕円 20">
                <a:extLst>
                  <a:ext uri="{FF2B5EF4-FFF2-40B4-BE49-F238E27FC236}">
                    <a16:creationId xmlns:a16="http://schemas.microsoft.com/office/drawing/2014/main" id="{89F3AF4C-FA8F-4ABD-A15A-90B67E208ACF}"/>
                  </a:ext>
                </a:extLst>
              </p:cNvPr>
              <p:cNvSpPr/>
              <p:nvPr/>
            </p:nvSpPr>
            <p:spPr>
              <a:xfrm rot="20949426" flipH="1" flipV="1">
                <a:off x="3546392" y="5556982"/>
                <a:ext cx="51348" cy="51348"/>
              </a:xfrm>
              <a:prstGeom prst="ellipse">
                <a:avLst/>
              </a:prstGeom>
              <a:solidFill>
                <a:srgbClr val="B6DF5E"/>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33" name="円/楕円 20">
                <a:extLst>
                  <a:ext uri="{FF2B5EF4-FFF2-40B4-BE49-F238E27FC236}">
                    <a16:creationId xmlns:a16="http://schemas.microsoft.com/office/drawing/2014/main" id="{17CF84FE-C957-40BF-B943-9A9B2A1CDECA}"/>
                  </a:ext>
                </a:extLst>
              </p:cNvPr>
              <p:cNvSpPr/>
              <p:nvPr/>
            </p:nvSpPr>
            <p:spPr>
              <a:xfrm rot="20949426" flipH="1" flipV="1">
                <a:off x="3152694" y="5624175"/>
                <a:ext cx="51348" cy="51348"/>
              </a:xfrm>
              <a:prstGeom prst="ellipse">
                <a:avLst/>
              </a:prstGeom>
              <a:solidFill>
                <a:srgbClr val="ED515C"/>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34" name="円/楕円 20">
                <a:extLst>
                  <a:ext uri="{FF2B5EF4-FFF2-40B4-BE49-F238E27FC236}">
                    <a16:creationId xmlns:a16="http://schemas.microsoft.com/office/drawing/2014/main" id="{524428C3-FAD6-4989-BC6E-648C16EB0F01}"/>
                  </a:ext>
                </a:extLst>
              </p:cNvPr>
              <p:cNvSpPr/>
              <p:nvPr/>
            </p:nvSpPr>
            <p:spPr>
              <a:xfrm rot="20949426" flipH="1" flipV="1">
                <a:off x="3214590" y="5439050"/>
                <a:ext cx="51348" cy="51348"/>
              </a:xfrm>
              <a:prstGeom prst="ellipse">
                <a:avLst/>
              </a:prstGeom>
              <a:solidFill>
                <a:srgbClr val="ED515C"/>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35" name="円/楕円 20">
                <a:extLst>
                  <a:ext uri="{FF2B5EF4-FFF2-40B4-BE49-F238E27FC236}">
                    <a16:creationId xmlns:a16="http://schemas.microsoft.com/office/drawing/2014/main" id="{7756FAD8-9365-4634-ADBD-F183F8B253D0}"/>
                  </a:ext>
                </a:extLst>
              </p:cNvPr>
              <p:cNvSpPr/>
              <p:nvPr/>
            </p:nvSpPr>
            <p:spPr>
              <a:xfrm rot="20949426" flipH="1" flipV="1">
                <a:off x="3659357" y="5409005"/>
                <a:ext cx="51348" cy="51348"/>
              </a:xfrm>
              <a:prstGeom prst="ellipse">
                <a:avLst/>
              </a:prstGeom>
              <a:solidFill>
                <a:srgbClr val="EFB251"/>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36" name="円/楕円 20">
                <a:extLst>
                  <a:ext uri="{FF2B5EF4-FFF2-40B4-BE49-F238E27FC236}">
                    <a16:creationId xmlns:a16="http://schemas.microsoft.com/office/drawing/2014/main" id="{E04512F0-085E-4174-833F-AB3DE1E9E342}"/>
                  </a:ext>
                </a:extLst>
              </p:cNvPr>
              <p:cNvSpPr/>
              <p:nvPr/>
            </p:nvSpPr>
            <p:spPr>
              <a:xfrm rot="20949426" flipH="1" flipV="1">
                <a:off x="3412116" y="5439051"/>
                <a:ext cx="51348" cy="51348"/>
              </a:xfrm>
              <a:prstGeom prst="ellipse">
                <a:avLst/>
              </a:prstGeom>
              <a:solidFill>
                <a:srgbClr val="FF9900"/>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37" name="円/楕円 20">
                <a:extLst>
                  <a:ext uri="{FF2B5EF4-FFF2-40B4-BE49-F238E27FC236}">
                    <a16:creationId xmlns:a16="http://schemas.microsoft.com/office/drawing/2014/main" id="{FC255A78-8037-432B-9F50-55A6481075A3}"/>
                  </a:ext>
                </a:extLst>
              </p:cNvPr>
              <p:cNvSpPr/>
              <p:nvPr/>
            </p:nvSpPr>
            <p:spPr>
              <a:xfrm rot="20949426" flipH="1" flipV="1">
                <a:off x="3521955" y="5206486"/>
                <a:ext cx="51348" cy="51348"/>
              </a:xfrm>
              <a:prstGeom prst="ellipse">
                <a:avLst/>
              </a:prstGeom>
              <a:blipFill rotWithShape="1">
                <a:blip r:embed="rId2">
                  <a:duotone>
                    <a:srgbClr val="00635D">
                      <a:tint val="98000"/>
                      <a:lumMod val="102000"/>
                    </a:srgbClr>
                    <a:srgbClr val="00635D">
                      <a:shade val="98000"/>
                      <a:lumMod val="98000"/>
                    </a:srgbClr>
                  </a:duotone>
                </a:blip>
                <a:tile tx="0" ty="0" sx="100000" sy="100000" flip="none" algn="tl"/>
              </a:blip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38" name="円/楕円 20">
                <a:extLst>
                  <a:ext uri="{FF2B5EF4-FFF2-40B4-BE49-F238E27FC236}">
                    <a16:creationId xmlns:a16="http://schemas.microsoft.com/office/drawing/2014/main" id="{AF36F013-BBAB-44A3-A400-7793852F35CE}"/>
                  </a:ext>
                </a:extLst>
              </p:cNvPr>
              <p:cNvSpPr/>
              <p:nvPr/>
            </p:nvSpPr>
            <p:spPr>
              <a:xfrm rot="20949426" flipH="1" flipV="1">
                <a:off x="3212786" y="5866483"/>
                <a:ext cx="51348" cy="51348"/>
              </a:xfrm>
              <a:prstGeom prst="ellipse">
                <a:avLst/>
              </a:prstGeom>
              <a:solidFill>
                <a:srgbClr val="ED515C"/>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grpSp>
        <p:sp>
          <p:nvSpPr>
            <p:cNvPr id="29" name="円/楕円 20">
              <a:extLst>
                <a:ext uri="{FF2B5EF4-FFF2-40B4-BE49-F238E27FC236}">
                  <a16:creationId xmlns:a16="http://schemas.microsoft.com/office/drawing/2014/main" id="{6177D4CD-A8F6-4569-BDCB-7A31E8EF0D57}"/>
                </a:ext>
              </a:extLst>
            </p:cNvPr>
            <p:cNvSpPr/>
            <p:nvPr/>
          </p:nvSpPr>
          <p:spPr>
            <a:xfrm rot="13152294" flipH="1" flipV="1">
              <a:off x="4781081" y="3356932"/>
              <a:ext cx="45546" cy="45546"/>
            </a:xfrm>
            <a:prstGeom prst="ellipse">
              <a:avLst/>
            </a:prstGeom>
            <a:solidFill>
              <a:srgbClr val="EFB251"/>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grpSp>
      <p:sp>
        <p:nvSpPr>
          <p:cNvPr id="82" name="楕円 16">
            <a:extLst>
              <a:ext uri="{FF2B5EF4-FFF2-40B4-BE49-F238E27FC236}">
                <a16:creationId xmlns:a16="http://schemas.microsoft.com/office/drawing/2014/main" id="{54776A7A-76D8-46CA-9FE1-5464683FBC0C}"/>
              </a:ext>
            </a:extLst>
          </p:cNvPr>
          <p:cNvSpPr/>
          <p:nvPr/>
        </p:nvSpPr>
        <p:spPr>
          <a:xfrm>
            <a:off x="3577401" y="5249093"/>
            <a:ext cx="576000" cy="576000"/>
          </a:xfrm>
          <a:prstGeom prst="ellipse">
            <a:avLst/>
          </a:prstGeom>
          <a:solidFill>
            <a:schemeClr val="accent6">
              <a:lumMod val="75000"/>
            </a:schemeClr>
          </a:solidFill>
          <a:ln w="5715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83" name="矢印: 右 268">
            <a:extLst>
              <a:ext uri="{FF2B5EF4-FFF2-40B4-BE49-F238E27FC236}">
                <a16:creationId xmlns:a16="http://schemas.microsoft.com/office/drawing/2014/main" id="{E0F4F805-A43B-4399-9911-3DF65C7560A7}"/>
              </a:ext>
            </a:extLst>
          </p:cNvPr>
          <p:cNvSpPr/>
          <p:nvPr/>
        </p:nvSpPr>
        <p:spPr>
          <a:xfrm rot="18900000">
            <a:off x="2081223" y="4734622"/>
            <a:ext cx="603783" cy="325775"/>
          </a:xfrm>
          <a:prstGeom prst="rightArrow">
            <a:avLst>
              <a:gd name="adj1" fmla="val 60000"/>
              <a:gd name="adj2" fmla="val 50000"/>
            </a:avLst>
          </a:prstGeom>
          <a:solidFill>
            <a:srgbClr val="ED515C"/>
          </a:solidFill>
          <a:ln w="57150">
            <a:solidFill>
              <a:srgbClr val="3B3838"/>
            </a:solidFill>
          </a:ln>
          <a:effectLst/>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84" name="矢印: 右 269">
            <a:extLst>
              <a:ext uri="{FF2B5EF4-FFF2-40B4-BE49-F238E27FC236}">
                <a16:creationId xmlns:a16="http://schemas.microsoft.com/office/drawing/2014/main" id="{34B77E2A-2435-43A3-81D2-FBCBFA9CFB05}"/>
              </a:ext>
            </a:extLst>
          </p:cNvPr>
          <p:cNvSpPr/>
          <p:nvPr/>
        </p:nvSpPr>
        <p:spPr>
          <a:xfrm rot="13500000">
            <a:off x="2909299" y="4737193"/>
            <a:ext cx="603783" cy="325776"/>
          </a:xfrm>
          <a:prstGeom prst="rightArrow">
            <a:avLst>
              <a:gd name="adj1" fmla="val 60000"/>
              <a:gd name="adj2" fmla="val 50000"/>
            </a:avLst>
          </a:prstGeom>
          <a:solidFill>
            <a:srgbClr val="ED515C"/>
          </a:solidFill>
          <a:ln w="57150">
            <a:solidFill>
              <a:srgbClr val="3B3838"/>
            </a:solidFill>
          </a:ln>
          <a:effectLst/>
        </p:spPr>
      </p:sp>
      <p:sp>
        <p:nvSpPr>
          <p:cNvPr id="85" name="円/楕円 20">
            <a:extLst>
              <a:ext uri="{FF2B5EF4-FFF2-40B4-BE49-F238E27FC236}">
                <a16:creationId xmlns:a16="http://schemas.microsoft.com/office/drawing/2014/main" id="{DEE88923-EBF1-4180-A326-9CE474BDEEC3}"/>
              </a:ext>
            </a:extLst>
          </p:cNvPr>
          <p:cNvSpPr/>
          <p:nvPr/>
        </p:nvSpPr>
        <p:spPr>
          <a:xfrm rot="16790473" flipH="1" flipV="1">
            <a:off x="1919921" y="2724916"/>
            <a:ext cx="36618" cy="36618"/>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86" name="円/楕円 20">
            <a:extLst>
              <a:ext uri="{FF2B5EF4-FFF2-40B4-BE49-F238E27FC236}">
                <a16:creationId xmlns:a16="http://schemas.microsoft.com/office/drawing/2014/main" id="{2594AD87-303E-4E6A-8AEE-BDC4A6386F27}"/>
              </a:ext>
            </a:extLst>
          </p:cNvPr>
          <p:cNvSpPr/>
          <p:nvPr/>
        </p:nvSpPr>
        <p:spPr>
          <a:xfrm rot="16790473" flipH="1" flipV="1">
            <a:off x="1679925" y="2652933"/>
            <a:ext cx="36618" cy="36618"/>
          </a:xfrm>
          <a:prstGeom prst="ellipse">
            <a:avLst/>
          </a:prstGeom>
          <a:blipFill rotWithShape="1">
            <a:blip r:embed="rId2">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87" name="円/楕円 20">
            <a:extLst>
              <a:ext uri="{FF2B5EF4-FFF2-40B4-BE49-F238E27FC236}">
                <a16:creationId xmlns:a16="http://schemas.microsoft.com/office/drawing/2014/main" id="{7E39A470-09C4-45F8-8C8F-7D2CD3A26396}"/>
              </a:ext>
            </a:extLst>
          </p:cNvPr>
          <p:cNvSpPr/>
          <p:nvPr/>
        </p:nvSpPr>
        <p:spPr>
          <a:xfrm rot="16790473" flipH="1" flipV="1">
            <a:off x="1561090" y="2847156"/>
            <a:ext cx="36618" cy="36618"/>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88" name="円/楕円 20">
            <a:extLst>
              <a:ext uri="{FF2B5EF4-FFF2-40B4-BE49-F238E27FC236}">
                <a16:creationId xmlns:a16="http://schemas.microsoft.com/office/drawing/2014/main" id="{89D13FF1-921D-4424-8727-29BD61531A8F}"/>
              </a:ext>
            </a:extLst>
          </p:cNvPr>
          <p:cNvSpPr/>
          <p:nvPr/>
        </p:nvSpPr>
        <p:spPr>
          <a:xfrm rot="20949426" flipH="1" flipV="1">
            <a:off x="4286936" y="2761282"/>
            <a:ext cx="48818" cy="48818"/>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89" name="円/楕円 20">
            <a:extLst>
              <a:ext uri="{FF2B5EF4-FFF2-40B4-BE49-F238E27FC236}">
                <a16:creationId xmlns:a16="http://schemas.microsoft.com/office/drawing/2014/main" id="{AABB7070-65D0-43BD-8CE9-3D3AA7B9F686}"/>
              </a:ext>
            </a:extLst>
          </p:cNvPr>
          <p:cNvSpPr/>
          <p:nvPr/>
        </p:nvSpPr>
        <p:spPr>
          <a:xfrm rot="20949426" flipH="1" flipV="1">
            <a:off x="3809482" y="2941726"/>
            <a:ext cx="36618" cy="36618"/>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90" name="円/楕円 20">
            <a:extLst>
              <a:ext uri="{FF2B5EF4-FFF2-40B4-BE49-F238E27FC236}">
                <a16:creationId xmlns:a16="http://schemas.microsoft.com/office/drawing/2014/main" id="{97DD43B8-C273-47D0-9C98-E90DBB51C2F3}"/>
              </a:ext>
            </a:extLst>
          </p:cNvPr>
          <p:cNvSpPr/>
          <p:nvPr/>
        </p:nvSpPr>
        <p:spPr>
          <a:xfrm rot="20949426" flipH="1" flipV="1">
            <a:off x="3209257" y="3098325"/>
            <a:ext cx="36618" cy="36618"/>
          </a:xfrm>
          <a:prstGeom prst="ellipse">
            <a:avLst/>
          </a:prstGeom>
          <a:solidFill>
            <a:srgbClr val="FF99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91" name="円/楕円 20">
            <a:extLst>
              <a:ext uri="{FF2B5EF4-FFF2-40B4-BE49-F238E27FC236}">
                <a16:creationId xmlns:a16="http://schemas.microsoft.com/office/drawing/2014/main" id="{A66453D1-4721-43AC-A055-F740AC381656}"/>
              </a:ext>
            </a:extLst>
          </p:cNvPr>
          <p:cNvSpPr/>
          <p:nvPr/>
        </p:nvSpPr>
        <p:spPr>
          <a:xfrm rot="13152294" flipH="1" flipV="1">
            <a:off x="1482678" y="2640583"/>
            <a:ext cx="48633" cy="48633"/>
          </a:xfrm>
          <a:prstGeom prst="ellipse">
            <a:avLst/>
          </a:prstGeom>
          <a:blipFill rotWithShape="1">
            <a:blip r:embed="rId2">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92" name="円/楕円 20">
            <a:extLst>
              <a:ext uri="{FF2B5EF4-FFF2-40B4-BE49-F238E27FC236}">
                <a16:creationId xmlns:a16="http://schemas.microsoft.com/office/drawing/2014/main" id="{A07A31D1-6DCC-44F3-A624-1DF59F86E560}"/>
              </a:ext>
            </a:extLst>
          </p:cNvPr>
          <p:cNvSpPr/>
          <p:nvPr/>
        </p:nvSpPr>
        <p:spPr>
          <a:xfrm rot="13152294" flipH="1" flipV="1">
            <a:off x="1414252" y="2502726"/>
            <a:ext cx="48633" cy="48633"/>
          </a:xfrm>
          <a:prstGeom prst="ellipse">
            <a:avLst/>
          </a:prstGeom>
          <a:solidFill>
            <a:srgbClr val="EFB251"/>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93" name="円/楕円 20">
            <a:extLst>
              <a:ext uri="{FF2B5EF4-FFF2-40B4-BE49-F238E27FC236}">
                <a16:creationId xmlns:a16="http://schemas.microsoft.com/office/drawing/2014/main" id="{AA342037-FD64-4333-8980-16DF3A6C209A}"/>
              </a:ext>
            </a:extLst>
          </p:cNvPr>
          <p:cNvSpPr/>
          <p:nvPr/>
        </p:nvSpPr>
        <p:spPr>
          <a:xfrm rot="13152294" flipH="1" flipV="1">
            <a:off x="4310784" y="2421427"/>
            <a:ext cx="48633" cy="48633"/>
          </a:xfrm>
          <a:prstGeom prst="ellipse">
            <a:avLst/>
          </a:prstGeom>
          <a:solidFill>
            <a:srgbClr val="FF99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94" name="円/楕円 20">
            <a:extLst>
              <a:ext uri="{FF2B5EF4-FFF2-40B4-BE49-F238E27FC236}">
                <a16:creationId xmlns:a16="http://schemas.microsoft.com/office/drawing/2014/main" id="{AFBED88D-43C1-48F8-B044-48906FB72AF3}"/>
              </a:ext>
            </a:extLst>
          </p:cNvPr>
          <p:cNvSpPr/>
          <p:nvPr/>
        </p:nvSpPr>
        <p:spPr>
          <a:xfrm rot="6875845" flipH="1" flipV="1">
            <a:off x="3317259" y="3007103"/>
            <a:ext cx="48633" cy="48633"/>
          </a:xfrm>
          <a:prstGeom prst="ellipse">
            <a:avLst/>
          </a:prstGeom>
          <a:solidFill>
            <a:srgbClr val="6DDD9A"/>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95" name="円/楕円 20">
            <a:extLst>
              <a:ext uri="{FF2B5EF4-FFF2-40B4-BE49-F238E27FC236}">
                <a16:creationId xmlns:a16="http://schemas.microsoft.com/office/drawing/2014/main" id="{7E34665C-886C-44AC-96A7-705E8B843D43}"/>
              </a:ext>
            </a:extLst>
          </p:cNvPr>
          <p:cNvSpPr/>
          <p:nvPr/>
        </p:nvSpPr>
        <p:spPr>
          <a:xfrm rot="19522550" flipH="1" flipV="1">
            <a:off x="3475768" y="3144883"/>
            <a:ext cx="48633" cy="48633"/>
          </a:xfrm>
          <a:prstGeom prst="ellipse">
            <a:avLst/>
          </a:prstGeom>
          <a:solidFill>
            <a:srgbClr val="FF99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96" name="楕円 224">
            <a:extLst>
              <a:ext uri="{FF2B5EF4-FFF2-40B4-BE49-F238E27FC236}">
                <a16:creationId xmlns:a16="http://schemas.microsoft.com/office/drawing/2014/main" id="{A27C1234-5537-44D3-9447-944E05261D43}"/>
              </a:ext>
            </a:extLst>
          </p:cNvPr>
          <p:cNvSpPr/>
          <p:nvPr/>
        </p:nvSpPr>
        <p:spPr>
          <a:xfrm>
            <a:off x="2953139" y="2985622"/>
            <a:ext cx="109735" cy="109735"/>
          </a:xfrm>
          <a:prstGeom prst="ellipse">
            <a:avLst/>
          </a:prstGeom>
          <a:solidFill>
            <a:srgbClr val="4A4A4A">
              <a:alpha val="69000"/>
            </a:srgbClr>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97" name="楕円 225">
            <a:extLst>
              <a:ext uri="{FF2B5EF4-FFF2-40B4-BE49-F238E27FC236}">
                <a16:creationId xmlns:a16="http://schemas.microsoft.com/office/drawing/2014/main" id="{264075E1-2AD7-4D9B-AF65-2FB4F1AD089E}"/>
              </a:ext>
            </a:extLst>
          </p:cNvPr>
          <p:cNvSpPr/>
          <p:nvPr/>
        </p:nvSpPr>
        <p:spPr>
          <a:xfrm>
            <a:off x="1608921" y="2088506"/>
            <a:ext cx="109735" cy="109735"/>
          </a:xfrm>
          <a:prstGeom prst="ellipse">
            <a:avLst/>
          </a:prstGeom>
          <a:solidFill>
            <a:srgbClr val="F11C17">
              <a:alpha val="69000"/>
            </a:srgbClr>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98" name="楕円 226">
            <a:extLst>
              <a:ext uri="{FF2B5EF4-FFF2-40B4-BE49-F238E27FC236}">
                <a16:creationId xmlns:a16="http://schemas.microsoft.com/office/drawing/2014/main" id="{DE8A4E91-8CDD-4799-A746-2B87101204E1}"/>
              </a:ext>
            </a:extLst>
          </p:cNvPr>
          <p:cNvSpPr/>
          <p:nvPr/>
        </p:nvSpPr>
        <p:spPr>
          <a:xfrm>
            <a:off x="3045639" y="2241200"/>
            <a:ext cx="109735" cy="109735"/>
          </a:xfrm>
          <a:prstGeom prst="ellipse">
            <a:avLst/>
          </a:prstGeom>
          <a:solidFill>
            <a:srgbClr val="F27A16">
              <a:alpha val="69000"/>
            </a:srgbClr>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99" name="楕円 227">
            <a:extLst>
              <a:ext uri="{FF2B5EF4-FFF2-40B4-BE49-F238E27FC236}">
                <a16:creationId xmlns:a16="http://schemas.microsoft.com/office/drawing/2014/main" id="{F25E67E8-93CA-4CCE-B977-A610E980C802}"/>
              </a:ext>
            </a:extLst>
          </p:cNvPr>
          <p:cNvSpPr/>
          <p:nvPr/>
        </p:nvSpPr>
        <p:spPr>
          <a:xfrm>
            <a:off x="4149083" y="2122269"/>
            <a:ext cx="109735" cy="109735"/>
          </a:xfrm>
          <a:prstGeom prst="ellipse">
            <a:avLst/>
          </a:prstGeom>
          <a:solidFill>
            <a:srgbClr val="F27A16">
              <a:alpha val="69000"/>
            </a:srgbClr>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100" name="楕円 228">
            <a:extLst>
              <a:ext uri="{FF2B5EF4-FFF2-40B4-BE49-F238E27FC236}">
                <a16:creationId xmlns:a16="http://schemas.microsoft.com/office/drawing/2014/main" id="{7DAA551E-173E-46E8-9F43-119E0E6DDC1F}"/>
              </a:ext>
            </a:extLst>
          </p:cNvPr>
          <p:cNvSpPr/>
          <p:nvPr/>
        </p:nvSpPr>
        <p:spPr>
          <a:xfrm>
            <a:off x="1982974" y="2222751"/>
            <a:ext cx="109735" cy="109735"/>
          </a:xfrm>
          <a:prstGeom prst="ellipse">
            <a:avLst/>
          </a:prstGeom>
          <a:solidFill>
            <a:srgbClr val="4A4A4A">
              <a:alpha val="69000"/>
            </a:srgbClr>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101" name="楕円 229">
            <a:extLst>
              <a:ext uri="{FF2B5EF4-FFF2-40B4-BE49-F238E27FC236}">
                <a16:creationId xmlns:a16="http://schemas.microsoft.com/office/drawing/2014/main" id="{A2AC6B38-DD76-48CF-9B1F-832B7F2B69D6}"/>
              </a:ext>
            </a:extLst>
          </p:cNvPr>
          <p:cNvSpPr/>
          <p:nvPr/>
        </p:nvSpPr>
        <p:spPr>
          <a:xfrm>
            <a:off x="2027795" y="2936513"/>
            <a:ext cx="109735" cy="109735"/>
          </a:xfrm>
          <a:prstGeom prst="ellipse">
            <a:avLst/>
          </a:prstGeom>
          <a:solidFill>
            <a:srgbClr val="53B558">
              <a:alpha val="69000"/>
            </a:srgbClr>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102" name="楕円 230">
            <a:extLst>
              <a:ext uri="{FF2B5EF4-FFF2-40B4-BE49-F238E27FC236}">
                <a16:creationId xmlns:a16="http://schemas.microsoft.com/office/drawing/2014/main" id="{9BDE3909-7989-41FC-9FB4-CD942DF65233}"/>
              </a:ext>
            </a:extLst>
          </p:cNvPr>
          <p:cNvSpPr/>
          <p:nvPr/>
        </p:nvSpPr>
        <p:spPr>
          <a:xfrm>
            <a:off x="2026385" y="2937823"/>
            <a:ext cx="109735" cy="109735"/>
          </a:xfrm>
          <a:prstGeom prst="ellipse">
            <a:avLst/>
          </a:prstGeom>
          <a:solidFill>
            <a:srgbClr val="53B558">
              <a:alpha val="69000"/>
            </a:srgbClr>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103" name="楕円 232">
            <a:extLst>
              <a:ext uri="{FF2B5EF4-FFF2-40B4-BE49-F238E27FC236}">
                <a16:creationId xmlns:a16="http://schemas.microsoft.com/office/drawing/2014/main" id="{ED7CFF10-E67C-4A57-B556-6D46288B7412}"/>
              </a:ext>
            </a:extLst>
          </p:cNvPr>
          <p:cNvSpPr/>
          <p:nvPr/>
        </p:nvSpPr>
        <p:spPr>
          <a:xfrm>
            <a:off x="2026385" y="2937888"/>
            <a:ext cx="109735" cy="109735"/>
          </a:xfrm>
          <a:prstGeom prst="ellipse">
            <a:avLst/>
          </a:prstGeom>
          <a:solidFill>
            <a:srgbClr val="53B558">
              <a:alpha val="69000"/>
            </a:srgbClr>
          </a:solidFill>
          <a:ln w="38100" cap="rnd" cmpd="sng" algn="ctr">
            <a:solidFill>
              <a:srgbClr val="3B3838"/>
            </a:solidFill>
            <a:prstDash val="solid"/>
          </a:ln>
          <a:effectLst>
            <a:softEdge rad="38100"/>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104" name="楕円 235">
            <a:extLst>
              <a:ext uri="{FF2B5EF4-FFF2-40B4-BE49-F238E27FC236}">
                <a16:creationId xmlns:a16="http://schemas.microsoft.com/office/drawing/2014/main" id="{7F38D7D4-E08B-478E-B4F6-5F925FC6B54C}"/>
              </a:ext>
            </a:extLst>
          </p:cNvPr>
          <p:cNvSpPr/>
          <p:nvPr/>
        </p:nvSpPr>
        <p:spPr>
          <a:xfrm>
            <a:off x="1771542" y="2468364"/>
            <a:ext cx="109735" cy="109735"/>
          </a:xfrm>
          <a:prstGeom prst="ellipse">
            <a:avLst/>
          </a:prstGeom>
          <a:solidFill>
            <a:srgbClr val="F11C17">
              <a:alpha val="69000"/>
            </a:srgbClr>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105" name="楕円 236">
            <a:extLst>
              <a:ext uri="{FF2B5EF4-FFF2-40B4-BE49-F238E27FC236}">
                <a16:creationId xmlns:a16="http://schemas.microsoft.com/office/drawing/2014/main" id="{1975310A-D245-438B-A07B-3A989D617968}"/>
              </a:ext>
            </a:extLst>
          </p:cNvPr>
          <p:cNvSpPr/>
          <p:nvPr/>
        </p:nvSpPr>
        <p:spPr>
          <a:xfrm>
            <a:off x="3871468" y="2454418"/>
            <a:ext cx="109735" cy="109735"/>
          </a:xfrm>
          <a:prstGeom prst="ellipse">
            <a:avLst/>
          </a:prstGeom>
          <a:solidFill>
            <a:srgbClr val="53B558">
              <a:alpha val="69000"/>
            </a:srgbClr>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106" name="楕円 237">
            <a:extLst>
              <a:ext uri="{FF2B5EF4-FFF2-40B4-BE49-F238E27FC236}">
                <a16:creationId xmlns:a16="http://schemas.microsoft.com/office/drawing/2014/main" id="{067A5658-02AC-4970-962D-D79CA0A6F84F}"/>
              </a:ext>
            </a:extLst>
          </p:cNvPr>
          <p:cNvSpPr/>
          <p:nvPr/>
        </p:nvSpPr>
        <p:spPr>
          <a:xfrm>
            <a:off x="3675353" y="2150377"/>
            <a:ext cx="109735" cy="109735"/>
          </a:xfrm>
          <a:prstGeom prst="ellipse">
            <a:avLst/>
          </a:prstGeom>
          <a:solidFill>
            <a:srgbClr val="4A4A4A">
              <a:alpha val="69000"/>
            </a:srgbClr>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107" name="楕円 238">
            <a:extLst>
              <a:ext uri="{FF2B5EF4-FFF2-40B4-BE49-F238E27FC236}">
                <a16:creationId xmlns:a16="http://schemas.microsoft.com/office/drawing/2014/main" id="{96FDA846-592F-4A0E-8DCC-D8565A91CC51}"/>
              </a:ext>
            </a:extLst>
          </p:cNvPr>
          <p:cNvSpPr/>
          <p:nvPr/>
        </p:nvSpPr>
        <p:spPr>
          <a:xfrm>
            <a:off x="3864829" y="2751404"/>
            <a:ext cx="109735" cy="109735"/>
          </a:xfrm>
          <a:prstGeom prst="ellipse">
            <a:avLst/>
          </a:prstGeom>
          <a:solidFill>
            <a:srgbClr val="F11C17">
              <a:alpha val="69000"/>
            </a:srgbClr>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108" name="楕円 239">
            <a:extLst>
              <a:ext uri="{FF2B5EF4-FFF2-40B4-BE49-F238E27FC236}">
                <a16:creationId xmlns:a16="http://schemas.microsoft.com/office/drawing/2014/main" id="{FB99F780-FBC4-42B7-AEE7-B7F7FBF8ADAF}"/>
              </a:ext>
            </a:extLst>
          </p:cNvPr>
          <p:cNvSpPr/>
          <p:nvPr/>
        </p:nvSpPr>
        <p:spPr>
          <a:xfrm>
            <a:off x="3043498" y="2622258"/>
            <a:ext cx="109735" cy="109735"/>
          </a:xfrm>
          <a:prstGeom prst="ellipse">
            <a:avLst/>
          </a:prstGeom>
          <a:solidFill>
            <a:srgbClr val="4A4A4A">
              <a:alpha val="69000"/>
            </a:srgbClr>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109" name="楕円 240">
            <a:extLst>
              <a:ext uri="{FF2B5EF4-FFF2-40B4-BE49-F238E27FC236}">
                <a16:creationId xmlns:a16="http://schemas.microsoft.com/office/drawing/2014/main" id="{016D0297-EF30-4003-8AE4-17E0AC6FA5C4}"/>
              </a:ext>
            </a:extLst>
          </p:cNvPr>
          <p:cNvSpPr/>
          <p:nvPr/>
        </p:nvSpPr>
        <p:spPr>
          <a:xfrm>
            <a:off x="2157329" y="2669322"/>
            <a:ext cx="109735" cy="109735"/>
          </a:xfrm>
          <a:prstGeom prst="ellipse">
            <a:avLst/>
          </a:prstGeom>
          <a:solidFill>
            <a:srgbClr val="F27A16">
              <a:alpha val="69000"/>
            </a:srgbClr>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110" name="楕円 241">
            <a:extLst>
              <a:ext uri="{FF2B5EF4-FFF2-40B4-BE49-F238E27FC236}">
                <a16:creationId xmlns:a16="http://schemas.microsoft.com/office/drawing/2014/main" id="{04EA26DB-F74C-4CE1-8106-9C4C8900FF8F}"/>
              </a:ext>
            </a:extLst>
          </p:cNvPr>
          <p:cNvSpPr/>
          <p:nvPr/>
        </p:nvSpPr>
        <p:spPr>
          <a:xfrm>
            <a:off x="1992798" y="2508342"/>
            <a:ext cx="109735" cy="109735"/>
          </a:xfrm>
          <a:prstGeom prst="ellipse">
            <a:avLst/>
          </a:prstGeom>
          <a:solidFill>
            <a:srgbClr val="53B558">
              <a:alpha val="69000"/>
            </a:srgbClr>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111" name="楕円 242">
            <a:extLst>
              <a:ext uri="{FF2B5EF4-FFF2-40B4-BE49-F238E27FC236}">
                <a16:creationId xmlns:a16="http://schemas.microsoft.com/office/drawing/2014/main" id="{EDC395DF-AAFF-4EB1-BF27-4A1A98D6B6FB}"/>
              </a:ext>
            </a:extLst>
          </p:cNvPr>
          <p:cNvSpPr/>
          <p:nvPr/>
        </p:nvSpPr>
        <p:spPr>
          <a:xfrm>
            <a:off x="2155919" y="2670632"/>
            <a:ext cx="109735" cy="109735"/>
          </a:xfrm>
          <a:prstGeom prst="ellipse">
            <a:avLst/>
          </a:prstGeom>
          <a:solidFill>
            <a:srgbClr val="F27A16">
              <a:alpha val="69000"/>
            </a:srgbClr>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112" name="楕円 243">
            <a:extLst>
              <a:ext uri="{FF2B5EF4-FFF2-40B4-BE49-F238E27FC236}">
                <a16:creationId xmlns:a16="http://schemas.microsoft.com/office/drawing/2014/main" id="{AA3B7C9E-7730-408B-89FC-C44AADC922F5}"/>
              </a:ext>
            </a:extLst>
          </p:cNvPr>
          <p:cNvSpPr/>
          <p:nvPr/>
        </p:nvSpPr>
        <p:spPr>
          <a:xfrm>
            <a:off x="1549579" y="2335167"/>
            <a:ext cx="109735" cy="109735"/>
          </a:xfrm>
          <a:prstGeom prst="ellipse">
            <a:avLst/>
          </a:prstGeom>
          <a:solidFill>
            <a:srgbClr val="53B558">
              <a:alpha val="69000"/>
            </a:srgbClr>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113" name="楕円 244">
            <a:extLst>
              <a:ext uri="{FF2B5EF4-FFF2-40B4-BE49-F238E27FC236}">
                <a16:creationId xmlns:a16="http://schemas.microsoft.com/office/drawing/2014/main" id="{32B9D492-C6A8-4C84-B4AD-8D165C74A359}"/>
              </a:ext>
            </a:extLst>
          </p:cNvPr>
          <p:cNvSpPr/>
          <p:nvPr/>
        </p:nvSpPr>
        <p:spPr>
          <a:xfrm>
            <a:off x="2155919" y="2670697"/>
            <a:ext cx="109735" cy="109735"/>
          </a:xfrm>
          <a:prstGeom prst="ellipse">
            <a:avLst/>
          </a:prstGeom>
          <a:solidFill>
            <a:srgbClr val="F27A16">
              <a:alpha val="69000"/>
            </a:srgbClr>
          </a:solidFill>
          <a:ln w="38100" cap="rnd" cmpd="sng" algn="ctr">
            <a:solidFill>
              <a:srgbClr val="3B3838"/>
            </a:solidFill>
            <a:prstDash val="solid"/>
          </a:ln>
          <a:effectLst>
            <a:softEdge rad="38100"/>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114" name="楕円 246">
            <a:extLst>
              <a:ext uri="{FF2B5EF4-FFF2-40B4-BE49-F238E27FC236}">
                <a16:creationId xmlns:a16="http://schemas.microsoft.com/office/drawing/2014/main" id="{3686C2C6-DCA6-4055-B733-40864F188E36}"/>
              </a:ext>
            </a:extLst>
          </p:cNvPr>
          <p:cNvSpPr/>
          <p:nvPr/>
        </p:nvSpPr>
        <p:spPr>
          <a:xfrm>
            <a:off x="2380658" y="2957908"/>
            <a:ext cx="109735" cy="109735"/>
          </a:xfrm>
          <a:prstGeom prst="ellipse">
            <a:avLst/>
          </a:prstGeom>
          <a:solidFill>
            <a:srgbClr val="F11C17">
              <a:alpha val="69000"/>
            </a:srgbClr>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115" name="楕円 247">
            <a:extLst>
              <a:ext uri="{FF2B5EF4-FFF2-40B4-BE49-F238E27FC236}">
                <a16:creationId xmlns:a16="http://schemas.microsoft.com/office/drawing/2014/main" id="{CDA017E9-438D-46D1-8248-D246D308A019}"/>
              </a:ext>
            </a:extLst>
          </p:cNvPr>
          <p:cNvSpPr/>
          <p:nvPr/>
        </p:nvSpPr>
        <p:spPr>
          <a:xfrm>
            <a:off x="2450822" y="2479771"/>
            <a:ext cx="109735" cy="109735"/>
          </a:xfrm>
          <a:prstGeom prst="ellipse">
            <a:avLst/>
          </a:prstGeom>
          <a:solidFill>
            <a:srgbClr val="F27A16">
              <a:alpha val="69000"/>
            </a:srgbClr>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116" name="楕円 249">
            <a:extLst>
              <a:ext uri="{FF2B5EF4-FFF2-40B4-BE49-F238E27FC236}">
                <a16:creationId xmlns:a16="http://schemas.microsoft.com/office/drawing/2014/main" id="{EF38509F-4D33-4B92-B48B-F779D7C1B357}"/>
              </a:ext>
            </a:extLst>
          </p:cNvPr>
          <p:cNvSpPr/>
          <p:nvPr/>
        </p:nvSpPr>
        <p:spPr>
          <a:xfrm>
            <a:off x="2535311" y="3240424"/>
            <a:ext cx="109735" cy="109735"/>
          </a:xfrm>
          <a:prstGeom prst="ellipse">
            <a:avLst/>
          </a:prstGeom>
          <a:solidFill>
            <a:srgbClr val="F27A16">
              <a:alpha val="69000"/>
            </a:srgbClr>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117" name="楕円 250">
            <a:extLst>
              <a:ext uri="{FF2B5EF4-FFF2-40B4-BE49-F238E27FC236}">
                <a16:creationId xmlns:a16="http://schemas.microsoft.com/office/drawing/2014/main" id="{025BCCE4-534D-48D2-B905-D907EC638628}"/>
              </a:ext>
            </a:extLst>
          </p:cNvPr>
          <p:cNvSpPr/>
          <p:nvPr/>
        </p:nvSpPr>
        <p:spPr>
          <a:xfrm>
            <a:off x="3382303" y="2419245"/>
            <a:ext cx="109735" cy="109735"/>
          </a:xfrm>
          <a:prstGeom prst="ellipse">
            <a:avLst/>
          </a:prstGeom>
          <a:solidFill>
            <a:srgbClr val="F11C17">
              <a:alpha val="69000"/>
            </a:srgbClr>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118" name="楕円 251">
            <a:extLst>
              <a:ext uri="{FF2B5EF4-FFF2-40B4-BE49-F238E27FC236}">
                <a16:creationId xmlns:a16="http://schemas.microsoft.com/office/drawing/2014/main" id="{FD95A2B8-1D9D-4D2B-B9C5-290EFED90CBC}"/>
              </a:ext>
            </a:extLst>
          </p:cNvPr>
          <p:cNvSpPr/>
          <p:nvPr/>
        </p:nvSpPr>
        <p:spPr>
          <a:xfrm>
            <a:off x="3309344" y="2798138"/>
            <a:ext cx="109735" cy="109735"/>
          </a:xfrm>
          <a:prstGeom prst="ellipse">
            <a:avLst/>
          </a:prstGeom>
          <a:solidFill>
            <a:srgbClr val="F27A16">
              <a:alpha val="69000"/>
            </a:srgbClr>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119" name="楕円 252">
            <a:extLst>
              <a:ext uri="{FF2B5EF4-FFF2-40B4-BE49-F238E27FC236}">
                <a16:creationId xmlns:a16="http://schemas.microsoft.com/office/drawing/2014/main" id="{FFAF4251-678B-43D5-AC53-B96635D2CC66}"/>
              </a:ext>
            </a:extLst>
          </p:cNvPr>
          <p:cNvSpPr/>
          <p:nvPr/>
        </p:nvSpPr>
        <p:spPr>
          <a:xfrm>
            <a:off x="2975329" y="3278012"/>
            <a:ext cx="109735" cy="109735"/>
          </a:xfrm>
          <a:prstGeom prst="ellipse">
            <a:avLst/>
          </a:prstGeom>
          <a:solidFill>
            <a:srgbClr val="53B558">
              <a:alpha val="69000"/>
            </a:srgbClr>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120" name="楕円 253">
            <a:extLst>
              <a:ext uri="{FF2B5EF4-FFF2-40B4-BE49-F238E27FC236}">
                <a16:creationId xmlns:a16="http://schemas.microsoft.com/office/drawing/2014/main" id="{DA063C73-E5F3-4311-9927-ABD59428A924}"/>
              </a:ext>
            </a:extLst>
          </p:cNvPr>
          <p:cNvSpPr/>
          <p:nvPr/>
        </p:nvSpPr>
        <p:spPr>
          <a:xfrm>
            <a:off x="2642268" y="2761358"/>
            <a:ext cx="109735" cy="109735"/>
          </a:xfrm>
          <a:prstGeom prst="ellipse">
            <a:avLst/>
          </a:prstGeom>
          <a:solidFill>
            <a:srgbClr val="53B558">
              <a:alpha val="69000"/>
            </a:srgbClr>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121" name="楕円 254">
            <a:extLst>
              <a:ext uri="{FF2B5EF4-FFF2-40B4-BE49-F238E27FC236}">
                <a16:creationId xmlns:a16="http://schemas.microsoft.com/office/drawing/2014/main" id="{73F90091-225C-4CCE-A496-FEF26C3D65F4}"/>
              </a:ext>
            </a:extLst>
          </p:cNvPr>
          <p:cNvSpPr/>
          <p:nvPr/>
        </p:nvSpPr>
        <p:spPr>
          <a:xfrm>
            <a:off x="1199080" y="1980303"/>
            <a:ext cx="109735" cy="109735"/>
          </a:xfrm>
          <a:prstGeom prst="ellipse">
            <a:avLst/>
          </a:prstGeom>
          <a:solidFill>
            <a:srgbClr val="4A4A4A">
              <a:alpha val="69000"/>
            </a:srgbClr>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mc:AlternateContent xmlns:mc="http://schemas.openxmlformats.org/markup-compatibility/2006" xmlns:a14="http://schemas.microsoft.com/office/drawing/2010/main">
        <mc:Choice Requires="a14">
          <p:sp>
            <p:nvSpPr>
              <p:cNvPr id="122" name="テキスト ボックス 171">
                <a:extLst>
                  <a:ext uri="{FF2B5EF4-FFF2-40B4-BE49-F238E27FC236}">
                    <a16:creationId xmlns:a16="http://schemas.microsoft.com/office/drawing/2014/main" id="{D62DD5DF-9937-48A4-89E8-79846FD6A10A}"/>
                  </a:ext>
                </a:extLst>
              </p:cNvPr>
              <p:cNvSpPr txBox="1"/>
              <p:nvPr/>
            </p:nvSpPr>
            <p:spPr>
              <a:xfrm>
                <a:off x="2367409" y="1019069"/>
                <a:ext cx="136232" cy="677108"/>
              </a:xfrm>
              <a:prstGeom prst="rect">
                <a:avLst/>
              </a:prstGeom>
              <a:noFill/>
            </p:spPr>
            <p:txBody>
              <a:bodyPr wrap="square" lIns="0" tIns="0" rIns="0" bIns="0" rtlCol="0">
                <a:spAutoFit/>
              </a:bodyPr>
              <a:lstStyle/>
              <a:p>
                <a:pPr defTabSz="457200"/>
                <a14:m>
                  <m:oMathPara xmlns:m="http://schemas.openxmlformats.org/officeDocument/2006/math">
                    <m:oMathParaPr>
                      <m:jc m:val="centerGroup"/>
                    </m:oMathParaPr>
                    <m:oMath xmlns:m="http://schemas.openxmlformats.org/officeDocument/2006/math">
                      <m:r>
                        <a:rPr lang="en-US" altLang="ja-JP" sz="4400" i="1" smtClean="0">
                          <a:solidFill>
                            <a:schemeClr val="bg2">
                              <a:lumMod val="25000"/>
                            </a:schemeClr>
                          </a:solidFill>
                          <a:latin typeface="Cambria Math" panose="02040503050406030204" pitchFamily="18" charset="0"/>
                        </a:rPr>
                        <m:t>𝑡</m:t>
                      </m:r>
                    </m:oMath>
                  </m:oMathPara>
                </a14:m>
                <a:endParaRPr lang="ja-JP" altLang="en-US" sz="4000" dirty="0">
                  <a:solidFill>
                    <a:schemeClr val="bg2">
                      <a:lumMod val="25000"/>
                    </a:schemeClr>
                  </a:solidFill>
                  <a:latin typeface="Spica Neue" panose="02000503000000000000" pitchFamily="2" charset="-128"/>
                  <a:ea typeface="Spica Neue" panose="02000503000000000000" pitchFamily="2" charset="-128"/>
                  <a:cs typeface="Spica Neue" panose="02000503000000000000" pitchFamily="2" charset="-128"/>
                </a:endParaRPr>
              </a:p>
            </p:txBody>
          </p:sp>
        </mc:Choice>
        <mc:Fallback xmlns="">
          <p:sp>
            <p:nvSpPr>
              <p:cNvPr id="122" name="テキスト ボックス 171">
                <a:extLst>
                  <a:ext uri="{FF2B5EF4-FFF2-40B4-BE49-F238E27FC236}">
                    <a16:creationId xmlns:a16="http://schemas.microsoft.com/office/drawing/2014/main" id="{D62DD5DF-9937-48A4-89E8-79846FD6A10A}"/>
                  </a:ext>
                </a:extLst>
              </p:cNvPr>
              <p:cNvSpPr txBox="1">
                <a:spLocks noRot="1" noChangeAspect="1" noMove="1" noResize="1" noEditPoints="1" noAdjustHandles="1" noChangeArrowheads="1" noChangeShapeType="1" noTextEdit="1"/>
              </p:cNvSpPr>
              <p:nvPr/>
            </p:nvSpPr>
            <p:spPr>
              <a:xfrm>
                <a:off x="2367409" y="1019069"/>
                <a:ext cx="136232" cy="677108"/>
              </a:xfrm>
              <a:prstGeom prst="rect">
                <a:avLst/>
              </a:prstGeom>
              <a:blipFill>
                <a:blip r:embed="rId3"/>
                <a:stretch>
                  <a:fillRect r="-5652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3" name="テキスト ボックス 173">
                <a:extLst>
                  <a:ext uri="{FF2B5EF4-FFF2-40B4-BE49-F238E27FC236}">
                    <a16:creationId xmlns:a16="http://schemas.microsoft.com/office/drawing/2014/main" id="{02FE6880-D034-46FC-9088-B78A41572728}"/>
                  </a:ext>
                </a:extLst>
              </p:cNvPr>
              <p:cNvSpPr txBox="1"/>
              <p:nvPr/>
            </p:nvSpPr>
            <p:spPr>
              <a:xfrm>
                <a:off x="4966459" y="4475998"/>
                <a:ext cx="442429" cy="677108"/>
              </a:xfrm>
              <a:prstGeom prst="rect">
                <a:avLst/>
              </a:prstGeom>
              <a:noFill/>
            </p:spPr>
            <p:txBody>
              <a:bodyPr wrap="none" lIns="0" tIns="0" rIns="0" bIns="0" rtlCol="0">
                <a:spAutoFit/>
              </a:bodyPr>
              <a:lstStyle/>
              <a:p>
                <a:pPr defTabSz="457200"/>
                <a14:m>
                  <m:oMathPara xmlns:m="http://schemas.openxmlformats.org/officeDocument/2006/math">
                    <m:oMathParaPr>
                      <m:jc m:val="centerGroup"/>
                    </m:oMathParaPr>
                    <m:oMath xmlns:m="http://schemas.openxmlformats.org/officeDocument/2006/math">
                      <m:r>
                        <a:rPr lang="en-US" altLang="ja-JP" sz="4400" i="1" smtClean="0">
                          <a:solidFill>
                            <a:schemeClr val="bg2">
                              <a:lumMod val="25000"/>
                            </a:schemeClr>
                          </a:solidFill>
                          <a:latin typeface="Cambria Math" panose="02040503050406030204" pitchFamily="18" charset="0"/>
                        </a:rPr>
                        <m:t>𝑧</m:t>
                      </m:r>
                    </m:oMath>
                  </m:oMathPara>
                </a14:m>
                <a:endParaRPr lang="ja-JP" altLang="en-US" sz="3600" dirty="0">
                  <a:solidFill>
                    <a:schemeClr val="bg2">
                      <a:lumMod val="25000"/>
                    </a:schemeClr>
                  </a:solidFill>
                  <a:latin typeface="Spica Neue" panose="02000503000000000000" pitchFamily="2" charset="-128"/>
                  <a:ea typeface="Spica Neue" panose="02000503000000000000" pitchFamily="2" charset="-128"/>
                  <a:cs typeface="Spica Neue" panose="02000503000000000000" pitchFamily="2" charset="-128"/>
                </a:endParaRPr>
              </a:p>
            </p:txBody>
          </p:sp>
        </mc:Choice>
        <mc:Fallback xmlns="">
          <p:sp>
            <p:nvSpPr>
              <p:cNvPr id="123" name="テキスト ボックス 173">
                <a:extLst>
                  <a:ext uri="{FF2B5EF4-FFF2-40B4-BE49-F238E27FC236}">
                    <a16:creationId xmlns:a16="http://schemas.microsoft.com/office/drawing/2014/main" id="{02FE6880-D034-46FC-9088-B78A41572728}"/>
                  </a:ext>
                </a:extLst>
              </p:cNvPr>
              <p:cNvSpPr txBox="1">
                <a:spLocks noRot="1" noChangeAspect="1" noMove="1" noResize="1" noEditPoints="1" noAdjustHandles="1" noChangeArrowheads="1" noChangeShapeType="1" noTextEdit="1"/>
              </p:cNvSpPr>
              <p:nvPr/>
            </p:nvSpPr>
            <p:spPr>
              <a:xfrm>
                <a:off x="4966459" y="4475998"/>
                <a:ext cx="442429" cy="677108"/>
              </a:xfrm>
              <a:prstGeom prst="rect">
                <a:avLst/>
              </a:prstGeom>
              <a:blipFill>
                <a:blip r:embed="rId4"/>
                <a:stretch>
                  <a:fillRect/>
                </a:stretch>
              </a:blipFill>
            </p:spPr>
            <p:txBody>
              <a:bodyPr/>
              <a:lstStyle/>
              <a:p>
                <a:r>
                  <a:rPr lang="ja-JP" altLang="en-US">
                    <a:noFill/>
                  </a:rPr>
                  <a:t> </a:t>
                </a:r>
              </a:p>
            </p:txBody>
          </p:sp>
        </mc:Fallback>
      </mc:AlternateContent>
      <p:sp>
        <p:nvSpPr>
          <p:cNvPr id="124" name="爆発: 14 pt 270">
            <a:extLst>
              <a:ext uri="{FF2B5EF4-FFF2-40B4-BE49-F238E27FC236}">
                <a16:creationId xmlns:a16="http://schemas.microsoft.com/office/drawing/2014/main" id="{99932F24-C7B2-4081-A76B-29664A05052B}"/>
              </a:ext>
            </a:extLst>
          </p:cNvPr>
          <p:cNvSpPr/>
          <p:nvPr/>
        </p:nvSpPr>
        <p:spPr>
          <a:xfrm>
            <a:off x="2632349" y="4310308"/>
            <a:ext cx="371224" cy="369817"/>
          </a:xfrm>
          <a:prstGeom prst="irregularSeal2">
            <a:avLst/>
          </a:prstGeom>
          <a:solidFill>
            <a:srgbClr val="EFB251"/>
          </a:solidFill>
          <a:ln w="5715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grpSp>
        <p:nvGrpSpPr>
          <p:cNvPr id="125" name="グループ化 16">
            <a:extLst>
              <a:ext uri="{FF2B5EF4-FFF2-40B4-BE49-F238E27FC236}">
                <a16:creationId xmlns:a16="http://schemas.microsoft.com/office/drawing/2014/main" id="{B649FC80-A5E5-4E19-86F1-FC8C7944CB82}"/>
              </a:ext>
            </a:extLst>
          </p:cNvPr>
          <p:cNvGrpSpPr/>
          <p:nvPr/>
        </p:nvGrpSpPr>
        <p:grpSpPr>
          <a:xfrm>
            <a:off x="1027512" y="2161597"/>
            <a:ext cx="3420014" cy="2046063"/>
            <a:chOff x="637587" y="2340790"/>
            <a:chExt cx="3420014" cy="2046063"/>
          </a:xfrm>
        </p:grpSpPr>
        <p:grpSp>
          <p:nvGrpSpPr>
            <p:cNvPr id="126" name="グループ化 17">
              <a:extLst>
                <a:ext uri="{FF2B5EF4-FFF2-40B4-BE49-F238E27FC236}">
                  <a16:creationId xmlns:a16="http://schemas.microsoft.com/office/drawing/2014/main" id="{7F2D3B0A-CBF1-4AD5-8BAF-7137F38C56ED}"/>
                </a:ext>
              </a:extLst>
            </p:cNvPr>
            <p:cNvGrpSpPr/>
            <p:nvPr/>
          </p:nvGrpSpPr>
          <p:grpSpPr>
            <a:xfrm rot="3045779">
              <a:off x="643841" y="2732679"/>
              <a:ext cx="1553335" cy="769558"/>
              <a:chOff x="7654774" y="2376219"/>
              <a:chExt cx="1553335" cy="769558"/>
            </a:xfrm>
          </p:grpSpPr>
          <p:sp>
            <p:nvSpPr>
              <p:cNvPr id="328" name="楕円 55">
                <a:extLst>
                  <a:ext uri="{FF2B5EF4-FFF2-40B4-BE49-F238E27FC236}">
                    <a16:creationId xmlns:a16="http://schemas.microsoft.com/office/drawing/2014/main" id="{2525BF95-3F37-4481-9C88-1E204A3E5C25}"/>
                  </a:ext>
                </a:extLst>
              </p:cNvPr>
              <p:cNvSpPr/>
              <p:nvPr/>
            </p:nvSpPr>
            <p:spPr>
              <a:xfrm>
                <a:off x="7983170" y="2483228"/>
                <a:ext cx="618344" cy="618342"/>
              </a:xfrm>
              <a:prstGeom prst="ellipse">
                <a:avLst/>
              </a:prstGeom>
              <a:gradFill flip="none" rotWithShape="1">
                <a:gsLst>
                  <a:gs pos="79000">
                    <a:srgbClr val="FDE7E3">
                      <a:alpha val="0"/>
                    </a:srgbClr>
                  </a:gs>
                  <a:gs pos="93000">
                    <a:schemeClr val="bg1">
                      <a:alpha val="0"/>
                    </a:scheme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9" name="楕円 66">
                <a:extLst>
                  <a:ext uri="{FF2B5EF4-FFF2-40B4-BE49-F238E27FC236}">
                    <a16:creationId xmlns:a16="http://schemas.microsoft.com/office/drawing/2014/main" id="{C2F4B155-F453-4E01-860F-0780487E9523}"/>
                  </a:ext>
                </a:extLst>
              </p:cNvPr>
              <p:cNvSpPr/>
              <p:nvPr/>
            </p:nvSpPr>
            <p:spPr>
              <a:xfrm rot="19678431">
                <a:off x="7898136" y="2539051"/>
                <a:ext cx="338106" cy="444538"/>
              </a:xfrm>
              <a:prstGeom prst="ellipse">
                <a:avLst/>
              </a:prstGeom>
              <a:gradFill flip="none" rotWithShape="1">
                <a:gsLst>
                  <a:gs pos="50000">
                    <a:srgbClr val="F7615A">
                      <a:alpha val="60000"/>
                    </a:srgbClr>
                  </a:gs>
                  <a:gs pos="89000">
                    <a:srgbClr val="EE7164">
                      <a:alpha val="10000"/>
                    </a:srgbClr>
                  </a:gs>
                  <a:gs pos="23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0" name="楕円 63">
                <a:extLst>
                  <a:ext uri="{FF2B5EF4-FFF2-40B4-BE49-F238E27FC236}">
                    <a16:creationId xmlns:a16="http://schemas.microsoft.com/office/drawing/2014/main" id="{21A23F1A-6380-402D-981A-E21C4C62D3BD}"/>
                  </a:ext>
                </a:extLst>
              </p:cNvPr>
              <p:cNvSpPr/>
              <p:nvPr/>
            </p:nvSpPr>
            <p:spPr>
              <a:xfrm rot="3096007">
                <a:off x="8569096" y="2653368"/>
                <a:ext cx="205580" cy="384493"/>
              </a:xfrm>
              <a:prstGeom prst="ellipse">
                <a:avLst/>
              </a:prstGeom>
              <a:gradFill flip="none" rotWithShape="1">
                <a:gsLst>
                  <a:gs pos="100000">
                    <a:srgbClr val="F28F84">
                      <a:alpha val="10000"/>
                    </a:srgbClr>
                  </a:gs>
                  <a:gs pos="45000">
                    <a:srgbClr val="EE7164">
                      <a:alpha val="80000"/>
                    </a:srgbClr>
                  </a:gs>
                  <a:gs pos="21000">
                    <a:srgbClr val="FF5050">
                      <a:alpha val="9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1" name="楕円 67">
                <a:extLst>
                  <a:ext uri="{FF2B5EF4-FFF2-40B4-BE49-F238E27FC236}">
                    <a16:creationId xmlns:a16="http://schemas.microsoft.com/office/drawing/2014/main" id="{D4243E3C-4D91-4A22-936B-C4898E5CC1F0}"/>
                  </a:ext>
                </a:extLst>
              </p:cNvPr>
              <p:cNvSpPr/>
              <p:nvPr/>
            </p:nvSpPr>
            <p:spPr>
              <a:xfrm rot="19180518">
                <a:off x="7891658" y="2582354"/>
                <a:ext cx="242158" cy="383781"/>
              </a:xfrm>
              <a:prstGeom prst="ellipse">
                <a:avLst/>
              </a:prstGeom>
              <a:gradFill flip="none" rotWithShape="1">
                <a:gsLst>
                  <a:gs pos="50000">
                    <a:srgbClr val="F7615A">
                      <a:alpha val="60000"/>
                    </a:srgbClr>
                  </a:gs>
                  <a:gs pos="91000">
                    <a:srgbClr val="EE7164">
                      <a:alpha val="3000"/>
                    </a:srgbClr>
                  </a:gs>
                  <a:gs pos="15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2" name="楕円 72">
                <a:extLst>
                  <a:ext uri="{FF2B5EF4-FFF2-40B4-BE49-F238E27FC236}">
                    <a16:creationId xmlns:a16="http://schemas.microsoft.com/office/drawing/2014/main" id="{6227B236-C07A-4E24-A476-F6C7E356323D}"/>
                  </a:ext>
                </a:extLst>
              </p:cNvPr>
              <p:cNvSpPr/>
              <p:nvPr/>
            </p:nvSpPr>
            <p:spPr>
              <a:xfrm rot="20395640">
                <a:off x="7924149" y="2567493"/>
                <a:ext cx="291093" cy="259430"/>
              </a:xfrm>
              <a:prstGeom prst="ellipse">
                <a:avLst/>
              </a:prstGeom>
              <a:gradFill flip="none" rotWithShape="1">
                <a:gsLst>
                  <a:gs pos="47000">
                    <a:srgbClr val="F7615A">
                      <a:alpha val="65000"/>
                    </a:srgbClr>
                  </a:gs>
                  <a:gs pos="87000">
                    <a:srgbClr val="EE7164">
                      <a:alpha val="0"/>
                    </a:srgbClr>
                  </a:gs>
                  <a:gs pos="15000">
                    <a:srgbClr val="FF5050">
                      <a:alpha val="8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3" name="楕円 74">
                <a:extLst>
                  <a:ext uri="{FF2B5EF4-FFF2-40B4-BE49-F238E27FC236}">
                    <a16:creationId xmlns:a16="http://schemas.microsoft.com/office/drawing/2014/main" id="{27E0C639-7695-4DEF-85C8-BEE72F50C0E4}"/>
                  </a:ext>
                </a:extLst>
              </p:cNvPr>
              <p:cNvSpPr/>
              <p:nvPr/>
            </p:nvSpPr>
            <p:spPr>
              <a:xfrm rot="15884582">
                <a:off x="8580037" y="2393324"/>
                <a:ext cx="218581" cy="284295"/>
              </a:xfrm>
              <a:prstGeom prst="ellipse">
                <a:avLst/>
              </a:prstGeom>
              <a:gradFill flip="none" rotWithShape="1">
                <a:gsLst>
                  <a:gs pos="38000">
                    <a:srgbClr val="F7615A">
                      <a:alpha val="72000"/>
                    </a:srgbClr>
                  </a:gs>
                  <a:gs pos="89000">
                    <a:srgbClr val="EE7164">
                      <a:alpha val="10000"/>
                    </a:srgbClr>
                  </a:gs>
                  <a:gs pos="15000">
                    <a:srgbClr val="FF5050">
                      <a:alpha val="84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4" name="楕円 75">
                <a:extLst>
                  <a:ext uri="{FF2B5EF4-FFF2-40B4-BE49-F238E27FC236}">
                    <a16:creationId xmlns:a16="http://schemas.microsoft.com/office/drawing/2014/main" id="{4581BC9A-FD2F-4985-AF5C-19E2F8DAEF2C}"/>
                  </a:ext>
                </a:extLst>
              </p:cNvPr>
              <p:cNvSpPr/>
              <p:nvPr/>
            </p:nvSpPr>
            <p:spPr>
              <a:xfrm rot="19241282">
                <a:off x="7782305" y="2608430"/>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5" name="楕円 76">
                <a:extLst>
                  <a:ext uri="{FF2B5EF4-FFF2-40B4-BE49-F238E27FC236}">
                    <a16:creationId xmlns:a16="http://schemas.microsoft.com/office/drawing/2014/main" id="{1EB0040C-319E-4D31-B40F-BE26258DF8DA}"/>
                  </a:ext>
                </a:extLst>
              </p:cNvPr>
              <p:cNvSpPr/>
              <p:nvPr/>
            </p:nvSpPr>
            <p:spPr>
              <a:xfrm rot="19025580">
                <a:off x="7896272" y="2641216"/>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6" name="楕円 77">
                <a:extLst>
                  <a:ext uri="{FF2B5EF4-FFF2-40B4-BE49-F238E27FC236}">
                    <a16:creationId xmlns:a16="http://schemas.microsoft.com/office/drawing/2014/main" id="{C9CE02FB-8621-423F-B0C0-81A83999767B}"/>
                  </a:ext>
                </a:extLst>
              </p:cNvPr>
              <p:cNvSpPr/>
              <p:nvPr/>
            </p:nvSpPr>
            <p:spPr>
              <a:xfrm rot="2502368">
                <a:off x="8241130" y="2731136"/>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7" name="楕円 78">
                <a:extLst>
                  <a:ext uri="{FF2B5EF4-FFF2-40B4-BE49-F238E27FC236}">
                    <a16:creationId xmlns:a16="http://schemas.microsoft.com/office/drawing/2014/main" id="{15DCB330-B33B-459E-A087-6B6148FE090C}"/>
                  </a:ext>
                </a:extLst>
              </p:cNvPr>
              <p:cNvSpPr/>
              <p:nvPr/>
            </p:nvSpPr>
            <p:spPr>
              <a:xfrm rot="20826205">
                <a:off x="8376604" y="2551070"/>
                <a:ext cx="253306" cy="420147"/>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8" name="楕円 77">
                <a:extLst>
                  <a:ext uri="{FF2B5EF4-FFF2-40B4-BE49-F238E27FC236}">
                    <a16:creationId xmlns:a16="http://schemas.microsoft.com/office/drawing/2014/main" id="{DBB63492-B1FA-4A51-BA4A-CF396C932727}"/>
                  </a:ext>
                </a:extLst>
              </p:cNvPr>
              <p:cNvSpPr/>
              <p:nvPr/>
            </p:nvSpPr>
            <p:spPr>
              <a:xfrm rot="2502368">
                <a:off x="8104820" y="2707151"/>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9" name="楕円 77">
                <a:extLst>
                  <a:ext uri="{FF2B5EF4-FFF2-40B4-BE49-F238E27FC236}">
                    <a16:creationId xmlns:a16="http://schemas.microsoft.com/office/drawing/2014/main" id="{A81D79EB-336C-4009-A640-21C56AE7C9D8}"/>
                  </a:ext>
                </a:extLst>
              </p:cNvPr>
              <p:cNvSpPr/>
              <p:nvPr/>
            </p:nvSpPr>
            <p:spPr>
              <a:xfrm rot="2502368">
                <a:off x="7997350" y="2648541"/>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0" name="楕円 14">
                <a:extLst>
                  <a:ext uri="{FF2B5EF4-FFF2-40B4-BE49-F238E27FC236}">
                    <a16:creationId xmlns:a16="http://schemas.microsoft.com/office/drawing/2014/main" id="{A5458CFF-F877-4F2F-A2A6-6F564F0152F3}"/>
                  </a:ext>
                </a:extLst>
              </p:cNvPr>
              <p:cNvSpPr/>
              <p:nvPr/>
            </p:nvSpPr>
            <p:spPr>
              <a:xfrm rot="2922737">
                <a:off x="8539846" y="2610353"/>
                <a:ext cx="180273" cy="281309"/>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1" name="楕円 14">
                <a:extLst>
                  <a:ext uri="{FF2B5EF4-FFF2-40B4-BE49-F238E27FC236}">
                    <a16:creationId xmlns:a16="http://schemas.microsoft.com/office/drawing/2014/main" id="{D4D9C4BA-AF78-44DF-AD36-6031FFCB5F4D}"/>
                  </a:ext>
                </a:extLst>
              </p:cNvPr>
              <p:cNvSpPr/>
              <p:nvPr/>
            </p:nvSpPr>
            <p:spPr>
              <a:xfrm rot="19967122">
                <a:off x="7865755" y="2625266"/>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2" name="楕円 77">
                <a:extLst>
                  <a:ext uri="{FF2B5EF4-FFF2-40B4-BE49-F238E27FC236}">
                    <a16:creationId xmlns:a16="http://schemas.microsoft.com/office/drawing/2014/main" id="{F5DC9D3D-4D25-4AF4-995F-37285C530155}"/>
                  </a:ext>
                </a:extLst>
              </p:cNvPr>
              <p:cNvSpPr/>
              <p:nvPr/>
            </p:nvSpPr>
            <p:spPr>
              <a:xfrm rot="2502368">
                <a:off x="8354371" y="2665429"/>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3" name="楕円 76">
                <a:extLst>
                  <a:ext uri="{FF2B5EF4-FFF2-40B4-BE49-F238E27FC236}">
                    <a16:creationId xmlns:a16="http://schemas.microsoft.com/office/drawing/2014/main" id="{6F5A504B-BA5D-4059-9543-5D6DD216E650}"/>
                  </a:ext>
                </a:extLst>
              </p:cNvPr>
              <p:cNvSpPr/>
              <p:nvPr/>
            </p:nvSpPr>
            <p:spPr>
              <a:xfrm rot="2909246">
                <a:off x="8542349" y="2607482"/>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4" name="楕円 77">
                <a:extLst>
                  <a:ext uri="{FF2B5EF4-FFF2-40B4-BE49-F238E27FC236}">
                    <a16:creationId xmlns:a16="http://schemas.microsoft.com/office/drawing/2014/main" id="{8C82BFF8-A2E8-4AFB-9522-EE96114F90B0}"/>
                  </a:ext>
                </a:extLst>
              </p:cNvPr>
              <p:cNvSpPr/>
              <p:nvPr/>
            </p:nvSpPr>
            <p:spPr>
              <a:xfrm rot="2502368">
                <a:off x="7743473" y="2740999"/>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5" name="楕円 77">
                <a:extLst>
                  <a:ext uri="{FF2B5EF4-FFF2-40B4-BE49-F238E27FC236}">
                    <a16:creationId xmlns:a16="http://schemas.microsoft.com/office/drawing/2014/main" id="{96F34D84-EB2A-43B9-8C00-12F0E32F7216}"/>
                  </a:ext>
                </a:extLst>
              </p:cNvPr>
              <p:cNvSpPr/>
              <p:nvPr/>
            </p:nvSpPr>
            <p:spPr>
              <a:xfrm rot="2502368">
                <a:off x="8196783" y="2555120"/>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6" name="楕円 77">
                <a:extLst>
                  <a:ext uri="{FF2B5EF4-FFF2-40B4-BE49-F238E27FC236}">
                    <a16:creationId xmlns:a16="http://schemas.microsoft.com/office/drawing/2014/main" id="{EE358960-6BDF-4270-AC62-616BDB6B384D}"/>
                  </a:ext>
                </a:extLst>
              </p:cNvPr>
              <p:cNvSpPr/>
              <p:nvPr/>
            </p:nvSpPr>
            <p:spPr>
              <a:xfrm rot="2502368">
                <a:off x="8419197" y="2454756"/>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7" name="楕円 77">
                <a:extLst>
                  <a:ext uri="{FF2B5EF4-FFF2-40B4-BE49-F238E27FC236}">
                    <a16:creationId xmlns:a16="http://schemas.microsoft.com/office/drawing/2014/main" id="{B96E1208-C6EC-4B1B-9303-5693B4EA948E}"/>
                  </a:ext>
                </a:extLst>
              </p:cNvPr>
              <p:cNvSpPr/>
              <p:nvPr/>
            </p:nvSpPr>
            <p:spPr>
              <a:xfrm rot="2502368">
                <a:off x="8344247" y="2686821"/>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8" name="楕円 77">
                <a:extLst>
                  <a:ext uri="{FF2B5EF4-FFF2-40B4-BE49-F238E27FC236}">
                    <a16:creationId xmlns:a16="http://schemas.microsoft.com/office/drawing/2014/main" id="{A69F3E5D-1E22-4D42-880A-04D342AEEACB}"/>
                  </a:ext>
                </a:extLst>
              </p:cNvPr>
              <p:cNvSpPr/>
              <p:nvPr/>
            </p:nvSpPr>
            <p:spPr>
              <a:xfrm rot="2502368">
                <a:off x="8601889" y="2533931"/>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9" name="楕円 76">
                <a:extLst>
                  <a:ext uri="{FF2B5EF4-FFF2-40B4-BE49-F238E27FC236}">
                    <a16:creationId xmlns:a16="http://schemas.microsoft.com/office/drawing/2014/main" id="{F672D17B-BBE7-4654-BD15-2216C00ABC3F}"/>
                  </a:ext>
                </a:extLst>
              </p:cNvPr>
              <p:cNvSpPr/>
              <p:nvPr/>
            </p:nvSpPr>
            <p:spPr>
              <a:xfrm rot="2909246">
                <a:off x="8465204" y="2567784"/>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0" name="楕円 76">
                <a:extLst>
                  <a:ext uri="{FF2B5EF4-FFF2-40B4-BE49-F238E27FC236}">
                    <a16:creationId xmlns:a16="http://schemas.microsoft.com/office/drawing/2014/main" id="{EDFFCCB2-038C-4B55-BAE9-C2018B6575B1}"/>
                  </a:ext>
                </a:extLst>
              </p:cNvPr>
              <p:cNvSpPr/>
              <p:nvPr/>
            </p:nvSpPr>
            <p:spPr>
              <a:xfrm rot="2909246">
                <a:off x="8798229" y="2432748"/>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1" name="楕円 14">
                <a:extLst>
                  <a:ext uri="{FF2B5EF4-FFF2-40B4-BE49-F238E27FC236}">
                    <a16:creationId xmlns:a16="http://schemas.microsoft.com/office/drawing/2014/main" id="{25AA73FF-4C5A-4FDA-A520-2050F90485BB}"/>
                  </a:ext>
                </a:extLst>
              </p:cNvPr>
              <p:cNvSpPr/>
              <p:nvPr/>
            </p:nvSpPr>
            <p:spPr>
              <a:xfrm rot="19967122">
                <a:off x="8694468" y="2381623"/>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2" name="楕円 14">
                <a:extLst>
                  <a:ext uri="{FF2B5EF4-FFF2-40B4-BE49-F238E27FC236}">
                    <a16:creationId xmlns:a16="http://schemas.microsoft.com/office/drawing/2014/main" id="{EEC96096-23DF-419B-9D1B-92CFF5D7F789}"/>
                  </a:ext>
                </a:extLst>
              </p:cNvPr>
              <p:cNvSpPr/>
              <p:nvPr/>
            </p:nvSpPr>
            <p:spPr>
              <a:xfrm rot="19193765">
                <a:off x="7654774" y="2834441"/>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3" name="楕円 14">
                <a:extLst>
                  <a:ext uri="{FF2B5EF4-FFF2-40B4-BE49-F238E27FC236}">
                    <a16:creationId xmlns:a16="http://schemas.microsoft.com/office/drawing/2014/main" id="{4D6903B4-AEEC-4A5B-866F-85EAF29A60BB}"/>
                  </a:ext>
                </a:extLst>
              </p:cNvPr>
              <p:cNvSpPr/>
              <p:nvPr/>
            </p:nvSpPr>
            <p:spPr>
              <a:xfrm rot="3026591">
                <a:off x="8370773" y="2506962"/>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4" name="楕円 14">
                <a:extLst>
                  <a:ext uri="{FF2B5EF4-FFF2-40B4-BE49-F238E27FC236}">
                    <a16:creationId xmlns:a16="http://schemas.microsoft.com/office/drawing/2014/main" id="{521E6A33-1B70-4A5B-A975-ECE97A8F60EC}"/>
                  </a:ext>
                </a:extLst>
              </p:cNvPr>
              <p:cNvSpPr/>
              <p:nvPr/>
            </p:nvSpPr>
            <p:spPr>
              <a:xfrm rot="2752029">
                <a:off x="8827171" y="2355624"/>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5" name="楕円 77">
                <a:extLst>
                  <a:ext uri="{FF2B5EF4-FFF2-40B4-BE49-F238E27FC236}">
                    <a16:creationId xmlns:a16="http://schemas.microsoft.com/office/drawing/2014/main" id="{EE008818-C979-46F9-AE1C-A68C889A1042}"/>
                  </a:ext>
                </a:extLst>
              </p:cNvPr>
              <p:cNvSpPr/>
              <p:nvPr/>
            </p:nvSpPr>
            <p:spPr>
              <a:xfrm rot="8439112">
                <a:off x="8385329" y="2502495"/>
                <a:ext cx="822780" cy="334643"/>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6" name="楕円 77">
                <a:extLst>
                  <a:ext uri="{FF2B5EF4-FFF2-40B4-BE49-F238E27FC236}">
                    <a16:creationId xmlns:a16="http://schemas.microsoft.com/office/drawing/2014/main" id="{28A11654-8D14-4C40-8E48-B73FFAA33074}"/>
                  </a:ext>
                </a:extLst>
              </p:cNvPr>
              <p:cNvSpPr/>
              <p:nvPr/>
            </p:nvSpPr>
            <p:spPr>
              <a:xfrm rot="8439112">
                <a:off x="7810420" y="2832623"/>
                <a:ext cx="279122" cy="292196"/>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7" name="楕円 77">
                <a:extLst>
                  <a:ext uri="{FF2B5EF4-FFF2-40B4-BE49-F238E27FC236}">
                    <a16:creationId xmlns:a16="http://schemas.microsoft.com/office/drawing/2014/main" id="{D97758CF-F32D-40DD-9AF9-65FB967239ED}"/>
                  </a:ext>
                </a:extLst>
              </p:cNvPr>
              <p:cNvSpPr/>
              <p:nvPr/>
            </p:nvSpPr>
            <p:spPr>
              <a:xfrm rot="19511530">
                <a:off x="7953321" y="2752395"/>
                <a:ext cx="732666" cy="241358"/>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8" name="楕円 77">
                <a:extLst>
                  <a:ext uri="{FF2B5EF4-FFF2-40B4-BE49-F238E27FC236}">
                    <a16:creationId xmlns:a16="http://schemas.microsoft.com/office/drawing/2014/main" id="{0583436B-879D-4BE7-A2BE-CD4C9E980217}"/>
                  </a:ext>
                </a:extLst>
              </p:cNvPr>
              <p:cNvSpPr/>
              <p:nvPr/>
            </p:nvSpPr>
            <p:spPr>
              <a:xfrm rot="3930602">
                <a:off x="8642938" y="2385493"/>
                <a:ext cx="137893" cy="237971"/>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9" name="楕円 77">
                <a:extLst>
                  <a:ext uri="{FF2B5EF4-FFF2-40B4-BE49-F238E27FC236}">
                    <a16:creationId xmlns:a16="http://schemas.microsoft.com/office/drawing/2014/main" id="{6149C4D9-7849-4C9E-B0DF-2EA424C73678}"/>
                  </a:ext>
                </a:extLst>
              </p:cNvPr>
              <p:cNvSpPr/>
              <p:nvPr/>
            </p:nvSpPr>
            <p:spPr>
              <a:xfrm rot="2502368">
                <a:off x="8168640" y="2542139"/>
                <a:ext cx="224537" cy="23148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0" name="楕円 77">
                <a:extLst>
                  <a:ext uri="{FF2B5EF4-FFF2-40B4-BE49-F238E27FC236}">
                    <a16:creationId xmlns:a16="http://schemas.microsoft.com/office/drawing/2014/main" id="{4FCF6A17-71C2-4844-B41B-88440C620014}"/>
                  </a:ext>
                </a:extLst>
              </p:cNvPr>
              <p:cNvSpPr/>
              <p:nvPr/>
            </p:nvSpPr>
            <p:spPr>
              <a:xfrm rot="17443448">
                <a:off x="7971628" y="2752330"/>
                <a:ext cx="147135" cy="3938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1" name="楕円 77">
                <a:extLst>
                  <a:ext uri="{FF2B5EF4-FFF2-40B4-BE49-F238E27FC236}">
                    <a16:creationId xmlns:a16="http://schemas.microsoft.com/office/drawing/2014/main" id="{141F0678-A5F6-49BA-935C-438633763E6A}"/>
                  </a:ext>
                </a:extLst>
              </p:cNvPr>
              <p:cNvSpPr/>
              <p:nvPr/>
            </p:nvSpPr>
            <p:spPr>
              <a:xfrm rot="245701">
                <a:off x="8294999" y="2487918"/>
                <a:ext cx="384422" cy="141551"/>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2" name="楕円 64">
                <a:extLst>
                  <a:ext uri="{FF2B5EF4-FFF2-40B4-BE49-F238E27FC236}">
                    <a16:creationId xmlns:a16="http://schemas.microsoft.com/office/drawing/2014/main" id="{7B0EBFAA-612B-47F8-98A0-3CBE67776574}"/>
                  </a:ext>
                </a:extLst>
              </p:cNvPr>
              <p:cNvSpPr/>
              <p:nvPr/>
            </p:nvSpPr>
            <p:spPr>
              <a:xfrm rot="8471691">
                <a:off x="8430495" y="2653799"/>
                <a:ext cx="267447" cy="426158"/>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3" name="楕円 65">
                <a:extLst>
                  <a:ext uri="{FF2B5EF4-FFF2-40B4-BE49-F238E27FC236}">
                    <a16:creationId xmlns:a16="http://schemas.microsoft.com/office/drawing/2014/main" id="{F74D72F8-16AD-43FE-9AE1-9BB0BAB70E98}"/>
                  </a:ext>
                </a:extLst>
              </p:cNvPr>
              <p:cNvSpPr/>
              <p:nvPr/>
            </p:nvSpPr>
            <p:spPr>
              <a:xfrm rot="2922737">
                <a:off x="8188187" y="2814103"/>
                <a:ext cx="205580" cy="384493"/>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7" name="グループ化 18">
              <a:extLst>
                <a:ext uri="{FF2B5EF4-FFF2-40B4-BE49-F238E27FC236}">
                  <a16:creationId xmlns:a16="http://schemas.microsoft.com/office/drawing/2014/main" id="{4AF25CC0-EEBD-4C1E-A74C-49F93A348991}"/>
                </a:ext>
              </a:extLst>
            </p:cNvPr>
            <p:cNvGrpSpPr/>
            <p:nvPr/>
          </p:nvGrpSpPr>
          <p:grpSpPr>
            <a:xfrm>
              <a:off x="637587" y="2633885"/>
              <a:ext cx="3420014" cy="1752968"/>
              <a:chOff x="637587" y="2633885"/>
              <a:chExt cx="3420014" cy="1752968"/>
            </a:xfrm>
          </p:grpSpPr>
          <p:sp>
            <p:nvSpPr>
              <p:cNvPr id="128" name="楕円 77">
                <a:extLst>
                  <a:ext uri="{FF2B5EF4-FFF2-40B4-BE49-F238E27FC236}">
                    <a16:creationId xmlns:a16="http://schemas.microsoft.com/office/drawing/2014/main" id="{C0E672D0-968D-49A0-B3D7-D17BEB2DD0FC}"/>
                  </a:ext>
                </a:extLst>
              </p:cNvPr>
              <p:cNvSpPr/>
              <p:nvPr/>
            </p:nvSpPr>
            <p:spPr>
              <a:xfrm rot="2086717">
                <a:off x="886887" y="3095084"/>
                <a:ext cx="795602" cy="307047"/>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9" name="グループ化 20">
                <a:extLst>
                  <a:ext uri="{FF2B5EF4-FFF2-40B4-BE49-F238E27FC236}">
                    <a16:creationId xmlns:a16="http://schemas.microsoft.com/office/drawing/2014/main" id="{0CDA79B2-2E3A-4B31-A7CB-764D6E363E68}"/>
                  </a:ext>
                </a:extLst>
              </p:cNvPr>
              <p:cNvGrpSpPr/>
              <p:nvPr/>
            </p:nvGrpSpPr>
            <p:grpSpPr>
              <a:xfrm>
                <a:off x="688507" y="2633885"/>
                <a:ext cx="378293" cy="515674"/>
                <a:chOff x="6874784" y="826962"/>
                <a:chExt cx="378293" cy="515674"/>
              </a:xfrm>
            </p:grpSpPr>
            <p:sp>
              <p:nvSpPr>
                <p:cNvPr id="326" name="楕円 77">
                  <a:extLst>
                    <a:ext uri="{FF2B5EF4-FFF2-40B4-BE49-F238E27FC236}">
                      <a16:creationId xmlns:a16="http://schemas.microsoft.com/office/drawing/2014/main" id="{D728B435-F403-4AEF-9AE1-1E72D687C8BA}"/>
                    </a:ext>
                  </a:extLst>
                </p:cNvPr>
                <p:cNvSpPr/>
                <p:nvPr/>
              </p:nvSpPr>
              <p:spPr>
                <a:xfrm rot="2543201">
                  <a:off x="6874784" y="1002437"/>
                  <a:ext cx="378293" cy="97974"/>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7" name="楕円 14">
                  <a:extLst>
                    <a:ext uri="{FF2B5EF4-FFF2-40B4-BE49-F238E27FC236}">
                      <a16:creationId xmlns:a16="http://schemas.microsoft.com/office/drawing/2014/main" id="{94332B40-B9D4-409E-BA2E-6AB5A0B09EA9}"/>
                    </a:ext>
                  </a:extLst>
                </p:cNvPr>
                <p:cNvSpPr/>
                <p:nvPr/>
              </p:nvSpPr>
              <p:spPr>
                <a:xfrm rot="18948035">
                  <a:off x="6997389" y="826962"/>
                  <a:ext cx="147865" cy="515674"/>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0" name="グループ化 21">
                <a:extLst>
                  <a:ext uri="{FF2B5EF4-FFF2-40B4-BE49-F238E27FC236}">
                    <a16:creationId xmlns:a16="http://schemas.microsoft.com/office/drawing/2014/main" id="{B924826E-C8BC-4967-86A5-C354EF7FDA70}"/>
                  </a:ext>
                </a:extLst>
              </p:cNvPr>
              <p:cNvGrpSpPr/>
              <p:nvPr/>
            </p:nvGrpSpPr>
            <p:grpSpPr>
              <a:xfrm>
                <a:off x="3265845" y="3135439"/>
                <a:ext cx="378293" cy="609976"/>
                <a:chOff x="10401939" y="1657904"/>
                <a:chExt cx="378293" cy="609976"/>
              </a:xfrm>
            </p:grpSpPr>
            <p:sp>
              <p:nvSpPr>
                <p:cNvPr id="322" name="楕円 77">
                  <a:extLst>
                    <a:ext uri="{FF2B5EF4-FFF2-40B4-BE49-F238E27FC236}">
                      <a16:creationId xmlns:a16="http://schemas.microsoft.com/office/drawing/2014/main" id="{D4615CC9-8A28-4456-A9FE-F6808B1853A8}"/>
                    </a:ext>
                  </a:extLst>
                </p:cNvPr>
                <p:cNvSpPr/>
                <p:nvPr/>
              </p:nvSpPr>
              <p:spPr>
                <a:xfrm rot="8439112">
                  <a:off x="10401939" y="1911455"/>
                  <a:ext cx="378293" cy="143272"/>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3" name="楕円 77">
                  <a:extLst>
                    <a:ext uri="{FF2B5EF4-FFF2-40B4-BE49-F238E27FC236}">
                      <a16:creationId xmlns:a16="http://schemas.microsoft.com/office/drawing/2014/main" id="{18297B24-BE17-4BB2-BA67-5847B90BC6F2}"/>
                    </a:ext>
                  </a:extLst>
                </p:cNvPr>
                <p:cNvSpPr/>
                <p:nvPr/>
              </p:nvSpPr>
              <p:spPr>
                <a:xfrm rot="8056503">
                  <a:off x="10423413" y="1847681"/>
                  <a:ext cx="378293" cy="143272"/>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4" name="楕円 77">
                  <a:extLst>
                    <a:ext uri="{FF2B5EF4-FFF2-40B4-BE49-F238E27FC236}">
                      <a16:creationId xmlns:a16="http://schemas.microsoft.com/office/drawing/2014/main" id="{234C57A2-504A-4A43-B5BD-F59127EC3E3D}"/>
                    </a:ext>
                  </a:extLst>
                </p:cNvPr>
                <p:cNvSpPr/>
                <p:nvPr/>
              </p:nvSpPr>
              <p:spPr>
                <a:xfrm rot="2635732">
                  <a:off x="10461965" y="1657904"/>
                  <a:ext cx="232033" cy="609976"/>
                </a:xfrm>
                <a:prstGeom prst="ellipse">
                  <a:avLst/>
                </a:prstGeom>
                <a:gradFill flip="none" rotWithShape="1">
                  <a:gsLst>
                    <a:gs pos="58000">
                      <a:srgbClr val="F7615A">
                        <a:alpha val="60000"/>
                      </a:srgbClr>
                    </a:gs>
                    <a:gs pos="89000">
                      <a:srgbClr val="EE7164">
                        <a:alpha val="10000"/>
                      </a:srgbClr>
                    </a:gs>
                    <a:gs pos="32000">
                      <a:srgbClr val="FF4228">
                        <a:alpha val="70000"/>
                      </a:srgbClr>
                    </a:gs>
                    <a:gs pos="17000">
                      <a:srgbClr val="FF3300">
                        <a:alpha val="94000"/>
                      </a:srgbClr>
                    </a:gs>
                    <a:gs pos="45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5" name="楕円 77">
                  <a:extLst>
                    <a:ext uri="{FF2B5EF4-FFF2-40B4-BE49-F238E27FC236}">
                      <a16:creationId xmlns:a16="http://schemas.microsoft.com/office/drawing/2014/main" id="{6334AF4E-7080-4D53-8297-880F725D3310}"/>
                    </a:ext>
                  </a:extLst>
                </p:cNvPr>
                <p:cNvSpPr/>
                <p:nvPr/>
              </p:nvSpPr>
              <p:spPr>
                <a:xfrm rot="2635732">
                  <a:off x="10410569" y="1921082"/>
                  <a:ext cx="232033" cy="223057"/>
                </a:xfrm>
                <a:prstGeom prst="ellipse">
                  <a:avLst/>
                </a:prstGeom>
                <a:gradFill flip="none" rotWithShape="1">
                  <a:gsLst>
                    <a:gs pos="58000">
                      <a:srgbClr val="F7615A">
                        <a:alpha val="60000"/>
                      </a:srgbClr>
                    </a:gs>
                    <a:gs pos="89000">
                      <a:srgbClr val="EE7164">
                        <a:alpha val="10000"/>
                      </a:srgbClr>
                    </a:gs>
                    <a:gs pos="32000">
                      <a:srgbClr val="FF4228">
                        <a:alpha val="70000"/>
                      </a:srgbClr>
                    </a:gs>
                    <a:gs pos="17000">
                      <a:srgbClr val="FF3300">
                        <a:alpha val="94000"/>
                      </a:srgbClr>
                    </a:gs>
                    <a:gs pos="45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1" name="グループ化 22">
                <a:extLst>
                  <a:ext uri="{FF2B5EF4-FFF2-40B4-BE49-F238E27FC236}">
                    <a16:creationId xmlns:a16="http://schemas.microsoft.com/office/drawing/2014/main" id="{539CFE29-1F7E-4901-AE34-DE4B2B9C6B84}"/>
                  </a:ext>
                </a:extLst>
              </p:cNvPr>
              <p:cNvGrpSpPr/>
              <p:nvPr/>
            </p:nvGrpSpPr>
            <p:grpSpPr>
              <a:xfrm>
                <a:off x="1653987" y="3618708"/>
                <a:ext cx="1588109" cy="768145"/>
                <a:chOff x="8506614" y="2325365"/>
                <a:chExt cx="1588109" cy="768145"/>
              </a:xfrm>
            </p:grpSpPr>
            <p:sp>
              <p:nvSpPr>
                <p:cNvPr id="286" name="楕円 55">
                  <a:extLst>
                    <a:ext uri="{FF2B5EF4-FFF2-40B4-BE49-F238E27FC236}">
                      <a16:creationId xmlns:a16="http://schemas.microsoft.com/office/drawing/2014/main" id="{5B91D416-52D2-4C5B-B528-ADCC80752C57}"/>
                    </a:ext>
                  </a:extLst>
                </p:cNvPr>
                <p:cNvSpPr/>
                <p:nvPr/>
              </p:nvSpPr>
              <p:spPr>
                <a:xfrm>
                  <a:off x="8869784" y="2475168"/>
                  <a:ext cx="618344" cy="618342"/>
                </a:xfrm>
                <a:prstGeom prst="ellipse">
                  <a:avLst/>
                </a:prstGeom>
                <a:gradFill flip="none" rotWithShape="1">
                  <a:gsLst>
                    <a:gs pos="79000">
                      <a:srgbClr val="FDE7E3">
                        <a:alpha val="0"/>
                      </a:srgbClr>
                    </a:gs>
                    <a:gs pos="93000">
                      <a:schemeClr val="bg1">
                        <a:alpha val="0"/>
                      </a:scheme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7" name="楕円 66">
                  <a:extLst>
                    <a:ext uri="{FF2B5EF4-FFF2-40B4-BE49-F238E27FC236}">
                      <a16:creationId xmlns:a16="http://schemas.microsoft.com/office/drawing/2014/main" id="{A995A211-0141-4696-9203-E03136AFBCD3}"/>
                    </a:ext>
                  </a:extLst>
                </p:cNvPr>
                <p:cNvSpPr/>
                <p:nvPr/>
              </p:nvSpPr>
              <p:spPr>
                <a:xfrm rot="19678431">
                  <a:off x="8784750" y="2530991"/>
                  <a:ext cx="338106" cy="444538"/>
                </a:xfrm>
                <a:prstGeom prst="ellipse">
                  <a:avLst/>
                </a:prstGeom>
                <a:gradFill flip="none" rotWithShape="1">
                  <a:gsLst>
                    <a:gs pos="50000">
                      <a:srgbClr val="F7615A">
                        <a:alpha val="60000"/>
                      </a:srgbClr>
                    </a:gs>
                    <a:gs pos="89000">
                      <a:srgbClr val="EE7164">
                        <a:alpha val="10000"/>
                      </a:srgbClr>
                    </a:gs>
                    <a:gs pos="23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8" name="楕円 63">
                  <a:extLst>
                    <a:ext uri="{FF2B5EF4-FFF2-40B4-BE49-F238E27FC236}">
                      <a16:creationId xmlns:a16="http://schemas.microsoft.com/office/drawing/2014/main" id="{0A9935A2-DB89-4B54-8BB8-78AD8EA5C8D9}"/>
                    </a:ext>
                  </a:extLst>
                </p:cNvPr>
                <p:cNvSpPr/>
                <p:nvPr/>
              </p:nvSpPr>
              <p:spPr>
                <a:xfrm rot="3096007">
                  <a:off x="9455710" y="2645308"/>
                  <a:ext cx="205580" cy="384493"/>
                </a:xfrm>
                <a:prstGeom prst="ellipse">
                  <a:avLst/>
                </a:prstGeom>
                <a:gradFill flip="none" rotWithShape="1">
                  <a:gsLst>
                    <a:gs pos="100000">
                      <a:srgbClr val="F28F84">
                        <a:alpha val="10000"/>
                      </a:srgbClr>
                    </a:gs>
                    <a:gs pos="45000">
                      <a:srgbClr val="EE7164">
                        <a:alpha val="80000"/>
                      </a:srgbClr>
                    </a:gs>
                    <a:gs pos="21000">
                      <a:srgbClr val="FF5050">
                        <a:alpha val="9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9" name="楕円 67">
                  <a:extLst>
                    <a:ext uri="{FF2B5EF4-FFF2-40B4-BE49-F238E27FC236}">
                      <a16:creationId xmlns:a16="http://schemas.microsoft.com/office/drawing/2014/main" id="{795C0972-147A-45C9-90DA-547D54045321}"/>
                    </a:ext>
                  </a:extLst>
                </p:cNvPr>
                <p:cNvSpPr/>
                <p:nvPr/>
              </p:nvSpPr>
              <p:spPr>
                <a:xfrm rot="19180518">
                  <a:off x="8778272" y="2574294"/>
                  <a:ext cx="242158" cy="383781"/>
                </a:xfrm>
                <a:prstGeom prst="ellipse">
                  <a:avLst/>
                </a:prstGeom>
                <a:gradFill flip="none" rotWithShape="1">
                  <a:gsLst>
                    <a:gs pos="50000">
                      <a:srgbClr val="F7615A">
                        <a:alpha val="60000"/>
                      </a:srgbClr>
                    </a:gs>
                    <a:gs pos="91000">
                      <a:srgbClr val="EE7164">
                        <a:alpha val="3000"/>
                      </a:srgbClr>
                    </a:gs>
                    <a:gs pos="15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0" name="楕円 72">
                  <a:extLst>
                    <a:ext uri="{FF2B5EF4-FFF2-40B4-BE49-F238E27FC236}">
                      <a16:creationId xmlns:a16="http://schemas.microsoft.com/office/drawing/2014/main" id="{DC4698F2-042F-4273-924C-1C8877957F7A}"/>
                    </a:ext>
                  </a:extLst>
                </p:cNvPr>
                <p:cNvSpPr/>
                <p:nvPr/>
              </p:nvSpPr>
              <p:spPr>
                <a:xfrm rot="20395640">
                  <a:off x="8776748" y="2455612"/>
                  <a:ext cx="291093" cy="259430"/>
                </a:xfrm>
                <a:prstGeom prst="ellipse">
                  <a:avLst/>
                </a:prstGeom>
                <a:gradFill flip="none" rotWithShape="1">
                  <a:gsLst>
                    <a:gs pos="47000">
                      <a:srgbClr val="F7615A">
                        <a:alpha val="65000"/>
                      </a:srgbClr>
                    </a:gs>
                    <a:gs pos="87000">
                      <a:srgbClr val="EE7164">
                        <a:alpha val="0"/>
                      </a:srgbClr>
                    </a:gs>
                    <a:gs pos="15000">
                      <a:srgbClr val="FF5050">
                        <a:alpha val="8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1" name="楕円 74">
                  <a:extLst>
                    <a:ext uri="{FF2B5EF4-FFF2-40B4-BE49-F238E27FC236}">
                      <a16:creationId xmlns:a16="http://schemas.microsoft.com/office/drawing/2014/main" id="{65A14102-A376-4700-95AE-F47BE980CAD5}"/>
                    </a:ext>
                  </a:extLst>
                </p:cNvPr>
                <p:cNvSpPr/>
                <p:nvPr/>
              </p:nvSpPr>
              <p:spPr>
                <a:xfrm rot="15884582">
                  <a:off x="9466651" y="2385264"/>
                  <a:ext cx="218581" cy="284295"/>
                </a:xfrm>
                <a:prstGeom prst="ellipse">
                  <a:avLst/>
                </a:prstGeom>
                <a:gradFill flip="none" rotWithShape="1">
                  <a:gsLst>
                    <a:gs pos="38000">
                      <a:srgbClr val="F7615A">
                        <a:alpha val="72000"/>
                      </a:srgbClr>
                    </a:gs>
                    <a:gs pos="89000">
                      <a:srgbClr val="EE7164">
                        <a:alpha val="10000"/>
                      </a:srgbClr>
                    </a:gs>
                    <a:gs pos="15000">
                      <a:srgbClr val="FF5050">
                        <a:alpha val="84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2" name="楕円 75">
                  <a:extLst>
                    <a:ext uri="{FF2B5EF4-FFF2-40B4-BE49-F238E27FC236}">
                      <a16:creationId xmlns:a16="http://schemas.microsoft.com/office/drawing/2014/main" id="{890D2C85-5E25-4DA6-9E69-D0F6DE14048D}"/>
                    </a:ext>
                  </a:extLst>
                </p:cNvPr>
                <p:cNvSpPr/>
                <p:nvPr/>
              </p:nvSpPr>
              <p:spPr>
                <a:xfrm rot="19241282">
                  <a:off x="8616739" y="2445042"/>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3" name="楕円 76">
                  <a:extLst>
                    <a:ext uri="{FF2B5EF4-FFF2-40B4-BE49-F238E27FC236}">
                      <a16:creationId xmlns:a16="http://schemas.microsoft.com/office/drawing/2014/main" id="{3DAC8159-6B29-48D8-8AB3-289EC9B88E42}"/>
                    </a:ext>
                  </a:extLst>
                </p:cNvPr>
                <p:cNvSpPr/>
                <p:nvPr/>
              </p:nvSpPr>
              <p:spPr>
                <a:xfrm rot="19025580">
                  <a:off x="8744108" y="2504076"/>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4" name="楕円 77">
                  <a:extLst>
                    <a:ext uri="{FF2B5EF4-FFF2-40B4-BE49-F238E27FC236}">
                      <a16:creationId xmlns:a16="http://schemas.microsoft.com/office/drawing/2014/main" id="{CBC0C034-4C29-4DD0-A2F8-C7E8D3A4F551}"/>
                    </a:ext>
                  </a:extLst>
                </p:cNvPr>
                <p:cNvSpPr/>
                <p:nvPr/>
              </p:nvSpPr>
              <p:spPr>
                <a:xfrm rot="2502368">
                  <a:off x="9127744" y="2723076"/>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5" name="楕円 78">
                  <a:extLst>
                    <a:ext uri="{FF2B5EF4-FFF2-40B4-BE49-F238E27FC236}">
                      <a16:creationId xmlns:a16="http://schemas.microsoft.com/office/drawing/2014/main" id="{ED734D92-D7DF-42A5-91B5-210E87AD9137}"/>
                    </a:ext>
                  </a:extLst>
                </p:cNvPr>
                <p:cNvSpPr/>
                <p:nvPr/>
              </p:nvSpPr>
              <p:spPr>
                <a:xfrm rot="20826205">
                  <a:off x="9263218" y="2543010"/>
                  <a:ext cx="253306" cy="420147"/>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6" name="楕円 77">
                  <a:extLst>
                    <a:ext uri="{FF2B5EF4-FFF2-40B4-BE49-F238E27FC236}">
                      <a16:creationId xmlns:a16="http://schemas.microsoft.com/office/drawing/2014/main" id="{3225F94E-E368-4EE8-AE78-BAAFAD645B4C}"/>
                    </a:ext>
                  </a:extLst>
                </p:cNvPr>
                <p:cNvSpPr/>
                <p:nvPr/>
              </p:nvSpPr>
              <p:spPr>
                <a:xfrm rot="2502368">
                  <a:off x="8991434" y="2699091"/>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7" name="楕円 77">
                  <a:extLst>
                    <a:ext uri="{FF2B5EF4-FFF2-40B4-BE49-F238E27FC236}">
                      <a16:creationId xmlns:a16="http://schemas.microsoft.com/office/drawing/2014/main" id="{619D955A-AFC0-42D2-A2EC-B47AEF91FB79}"/>
                    </a:ext>
                  </a:extLst>
                </p:cNvPr>
                <p:cNvSpPr/>
                <p:nvPr/>
              </p:nvSpPr>
              <p:spPr>
                <a:xfrm rot="2502368">
                  <a:off x="8883964" y="2640481"/>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8" name="楕円 14">
                  <a:extLst>
                    <a:ext uri="{FF2B5EF4-FFF2-40B4-BE49-F238E27FC236}">
                      <a16:creationId xmlns:a16="http://schemas.microsoft.com/office/drawing/2014/main" id="{49AF25CC-520A-4DFE-9519-A3DE99B9DF23}"/>
                    </a:ext>
                  </a:extLst>
                </p:cNvPr>
                <p:cNvSpPr/>
                <p:nvPr/>
              </p:nvSpPr>
              <p:spPr>
                <a:xfrm rot="2922737">
                  <a:off x="9426460" y="2602293"/>
                  <a:ext cx="180273" cy="281309"/>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9" name="楕円 14">
                  <a:extLst>
                    <a:ext uri="{FF2B5EF4-FFF2-40B4-BE49-F238E27FC236}">
                      <a16:creationId xmlns:a16="http://schemas.microsoft.com/office/drawing/2014/main" id="{017CF66B-6553-4017-80D0-693FE15FB9CC}"/>
                    </a:ext>
                  </a:extLst>
                </p:cNvPr>
                <p:cNvSpPr/>
                <p:nvPr/>
              </p:nvSpPr>
              <p:spPr>
                <a:xfrm rot="19967122">
                  <a:off x="8699993" y="2358337"/>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0" name="楕円 77">
                  <a:extLst>
                    <a:ext uri="{FF2B5EF4-FFF2-40B4-BE49-F238E27FC236}">
                      <a16:creationId xmlns:a16="http://schemas.microsoft.com/office/drawing/2014/main" id="{C35955E9-C8C5-47FD-AD6B-FA216C677492}"/>
                    </a:ext>
                  </a:extLst>
                </p:cNvPr>
                <p:cNvSpPr/>
                <p:nvPr/>
              </p:nvSpPr>
              <p:spPr>
                <a:xfrm rot="2502368">
                  <a:off x="9240985" y="2657369"/>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1" name="楕円 76">
                  <a:extLst>
                    <a:ext uri="{FF2B5EF4-FFF2-40B4-BE49-F238E27FC236}">
                      <a16:creationId xmlns:a16="http://schemas.microsoft.com/office/drawing/2014/main" id="{CA6C1693-8B74-48EC-ACD4-CB4A04F9A2A7}"/>
                    </a:ext>
                  </a:extLst>
                </p:cNvPr>
                <p:cNvSpPr/>
                <p:nvPr/>
              </p:nvSpPr>
              <p:spPr>
                <a:xfrm rot="2909246">
                  <a:off x="9428963" y="2599422"/>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2" name="楕円 77">
                  <a:extLst>
                    <a:ext uri="{FF2B5EF4-FFF2-40B4-BE49-F238E27FC236}">
                      <a16:creationId xmlns:a16="http://schemas.microsoft.com/office/drawing/2014/main" id="{BF95FA53-00CF-43A9-9E54-6F65E34CAFCC}"/>
                    </a:ext>
                  </a:extLst>
                </p:cNvPr>
                <p:cNvSpPr/>
                <p:nvPr/>
              </p:nvSpPr>
              <p:spPr>
                <a:xfrm rot="2502368">
                  <a:off x="8832792" y="2446695"/>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3" name="楕円 77">
                  <a:extLst>
                    <a:ext uri="{FF2B5EF4-FFF2-40B4-BE49-F238E27FC236}">
                      <a16:creationId xmlns:a16="http://schemas.microsoft.com/office/drawing/2014/main" id="{482D79FF-A182-42C6-9BDB-5EF6A6A0D166}"/>
                    </a:ext>
                  </a:extLst>
                </p:cNvPr>
                <p:cNvSpPr/>
                <p:nvPr/>
              </p:nvSpPr>
              <p:spPr>
                <a:xfrm rot="2502368">
                  <a:off x="9060536" y="2469882"/>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4" name="楕円 77">
                  <a:extLst>
                    <a:ext uri="{FF2B5EF4-FFF2-40B4-BE49-F238E27FC236}">
                      <a16:creationId xmlns:a16="http://schemas.microsoft.com/office/drawing/2014/main" id="{053422A9-AFED-41D4-9458-95C1D69411C7}"/>
                    </a:ext>
                  </a:extLst>
                </p:cNvPr>
                <p:cNvSpPr/>
                <p:nvPr/>
              </p:nvSpPr>
              <p:spPr>
                <a:xfrm rot="2502368">
                  <a:off x="9305811" y="2446696"/>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5" name="楕円 77">
                  <a:extLst>
                    <a:ext uri="{FF2B5EF4-FFF2-40B4-BE49-F238E27FC236}">
                      <a16:creationId xmlns:a16="http://schemas.microsoft.com/office/drawing/2014/main" id="{1A13C1F0-2BE8-405C-9FD9-3F1A644DF492}"/>
                    </a:ext>
                  </a:extLst>
                </p:cNvPr>
                <p:cNvSpPr/>
                <p:nvPr/>
              </p:nvSpPr>
              <p:spPr>
                <a:xfrm rot="2502368">
                  <a:off x="9230861" y="2678761"/>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6" name="楕円 77">
                  <a:extLst>
                    <a:ext uri="{FF2B5EF4-FFF2-40B4-BE49-F238E27FC236}">
                      <a16:creationId xmlns:a16="http://schemas.microsoft.com/office/drawing/2014/main" id="{5F509FBB-738E-4EDD-848B-50DC23B81F93}"/>
                    </a:ext>
                  </a:extLst>
                </p:cNvPr>
                <p:cNvSpPr/>
                <p:nvPr/>
              </p:nvSpPr>
              <p:spPr>
                <a:xfrm rot="2502368">
                  <a:off x="9488503" y="2525871"/>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7" name="楕円 76">
                  <a:extLst>
                    <a:ext uri="{FF2B5EF4-FFF2-40B4-BE49-F238E27FC236}">
                      <a16:creationId xmlns:a16="http://schemas.microsoft.com/office/drawing/2014/main" id="{02B3BCB9-6BEF-4196-8B6F-5FE69BE17FDB}"/>
                    </a:ext>
                  </a:extLst>
                </p:cNvPr>
                <p:cNvSpPr/>
                <p:nvPr/>
              </p:nvSpPr>
              <p:spPr>
                <a:xfrm rot="2909246">
                  <a:off x="9351818" y="2559724"/>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8" name="楕円 76">
                  <a:extLst>
                    <a:ext uri="{FF2B5EF4-FFF2-40B4-BE49-F238E27FC236}">
                      <a16:creationId xmlns:a16="http://schemas.microsoft.com/office/drawing/2014/main" id="{8275C1E9-D76A-41D5-942F-41EEA966F9DE}"/>
                    </a:ext>
                  </a:extLst>
                </p:cNvPr>
                <p:cNvSpPr/>
                <p:nvPr/>
              </p:nvSpPr>
              <p:spPr>
                <a:xfrm rot="2909246">
                  <a:off x="9684843" y="2424688"/>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9" name="楕円 14">
                  <a:extLst>
                    <a:ext uri="{FF2B5EF4-FFF2-40B4-BE49-F238E27FC236}">
                      <a16:creationId xmlns:a16="http://schemas.microsoft.com/office/drawing/2014/main" id="{8FB7B422-1432-44F9-8FCB-F3422F8E4D79}"/>
                    </a:ext>
                  </a:extLst>
                </p:cNvPr>
                <p:cNvSpPr/>
                <p:nvPr/>
              </p:nvSpPr>
              <p:spPr>
                <a:xfrm rot="19967122">
                  <a:off x="9581082" y="2373563"/>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0" name="楕円 14">
                  <a:extLst>
                    <a:ext uri="{FF2B5EF4-FFF2-40B4-BE49-F238E27FC236}">
                      <a16:creationId xmlns:a16="http://schemas.microsoft.com/office/drawing/2014/main" id="{09108C79-100A-4459-B346-65B928FA8569}"/>
                    </a:ext>
                  </a:extLst>
                </p:cNvPr>
                <p:cNvSpPr/>
                <p:nvPr/>
              </p:nvSpPr>
              <p:spPr>
                <a:xfrm rot="19193765">
                  <a:off x="8562425" y="2325365"/>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1" name="楕円 14">
                  <a:extLst>
                    <a:ext uri="{FF2B5EF4-FFF2-40B4-BE49-F238E27FC236}">
                      <a16:creationId xmlns:a16="http://schemas.microsoft.com/office/drawing/2014/main" id="{6DF9AD40-85DD-444C-87DA-82D940CCB812}"/>
                    </a:ext>
                  </a:extLst>
                </p:cNvPr>
                <p:cNvSpPr/>
                <p:nvPr/>
              </p:nvSpPr>
              <p:spPr>
                <a:xfrm rot="3026591">
                  <a:off x="8695740" y="2439288"/>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2" name="楕円 14">
                  <a:extLst>
                    <a:ext uri="{FF2B5EF4-FFF2-40B4-BE49-F238E27FC236}">
                      <a16:creationId xmlns:a16="http://schemas.microsoft.com/office/drawing/2014/main" id="{92082A8C-50E7-4DAA-AB80-29A33F17B466}"/>
                    </a:ext>
                  </a:extLst>
                </p:cNvPr>
                <p:cNvSpPr/>
                <p:nvPr/>
              </p:nvSpPr>
              <p:spPr>
                <a:xfrm rot="2752029">
                  <a:off x="9713785" y="2347564"/>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3" name="楕円 77">
                  <a:extLst>
                    <a:ext uri="{FF2B5EF4-FFF2-40B4-BE49-F238E27FC236}">
                      <a16:creationId xmlns:a16="http://schemas.microsoft.com/office/drawing/2014/main" id="{8BC2CB7A-1D35-42CA-B417-75DE5DDC0586}"/>
                    </a:ext>
                  </a:extLst>
                </p:cNvPr>
                <p:cNvSpPr/>
                <p:nvPr/>
              </p:nvSpPr>
              <p:spPr>
                <a:xfrm rot="8439112">
                  <a:off x="9271943" y="2494435"/>
                  <a:ext cx="822780" cy="334643"/>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4" name="楕円 77">
                  <a:extLst>
                    <a:ext uri="{FF2B5EF4-FFF2-40B4-BE49-F238E27FC236}">
                      <a16:creationId xmlns:a16="http://schemas.microsoft.com/office/drawing/2014/main" id="{8B6D39AD-9298-4C0E-A773-EDA5C7878DFA}"/>
                    </a:ext>
                  </a:extLst>
                </p:cNvPr>
                <p:cNvSpPr/>
                <p:nvPr/>
              </p:nvSpPr>
              <p:spPr>
                <a:xfrm rot="8439112">
                  <a:off x="8970610" y="2453835"/>
                  <a:ext cx="279122" cy="292196"/>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5" name="楕円 77">
                  <a:extLst>
                    <a:ext uri="{FF2B5EF4-FFF2-40B4-BE49-F238E27FC236}">
                      <a16:creationId xmlns:a16="http://schemas.microsoft.com/office/drawing/2014/main" id="{A9FB765C-1501-45FD-A780-C602E5F3586D}"/>
                    </a:ext>
                  </a:extLst>
                </p:cNvPr>
                <p:cNvSpPr/>
                <p:nvPr/>
              </p:nvSpPr>
              <p:spPr>
                <a:xfrm rot="2358808">
                  <a:off x="8506614" y="2580510"/>
                  <a:ext cx="732666" cy="241358"/>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6" name="楕円 77">
                  <a:extLst>
                    <a:ext uri="{FF2B5EF4-FFF2-40B4-BE49-F238E27FC236}">
                      <a16:creationId xmlns:a16="http://schemas.microsoft.com/office/drawing/2014/main" id="{3E4BBAEE-173D-4CE9-B717-2FAE2325C91A}"/>
                    </a:ext>
                  </a:extLst>
                </p:cNvPr>
                <p:cNvSpPr/>
                <p:nvPr/>
              </p:nvSpPr>
              <p:spPr>
                <a:xfrm rot="3930602">
                  <a:off x="9529552" y="2377433"/>
                  <a:ext cx="137893" cy="237971"/>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7" name="楕円 77">
                  <a:extLst>
                    <a:ext uri="{FF2B5EF4-FFF2-40B4-BE49-F238E27FC236}">
                      <a16:creationId xmlns:a16="http://schemas.microsoft.com/office/drawing/2014/main" id="{B8306F4E-3686-407A-B90D-4C243F022367}"/>
                    </a:ext>
                  </a:extLst>
                </p:cNvPr>
                <p:cNvSpPr/>
                <p:nvPr/>
              </p:nvSpPr>
              <p:spPr>
                <a:xfrm rot="2502368">
                  <a:off x="9605389" y="2400293"/>
                  <a:ext cx="224537" cy="23148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8" name="楕円 77">
                  <a:extLst>
                    <a:ext uri="{FF2B5EF4-FFF2-40B4-BE49-F238E27FC236}">
                      <a16:creationId xmlns:a16="http://schemas.microsoft.com/office/drawing/2014/main" id="{5A9FA9CF-2395-4128-8391-A095420C752E}"/>
                    </a:ext>
                  </a:extLst>
                </p:cNvPr>
                <p:cNvSpPr/>
                <p:nvPr/>
              </p:nvSpPr>
              <p:spPr>
                <a:xfrm rot="17443448">
                  <a:off x="8809495" y="2321466"/>
                  <a:ext cx="147135" cy="3938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9" name="楕円 77">
                  <a:extLst>
                    <a:ext uri="{FF2B5EF4-FFF2-40B4-BE49-F238E27FC236}">
                      <a16:creationId xmlns:a16="http://schemas.microsoft.com/office/drawing/2014/main" id="{8D2C06EE-8AAC-44F1-A2E2-3ECAD0C5953F}"/>
                    </a:ext>
                  </a:extLst>
                </p:cNvPr>
                <p:cNvSpPr/>
                <p:nvPr/>
              </p:nvSpPr>
              <p:spPr>
                <a:xfrm rot="245701">
                  <a:off x="9181613" y="2479858"/>
                  <a:ext cx="384422" cy="141551"/>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0" name="楕円 64">
                  <a:extLst>
                    <a:ext uri="{FF2B5EF4-FFF2-40B4-BE49-F238E27FC236}">
                      <a16:creationId xmlns:a16="http://schemas.microsoft.com/office/drawing/2014/main" id="{2A0A6A80-B552-4F58-AEF9-E196086E6535}"/>
                    </a:ext>
                  </a:extLst>
                </p:cNvPr>
                <p:cNvSpPr/>
                <p:nvPr/>
              </p:nvSpPr>
              <p:spPr>
                <a:xfrm rot="8471691">
                  <a:off x="9341371" y="2498820"/>
                  <a:ext cx="267447" cy="426158"/>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1" name="楕円 65">
                  <a:extLst>
                    <a:ext uri="{FF2B5EF4-FFF2-40B4-BE49-F238E27FC236}">
                      <a16:creationId xmlns:a16="http://schemas.microsoft.com/office/drawing/2014/main" id="{665F381B-B38D-4FDD-9509-7F210542AAA7}"/>
                    </a:ext>
                  </a:extLst>
                </p:cNvPr>
                <p:cNvSpPr/>
                <p:nvPr/>
              </p:nvSpPr>
              <p:spPr>
                <a:xfrm rot="2922737">
                  <a:off x="8902348" y="2535732"/>
                  <a:ext cx="205580" cy="384493"/>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2" name="グループ化 23">
                <a:extLst>
                  <a:ext uri="{FF2B5EF4-FFF2-40B4-BE49-F238E27FC236}">
                    <a16:creationId xmlns:a16="http://schemas.microsoft.com/office/drawing/2014/main" id="{AD4EAA79-012C-4003-B55F-DC17CB84B1B4}"/>
                  </a:ext>
                </a:extLst>
              </p:cNvPr>
              <p:cNvGrpSpPr/>
              <p:nvPr/>
            </p:nvGrpSpPr>
            <p:grpSpPr>
              <a:xfrm>
                <a:off x="1228260" y="3270455"/>
                <a:ext cx="1588109" cy="768145"/>
                <a:chOff x="8506614" y="2325365"/>
                <a:chExt cx="1588109" cy="768145"/>
              </a:xfrm>
            </p:grpSpPr>
            <p:sp>
              <p:nvSpPr>
                <p:cNvPr id="250" name="楕円 55">
                  <a:extLst>
                    <a:ext uri="{FF2B5EF4-FFF2-40B4-BE49-F238E27FC236}">
                      <a16:creationId xmlns:a16="http://schemas.microsoft.com/office/drawing/2014/main" id="{0041EEA3-0303-4F27-9D16-B40D1E3ACCB5}"/>
                    </a:ext>
                  </a:extLst>
                </p:cNvPr>
                <p:cNvSpPr/>
                <p:nvPr/>
              </p:nvSpPr>
              <p:spPr>
                <a:xfrm>
                  <a:off x="8869784" y="2475168"/>
                  <a:ext cx="618344" cy="618342"/>
                </a:xfrm>
                <a:prstGeom prst="ellipse">
                  <a:avLst/>
                </a:prstGeom>
                <a:gradFill flip="none" rotWithShape="1">
                  <a:gsLst>
                    <a:gs pos="79000">
                      <a:srgbClr val="FDE7E3">
                        <a:alpha val="0"/>
                      </a:srgbClr>
                    </a:gs>
                    <a:gs pos="93000">
                      <a:schemeClr val="bg1">
                        <a:alpha val="0"/>
                      </a:scheme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楕円 66">
                  <a:extLst>
                    <a:ext uri="{FF2B5EF4-FFF2-40B4-BE49-F238E27FC236}">
                      <a16:creationId xmlns:a16="http://schemas.microsoft.com/office/drawing/2014/main" id="{8E2665C4-A40C-49E3-8A8B-CF45C09C9546}"/>
                    </a:ext>
                  </a:extLst>
                </p:cNvPr>
                <p:cNvSpPr/>
                <p:nvPr/>
              </p:nvSpPr>
              <p:spPr>
                <a:xfrm rot="19678431">
                  <a:off x="8784750" y="2530991"/>
                  <a:ext cx="338106" cy="444538"/>
                </a:xfrm>
                <a:prstGeom prst="ellipse">
                  <a:avLst/>
                </a:prstGeom>
                <a:gradFill flip="none" rotWithShape="1">
                  <a:gsLst>
                    <a:gs pos="50000">
                      <a:srgbClr val="F7615A">
                        <a:alpha val="60000"/>
                      </a:srgbClr>
                    </a:gs>
                    <a:gs pos="89000">
                      <a:srgbClr val="EE7164">
                        <a:alpha val="10000"/>
                      </a:srgbClr>
                    </a:gs>
                    <a:gs pos="23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楕円 63">
                  <a:extLst>
                    <a:ext uri="{FF2B5EF4-FFF2-40B4-BE49-F238E27FC236}">
                      <a16:creationId xmlns:a16="http://schemas.microsoft.com/office/drawing/2014/main" id="{8FAADE2C-A9E1-4DC9-9081-54048095F848}"/>
                    </a:ext>
                  </a:extLst>
                </p:cNvPr>
                <p:cNvSpPr/>
                <p:nvPr/>
              </p:nvSpPr>
              <p:spPr>
                <a:xfrm rot="3096007">
                  <a:off x="9455710" y="2645308"/>
                  <a:ext cx="205580" cy="384493"/>
                </a:xfrm>
                <a:prstGeom prst="ellipse">
                  <a:avLst/>
                </a:prstGeom>
                <a:gradFill flip="none" rotWithShape="1">
                  <a:gsLst>
                    <a:gs pos="100000">
                      <a:srgbClr val="F28F84">
                        <a:alpha val="10000"/>
                      </a:srgbClr>
                    </a:gs>
                    <a:gs pos="45000">
                      <a:srgbClr val="EE7164">
                        <a:alpha val="80000"/>
                      </a:srgbClr>
                    </a:gs>
                    <a:gs pos="21000">
                      <a:srgbClr val="FF5050">
                        <a:alpha val="9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3" name="楕円 67">
                  <a:extLst>
                    <a:ext uri="{FF2B5EF4-FFF2-40B4-BE49-F238E27FC236}">
                      <a16:creationId xmlns:a16="http://schemas.microsoft.com/office/drawing/2014/main" id="{635D629E-5A5D-4E4C-9D7B-153EA65CEF5E}"/>
                    </a:ext>
                  </a:extLst>
                </p:cNvPr>
                <p:cNvSpPr/>
                <p:nvPr/>
              </p:nvSpPr>
              <p:spPr>
                <a:xfrm rot="19180518">
                  <a:off x="8778272" y="2574294"/>
                  <a:ext cx="242158" cy="383781"/>
                </a:xfrm>
                <a:prstGeom prst="ellipse">
                  <a:avLst/>
                </a:prstGeom>
                <a:gradFill flip="none" rotWithShape="1">
                  <a:gsLst>
                    <a:gs pos="50000">
                      <a:srgbClr val="F7615A">
                        <a:alpha val="60000"/>
                      </a:srgbClr>
                    </a:gs>
                    <a:gs pos="91000">
                      <a:srgbClr val="EE7164">
                        <a:alpha val="3000"/>
                      </a:srgbClr>
                    </a:gs>
                    <a:gs pos="15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楕円 72">
                  <a:extLst>
                    <a:ext uri="{FF2B5EF4-FFF2-40B4-BE49-F238E27FC236}">
                      <a16:creationId xmlns:a16="http://schemas.microsoft.com/office/drawing/2014/main" id="{4209320E-DDF4-4448-B456-E8866061BBA3}"/>
                    </a:ext>
                  </a:extLst>
                </p:cNvPr>
                <p:cNvSpPr/>
                <p:nvPr/>
              </p:nvSpPr>
              <p:spPr>
                <a:xfrm rot="20395640">
                  <a:off x="8776748" y="2455612"/>
                  <a:ext cx="291093" cy="259430"/>
                </a:xfrm>
                <a:prstGeom prst="ellipse">
                  <a:avLst/>
                </a:prstGeom>
                <a:gradFill flip="none" rotWithShape="1">
                  <a:gsLst>
                    <a:gs pos="47000">
                      <a:srgbClr val="F7615A">
                        <a:alpha val="65000"/>
                      </a:srgbClr>
                    </a:gs>
                    <a:gs pos="87000">
                      <a:srgbClr val="EE7164">
                        <a:alpha val="0"/>
                      </a:srgbClr>
                    </a:gs>
                    <a:gs pos="15000">
                      <a:srgbClr val="FF5050">
                        <a:alpha val="8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楕円 74">
                  <a:extLst>
                    <a:ext uri="{FF2B5EF4-FFF2-40B4-BE49-F238E27FC236}">
                      <a16:creationId xmlns:a16="http://schemas.microsoft.com/office/drawing/2014/main" id="{885B68D3-28C4-45C0-91B0-D859F3A87161}"/>
                    </a:ext>
                  </a:extLst>
                </p:cNvPr>
                <p:cNvSpPr/>
                <p:nvPr/>
              </p:nvSpPr>
              <p:spPr>
                <a:xfrm rot="15884582">
                  <a:off x="9466651" y="2385264"/>
                  <a:ext cx="218581" cy="284295"/>
                </a:xfrm>
                <a:prstGeom prst="ellipse">
                  <a:avLst/>
                </a:prstGeom>
                <a:gradFill flip="none" rotWithShape="1">
                  <a:gsLst>
                    <a:gs pos="38000">
                      <a:srgbClr val="F7615A">
                        <a:alpha val="72000"/>
                      </a:srgbClr>
                    </a:gs>
                    <a:gs pos="89000">
                      <a:srgbClr val="EE7164">
                        <a:alpha val="10000"/>
                      </a:srgbClr>
                    </a:gs>
                    <a:gs pos="15000">
                      <a:srgbClr val="FF5050">
                        <a:alpha val="84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楕円 75">
                  <a:extLst>
                    <a:ext uri="{FF2B5EF4-FFF2-40B4-BE49-F238E27FC236}">
                      <a16:creationId xmlns:a16="http://schemas.microsoft.com/office/drawing/2014/main" id="{6071E6C5-FDF0-4A5C-A5B6-D8BB587823ED}"/>
                    </a:ext>
                  </a:extLst>
                </p:cNvPr>
                <p:cNvSpPr/>
                <p:nvPr/>
              </p:nvSpPr>
              <p:spPr>
                <a:xfrm rot="19241282">
                  <a:off x="8616739" y="2445042"/>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楕円 76">
                  <a:extLst>
                    <a:ext uri="{FF2B5EF4-FFF2-40B4-BE49-F238E27FC236}">
                      <a16:creationId xmlns:a16="http://schemas.microsoft.com/office/drawing/2014/main" id="{4F54EB26-462F-4ED5-95EE-AB4FBA80AF8E}"/>
                    </a:ext>
                  </a:extLst>
                </p:cNvPr>
                <p:cNvSpPr/>
                <p:nvPr/>
              </p:nvSpPr>
              <p:spPr>
                <a:xfrm rot="19025580">
                  <a:off x="8744108" y="2504076"/>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楕円 77">
                  <a:extLst>
                    <a:ext uri="{FF2B5EF4-FFF2-40B4-BE49-F238E27FC236}">
                      <a16:creationId xmlns:a16="http://schemas.microsoft.com/office/drawing/2014/main" id="{79B91396-9071-47FE-8963-AA3357199FEC}"/>
                    </a:ext>
                  </a:extLst>
                </p:cNvPr>
                <p:cNvSpPr/>
                <p:nvPr/>
              </p:nvSpPr>
              <p:spPr>
                <a:xfrm rot="2502368">
                  <a:off x="9127744" y="2723076"/>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 name="楕円 78">
                  <a:extLst>
                    <a:ext uri="{FF2B5EF4-FFF2-40B4-BE49-F238E27FC236}">
                      <a16:creationId xmlns:a16="http://schemas.microsoft.com/office/drawing/2014/main" id="{02142881-9243-4BB2-A6BB-2EEC1BE1A455}"/>
                    </a:ext>
                  </a:extLst>
                </p:cNvPr>
                <p:cNvSpPr/>
                <p:nvPr/>
              </p:nvSpPr>
              <p:spPr>
                <a:xfrm rot="20826205">
                  <a:off x="9263218" y="2543010"/>
                  <a:ext cx="253306" cy="420147"/>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 name="楕円 77">
                  <a:extLst>
                    <a:ext uri="{FF2B5EF4-FFF2-40B4-BE49-F238E27FC236}">
                      <a16:creationId xmlns:a16="http://schemas.microsoft.com/office/drawing/2014/main" id="{43C8FA29-2BB8-4D6A-A737-B86ED9F7F762}"/>
                    </a:ext>
                  </a:extLst>
                </p:cNvPr>
                <p:cNvSpPr/>
                <p:nvPr/>
              </p:nvSpPr>
              <p:spPr>
                <a:xfrm rot="2502368">
                  <a:off x="8991434" y="2699091"/>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1" name="楕円 77">
                  <a:extLst>
                    <a:ext uri="{FF2B5EF4-FFF2-40B4-BE49-F238E27FC236}">
                      <a16:creationId xmlns:a16="http://schemas.microsoft.com/office/drawing/2014/main" id="{AD56F617-379F-4A27-967F-CF6ECC2B7E82}"/>
                    </a:ext>
                  </a:extLst>
                </p:cNvPr>
                <p:cNvSpPr/>
                <p:nvPr/>
              </p:nvSpPr>
              <p:spPr>
                <a:xfrm rot="2502368">
                  <a:off x="8883964" y="2640481"/>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2" name="楕円 14">
                  <a:extLst>
                    <a:ext uri="{FF2B5EF4-FFF2-40B4-BE49-F238E27FC236}">
                      <a16:creationId xmlns:a16="http://schemas.microsoft.com/office/drawing/2014/main" id="{3BC2A15A-13AB-4DDE-8655-5B5351A026D1}"/>
                    </a:ext>
                  </a:extLst>
                </p:cNvPr>
                <p:cNvSpPr/>
                <p:nvPr/>
              </p:nvSpPr>
              <p:spPr>
                <a:xfrm rot="2922737">
                  <a:off x="9426460" y="2602293"/>
                  <a:ext cx="180273" cy="281309"/>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3" name="楕円 14">
                  <a:extLst>
                    <a:ext uri="{FF2B5EF4-FFF2-40B4-BE49-F238E27FC236}">
                      <a16:creationId xmlns:a16="http://schemas.microsoft.com/office/drawing/2014/main" id="{9A98DABA-235D-40BF-BACA-93BDBA5E71AD}"/>
                    </a:ext>
                  </a:extLst>
                </p:cNvPr>
                <p:cNvSpPr/>
                <p:nvPr/>
              </p:nvSpPr>
              <p:spPr>
                <a:xfrm rot="19967122">
                  <a:off x="8699993" y="2358337"/>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4" name="楕円 77">
                  <a:extLst>
                    <a:ext uri="{FF2B5EF4-FFF2-40B4-BE49-F238E27FC236}">
                      <a16:creationId xmlns:a16="http://schemas.microsoft.com/office/drawing/2014/main" id="{E3DF32A0-F57F-488B-8B2B-64049A3A38DC}"/>
                    </a:ext>
                  </a:extLst>
                </p:cNvPr>
                <p:cNvSpPr/>
                <p:nvPr/>
              </p:nvSpPr>
              <p:spPr>
                <a:xfrm rot="2502368">
                  <a:off x="9240985" y="2657369"/>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5" name="楕円 76">
                  <a:extLst>
                    <a:ext uri="{FF2B5EF4-FFF2-40B4-BE49-F238E27FC236}">
                      <a16:creationId xmlns:a16="http://schemas.microsoft.com/office/drawing/2014/main" id="{EFF83D43-FBCD-445C-8C8B-80A557129C24}"/>
                    </a:ext>
                  </a:extLst>
                </p:cNvPr>
                <p:cNvSpPr/>
                <p:nvPr/>
              </p:nvSpPr>
              <p:spPr>
                <a:xfrm rot="2909246">
                  <a:off x="9428963" y="2599422"/>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6" name="楕円 77">
                  <a:extLst>
                    <a:ext uri="{FF2B5EF4-FFF2-40B4-BE49-F238E27FC236}">
                      <a16:creationId xmlns:a16="http://schemas.microsoft.com/office/drawing/2014/main" id="{8696B3FE-E456-43C5-9612-798912C9E911}"/>
                    </a:ext>
                  </a:extLst>
                </p:cNvPr>
                <p:cNvSpPr/>
                <p:nvPr/>
              </p:nvSpPr>
              <p:spPr>
                <a:xfrm rot="2502368">
                  <a:off x="8832792" y="2446695"/>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楕円 77">
                  <a:extLst>
                    <a:ext uri="{FF2B5EF4-FFF2-40B4-BE49-F238E27FC236}">
                      <a16:creationId xmlns:a16="http://schemas.microsoft.com/office/drawing/2014/main" id="{3A140180-2F2E-42BB-A6E2-410DA687B5BF}"/>
                    </a:ext>
                  </a:extLst>
                </p:cNvPr>
                <p:cNvSpPr/>
                <p:nvPr/>
              </p:nvSpPr>
              <p:spPr>
                <a:xfrm rot="2502368">
                  <a:off x="9060536" y="2469882"/>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楕円 77">
                  <a:extLst>
                    <a:ext uri="{FF2B5EF4-FFF2-40B4-BE49-F238E27FC236}">
                      <a16:creationId xmlns:a16="http://schemas.microsoft.com/office/drawing/2014/main" id="{60A3FE04-40F7-4F0A-A611-9F21AF47E3FC}"/>
                    </a:ext>
                  </a:extLst>
                </p:cNvPr>
                <p:cNvSpPr/>
                <p:nvPr/>
              </p:nvSpPr>
              <p:spPr>
                <a:xfrm rot="2502368">
                  <a:off x="9305811" y="2446696"/>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楕円 77">
                  <a:extLst>
                    <a:ext uri="{FF2B5EF4-FFF2-40B4-BE49-F238E27FC236}">
                      <a16:creationId xmlns:a16="http://schemas.microsoft.com/office/drawing/2014/main" id="{9EE39F90-07B6-4D81-A23F-FD215CB86F2A}"/>
                    </a:ext>
                  </a:extLst>
                </p:cNvPr>
                <p:cNvSpPr/>
                <p:nvPr/>
              </p:nvSpPr>
              <p:spPr>
                <a:xfrm rot="2502368">
                  <a:off x="9230861" y="2678761"/>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楕円 77">
                  <a:extLst>
                    <a:ext uri="{FF2B5EF4-FFF2-40B4-BE49-F238E27FC236}">
                      <a16:creationId xmlns:a16="http://schemas.microsoft.com/office/drawing/2014/main" id="{342DEA34-578D-430E-8661-657F4F459695}"/>
                    </a:ext>
                  </a:extLst>
                </p:cNvPr>
                <p:cNvSpPr/>
                <p:nvPr/>
              </p:nvSpPr>
              <p:spPr>
                <a:xfrm rot="2502368">
                  <a:off x="9488503" y="2525871"/>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楕円 76">
                  <a:extLst>
                    <a:ext uri="{FF2B5EF4-FFF2-40B4-BE49-F238E27FC236}">
                      <a16:creationId xmlns:a16="http://schemas.microsoft.com/office/drawing/2014/main" id="{1D2AAAC3-3862-459A-B336-720F045F7330}"/>
                    </a:ext>
                  </a:extLst>
                </p:cNvPr>
                <p:cNvSpPr/>
                <p:nvPr/>
              </p:nvSpPr>
              <p:spPr>
                <a:xfrm rot="2909246">
                  <a:off x="9351818" y="2559724"/>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楕円 76">
                  <a:extLst>
                    <a:ext uri="{FF2B5EF4-FFF2-40B4-BE49-F238E27FC236}">
                      <a16:creationId xmlns:a16="http://schemas.microsoft.com/office/drawing/2014/main" id="{12B5046D-7D3E-4E01-A3D2-2FE5FB62ADBF}"/>
                    </a:ext>
                  </a:extLst>
                </p:cNvPr>
                <p:cNvSpPr/>
                <p:nvPr/>
              </p:nvSpPr>
              <p:spPr>
                <a:xfrm rot="2909246">
                  <a:off x="9684843" y="2424688"/>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楕円 14">
                  <a:extLst>
                    <a:ext uri="{FF2B5EF4-FFF2-40B4-BE49-F238E27FC236}">
                      <a16:creationId xmlns:a16="http://schemas.microsoft.com/office/drawing/2014/main" id="{2C85562C-E5F4-4238-A0DC-9515C21CBDC0}"/>
                    </a:ext>
                  </a:extLst>
                </p:cNvPr>
                <p:cNvSpPr/>
                <p:nvPr/>
              </p:nvSpPr>
              <p:spPr>
                <a:xfrm rot="19967122">
                  <a:off x="9581082" y="2373563"/>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楕円 14">
                  <a:extLst>
                    <a:ext uri="{FF2B5EF4-FFF2-40B4-BE49-F238E27FC236}">
                      <a16:creationId xmlns:a16="http://schemas.microsoft.com/office/drawing/2014/main" id="{4177DE30-B31C-49B2-93F0-47B3B9A06C97}"/>
                    </a:ext>
                  </a:extLst>
                </p:cNvPr>
                <p:cNvSpPr/>
                <p:nvPr/>
              </p:nvSpPr>
              <p:spPr>
                <a:xfrm rot="19193765">
                  <a:off x="8562425" y="2325365"/>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5" name="楕円 14">
                  <a:extLst>
                    <a:ext uri="{FF2B5EF4-FFF2-40B4-BE49-F238E27FC236}">
                      <a16:creationId xmlns:a16="http://schemas.microsoft.com/office/drawing/2014/main" id="{5153FC4C-C78A-4753-BA53-90C5E222D6E4}"/>
                    </a:ext>
                  </a:extLst>
                </p:cNvPr>
                <p:cNvSpPr/>
                <p:nvPr/>
              </p:nvSpPr>
              <p:spPr>
                <a:xfrm rot="3026591">
                  <a:off x="8695740" y="2439288"/>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6" name="楕円 14">
                  <a:extLst>
                    <a:ext uri="{FF2B5EF4-FFF2-40B4-BE49-F238E27FC236}">
                      <a16:creationId xmlns:a16="http://schemas.microsoft.com/office/drawing/2014/main" id="{525BBD35-73B9-4246-A2F0-9F7E8DE6D4AA}"/>
                    </a:ext>
                  </a:extLst>
                </p:cNvPr>
                <p:cNvSpPr/>
                <p:nvPr/>
              </p:nvSpPr>
              <p:spPr>
                <a:xfrm rot="2752029">
                  <a:off x="9713785" y="2347564"/>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7" name="楕円 77">
                  <a:extLst>
                    <a:ext uri="{FF2B5EF4-FFF2-40B4-BE49-F238E27FC236}">
                      <a16:creationId xmlns:a16="http://schemas.microsoft.com/office/drawing/2014/main" id="{27380B67-1E2C-4B87-B2D9-7364D0BA7E9A}"/>
                    </a:ext>
                  </a:extLst>
                </p:cNvPr>
                <p:cNvSpPr/>
                <p:nvPr/>
              </p:nvSpPr>
              <p:spPr>
                <a:xfrm rot="8439112">
                  <a:off x="9271943" y="2494435"/>
                  <a:ext cx="822780" cy="334643"/>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8" name="楕円 77">
                  <a:extLst>
                    <a:ext uri="{FF2B5EF4-FFF2-40B4-BE49-F238E27FC236}">
                      <a16:creationId xmlns:a16="http://schemas.microsoft.com/office/drawing/2014/main" id="{306F8C0D-24AF-42FA-9408-87840A51F14E}"/>
                    </a:ext>
                  </a:extLst>
                </p:cNvPr>
                <p:cNvSpPr/>
                <p:nvPr/>
              </p:nvSpPr>
              <p:spPr>
                <a:xfrm rot="8439112">
                  <a:off x="8970610" y="2453835"/>
                  <a:ext cx="279122" cy="292196"/>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9" name="楕円 77">
                  <a:extLst>
                    <a:ext uri="{FF2B5EF4-FFF2-40B4-BE49-F238E27FC236}">
                      <a16:creationId xmlns:a16="http://schemas.microsoft.com/office/drawing/2014/main" id="{C339BF05-1265-4404-888B-3125CC2B4845}"/>
                    </a:ext>
                  </a:extLst>
                </p:cNvPr>
                <p:cNvSpPr/>
                <p:nvPr/>
              </p:nvSpPr>
              <p:spPr>
                <a:xfrm rot="2358808">
                  <a:off x="8506614" y="2580510"/>
                  <a:ext cx="732666" cy="241358"/>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0" name="楕円 77">
                  <a:extLst>
                    <a:ext uri="{FF2B5EF4-FFF2-40B4-BE49-F238E27FC236}">
                      <a16:creationId xmlns:a16="http://schemas.microsoft.com/office/drawing/2014/main" id="{A26C61F0-037A-41F4-8822-203D4D8B366D}"/>
                    </a:ext>
                  </a:extLst>
                </p:cNvPr>
                <p:cNvSpPr/>
                <p:nvPr/>
              </p:nvSpPr>
              <p:spPr>
                <a:xfrm rot="3930602">
                  <a:off x="9529552" y="2377433"/>
                  <a:ext cx="137893" cy="237971"/>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1" name="楕円 77">
                  <a:extLst>
                    <a:ext uri="{FF2B5EF4-FFF2-40B4-BE49-F238E27FC236}">
                      <a16:creationId xmlns:a16="http://schemas.microsoft.com/office/drawing/2014/main" id="{72BFD46B-F2C2-409C-AB88-AB99CCA12CAD}"/>
                    </a:ext>
                  </a:extLst>
                </p:cNvPr>
                <p:cNvSpPr/>
                <p:nvPr/>
              </p:nvSpPr>
              <p:spPr>
                <a:xfrm rot="2502368">
                  <a:off x="9605389" y="2400293"/>
                  <a:ext cx="224537" cy="23148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2" name="楕円 77">
                  <a:extLst>
                    <a:ext uri="{FF2B5EF4-FFF2-40B4-BE49-F238E27FC236}">
                      <a16:creationId xmlns:a16="http://schemas.microsoft.com/office/drawing/2014/main" id="{F9B057EE-80B5-4134-8E76-C93B1CB04751}"/>
                    </a:ext>
                  </a:extLst>
                </p:cNvPr>
                <p:cNvSpPr/>
                <p:nvPr/>
              </p:nvSpPr>
              <p:spPr>
                <a:xfrm rot="17443448">
                  <a:off x="8809495" y="2321466"/>
                  <a:ext cx="147135" cy="3938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3" name="楕円 77">
                  <a:extLst>
                    <a:ext uri="{FF2B5EF4-FFF2-40B4-BE49-F238E27FC236}">
                      <a16:creationId xmlns:a16="http://schemas.microsoft.com/office/drawing/2014/main" id="{8FC3337B-BAFE-4EEC-931D-E56E4D86EF64}"/>
                    </a:ext>
                  </a:extLst>
                </p:cNvPr>
                <p:cNvSpPr/>
                <p:nvPr/>
              </p:nvSpPr>
              <p:spPr>
                <a:xfrm rot="245701">
                  <a:off x="9181613" y="2479858"/>
                  <a:ext cx="384422" cy="141551"/>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4" name="楕円 64">
                  <a:extLst>
                    <a:ext uri="{FF2B5EF4-FFF2-40B4-BE49-F238E27FC236}">
                      <a16:creationId xmlns:a16="http://schemas.microsoft.com/office/drawing/2014/main" id="{8ABF9A04-1285-40B9-BA01-4F032B828C6C}"/>
                    </a:ext>
                  </a:extLst>
                </p:cNvPr>
                <p:cNvSpPr/>
                <p:nvPr/>
              </p:nvSpPr>
              <p:spPr>
                <a:xfrm rot="8471691">
                  <a:off x="9341371" y="2498820"/>
                  <a:ext cx="267447" cy="426158"/>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5" name="楕円 65">
                  <a:extLst>
                    <a:ext uri="{FF2B5EF4-FFF2-40B4-BE49-F238E27FC236}">
                      <a16:creationId xmlns:a16="http://schemas.microsoft.com/office/drawing/2014/main" id="{0BBED22F-B768-49BA-924A-E85091F660CA}"/>
                    </a:ext>
                  </a:extLst>
                </p:cNvPr>
                <p:cNvSpPr/>
                <p:nvPr/>
              </p:nvSpPr>
              <p:spPr>
                <a:xfrm rot="2922737">
                  <a:off x="8902348" y="2535732"/>
                  <a:ext cx="205580" cy="384493"/>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3" name="グループ化 24">
                <a:extLst>
                  <a:ext uri="{FF2B5EF4-FFF2-40B4-BE49-F238E27FC236}">
                    <a16:creationId xmlns:a16="http://schemas.microsoft.com/office/drawing/2014/main" id="{1DF63849-DC7E-4A3A-B1B6-7217F7B52888}"/>
                  </a:ext>
                </a:extLst>
              </p:cNvPr>
              <p:cNvGrpSpPr/>
              <p:nvPr/>
            </p:nvGrpSpPr>
            <p:grpSpPr>
              <a:xfrm>
                <a:off x="1996165" y="3294545"/>
                <a:ext cx="1588109" cy="768145"/>
                <a:chOff x="8506614" y="2325365"/>
                <a:chExt cx="1588109" cy="768145"/>
              </a:xfrm>
            </p:grpSpPr>
            <p:sp>
              <p:nvSpPr>
                <p:cNvPr id="214" name="楕円 55">
                  <a:extLst>
                    <a:ext uri="{FF2B5EF4-FFF2-40B4-BE49-F238E27FC236}">
                      <a16:creationId xmlns:a16="http://schemas.microsoft.com/office/drawing/2014/main" id="{A31EAA92-D682-4078-87E6-1945A2CC7FF6}"/>
                    </a:ext>
                  </a:extLst>
                </p:cNvPr>
                <p:cNvSpPr/>
                <p:nvPr/>
              </p:nvSpPr>
              <p:spPr>
                <a:xfrm>
                  <a:off x="8869784" y="2475168"/>
                  <a:ext cx="618344" cy="618342"/>
                </a:xfrm>
                <a:prstGeom prst="ellipse">
                  <a:avLst/>
                </a:prstGeom>
                <a:gradFill flip="none" rotWithShape="1">
                  <a:gsLst>
                    <a:gs pos="79000">
                      <a:srgbClr val="FDE7E3">
                        <a:alpha val="0"/>
                      </a:srgbClr>
                    </a:gs>
                    <a:gs pos="93000">
                      <a:schemeClr val="bg1">
                        <a:alpha val="0"/>
                      </a:scheme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5" name="楕円 66">
                  <a:extLst>
                    <a:ext uri="{FF2B5EF4-FFF2-40B4-BE49-F238E27FC236}">
                      <a16:creationId xmlns:a16="http://schemas.microsoft.com/office/drawing/2014/main" id="{DB14724E-BE92-410A-AC61-067AF0B2430A}"/>
                    </a:ext>
                  </a:extLst>
                </p:cNvPr>
                <p:cNvSpPr/>
                <p:nvPr/>
              </p:nvSpPr>
              <p:spPr>
                <a:xfrm rot="19678431">
                  <a:off x="8784750" y="2530991"/>
                  <a:ext cx="338106" cy="444538"/>
                </a:xfrm>
                <a:prstGeom prst="ellipse">
                  <a:avLst/>
                </a:prstGeom>
                <a:gradFill flip="none" rotWithShape="1">
                  <a:gsLst>
                    <a:gs pos="50000">
                      <a:srgbClr val="F7615A">
                        <a:alpha val="60000"/>
                      </a:srgbClr>
                    </a:gs>
                    <a:gs pos="89000">
                      <a:srgbClr val="EE7164">
                        <a:alpha val="10000"/>
                      </a:srgbClr>
                    </a:gs>
                    <a:gs pos="23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6" name="楕円 63">
                  <a:extLst>
                    <a:ext uri="{FF2B5EF4-FFF2-40B4-BE49-F238E27FC236}">
                      <a16:creationId xmlns:a16="http://schemas.microsoft.com/office/drawing/2014/main" id="{304762F0-BC6F-4CD9-8FDB-4A5322EC7B23}"/>
                    </a:ext>
                  </a:extLst>
                </p:cNvPr>
                <p:cNvSpPr/>
                <p:nvPr/>
              </p:nvSpPr>
              <p:spPr>
                <a:xfrm rot="3096007">
                  <a:off x="9455710" y="2645308"/>
                  <a:ext cx="205580" cy="384493"/>
                </a:xfrm>
                <a:prstGeom prst="ellipse">
                  <a:avLst/>
                </a:prstGeom>
                <a:gradFill flip="none" rotWithShape="1">
                  <a:gsLst>
                    <a:gs pos="100000">
                      <a:srgbClr val="F28F84">
                        <a:alpha val="10000"/>
                      </a:srgbClr>
                    </a:gs>
                    <a:gs pos="45000">
                      <a:srgbClr val="EE7164">
                        <a:alpha val="80000"/>
                      </a:srgbClr>
                    </a:gs>
                    <a:gs pos="21000">
                      <a:srgbClr val="FF5050">
                        <a:alpha val="9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7" name="楕円 67">
                  <a:extLst>
                    <a:ext uri="{FF2B5EF4-FFF2-40B4-BE49-F238E27FC236}">
                      <a16:creationId xmlns:a16="http://schemas.microsoft.com/office/drawing/2014/main" id="{67111BF4-E7AE-4FC4-BCF8-6F48D446A860}"/>
                    </a:ext>
                  </a:extLst>
                </p:cNvPr>
                <p:cNvSpPr/>
                <p:nvPr/>
              </p:nvSpPr>
              <p:spPr>
                <a:xfrm rot="19180518">
                  <a:off x="8778272" y="2574294"/>
                  <a:ext cx="242158" cy="383781"/>
                </a:xfrm>
                <a:prstGeom prst="ellipse">
                  <a:avLst/>
                </a:prstGeom>
                <a:gradFill flip="none" rotWithShape="1">
                  <a:gsLst>
                    <a:gs pos="50000">
                      <a:srgbClr val="F7615A">
                        <a:alpha val="60000"/>
                      </a:srgbClr>
                    </a:gs>
                    <a:gs pos="91000">
                      <a:srgbClr val="EE7164">
                        <a:alpha val="3000"/>
                      </a:srgbClr>
                    </a:gs>
                    <a:gs pos="15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8" name="楕円 72">
                  <a:extLst>
                    <a:ext uri="{FF2B5EF4-FFF2-40B4-BE49-F238E27FC236}">
                      <a16:creationId xmlns:a16="http://schemas.microsoft.com/office/drawing/2014/main" id="{14FCCB43-0AA8-4414-9B56-2AF8A928998D}"/>
                    </a:ext>
                  </a:extLst>
                </p:cNvPr>
                <p:cNvSpPr/>
                <p:nvPr/>
              </p:nvSpPr>
              <p:spPr>
                <a:xfrm rot="20395640">
                  <a:off x="8776748" y="2455612"/>
                  <a:ext cx="291093" cy="259430"/>
                </a:xfrm>
                <a:prstGeom prst="ellipse">
                  <a:avLst/>
                </a:prstGeom>
                <a:gradFill flip="none" rotWithShape="1">
                  <a:gsLst>
                    <a:gs pos="47000">
                      <a:srgbClr val="F7615A">
                        <a:alpha val="65000"/>
                      </a:srgbClr>
                    </a:gs>
                    <a:gs pos="87000">
                      <a:srgbClr val="EE7164">
                        <a:alpha val="0"/>
                      </a:srgbClr>
                    </a:gs>
                    <a:gs pos="15000">
                      <a:srgbClr val="FF5050">
                        <a:alpha val="8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9" name="楕円 74">
                  <a:extLst>
                    <a:ext uri="{FF2B5EF4-FFF2-40B4-BE49-F238E27FC236}">
                      <a16:creationId xmlns:a16="http://schemas.microsoft.com/office/drawing/2014/main" id="{55A0C424-D736-44DA-A448-3CAB281566BB}"/>
                    </a:ext>
                  </a:extLst>
                </p:cNvPr>
                <p:cNvSpPr/>
                <p:nvPr/>
              </p:nvSpPr>
              <p:spPr>
                <a:xfrm rot="15884582">
                  <a:off x="9466651" y="2385264"/>
                  <a:ext cx="218581" cy="284295"/>
                </a:xfrm>
                <a:prstGeom prst="ellipse">
                  <a:avLst/>
                </a:prstGeom>
                <a:gradFill flip="none" rotWithShape="1">
                  <a:gsLst>
                    <a:gs pos="38000">
                      <a:srgbClr val="F7615A">
                        <a:alpha val="72000"/>
                      </a:srgbClr>
                    </a:gs>
                    <a:gs pos="89000">
                      <a:srgbClr val="EE7164">
                        <a:alpha val="10000"/>
                      </a:srgbClr>
                    </a:gs>
                    <a:gs pos="15000">
                      <a:srgbClr val="FF5050">
                        <a:alpha val="84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0" name="楕円 75">
                  <a:extLst>
                    <a:ext uri="{FF2B5EF4-FFF2-40B4-BE49-F238E27FC236}">
                      <a16:creationId xmlns:a16="http://schemas.microsoft.com/office/drawing/2014/main" id="{464AF0F4-79B2-4FED-A51D-379C1F7B3416}"/>
                    </a:ext>
                  </a:extLst>
                </p:cNvPr>
                <p:cNvSpPr/>
                <p:nvPr/>
              </p:nvSpPr>
              <p:spPr>
                <a:xfrm rot="19241282">
                  <a:off x="8616739" y="2445042"/>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1" name="楕円 76">
                  <a:extLst>
                    <a:ext uri="{FF2B5EF4-FFF2-40B4-BE49-F238E27FC236}">
                      <a16:creationId xmlns:a16="http://schemas.microsoft.com/office/drawing/2014/main" id="{5088A219-1BD7-46E2-B1AC-BD8904CDE059}"/>
                    </a:ext>
                  </a:extLst>
                </p:cNvPr>
                <p:cNvSpPr/>
                <p:nvPr/>
              </p:nvSpPr>
              <p:spPr>
                <a:xfrm rot="19025580">
                  <a:off x="8744108" y="2504076"/>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2" name="楕円 77">
                  <a:extLst>
                    <a:ext uri="{FF2B5EF4-FFF2-40B4-BE49-F238E27FC236}">
                      <a16:creationId xmlns:a16="http://schemas.microsoft.com/office/drawing/2014/main" id="{AA8AAA5F-A525-40FE-B82B-068C15AD9E5D}"/>
                    </a:ext>
                  </a:extLst>
                </p:cNvPr>
                <p:cNvSpPr/>
                <p:nvPr/>
              </p:nvSpPr>
              <p:spPr>
                <a:xfrm rot="2502368">
                  <a:off x="9127744" y="2723076"/>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3" name="楕円 78">
                  <a:extLst>
                    <a:ext uri="{FF2B5EF4-FFF2-40B4-BE49-F238E27FC236}">
                      <a16:creationId xmlns:a16="http://schemas.microsoft.com/office/drawing/2014/main" id="{C7B890A5-8A5E-4B2E-9408-A342F22192EA}"/>
                    </a:ext>
                  </a:extLst>
                </p:cNvPr>
                <p:cNvSpPr/>
                <p:nvPr/>
              </p:nvSpPr>
              <p:spPr>
                <a:xfrm rot="20826205">
                  <a:off x="9263218" y="2543010"/>
                  <a:ext cx="253306" cy="420147"/>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4" name="楕円 77">
                  <a:extLst>
                    <a:ext uri="{FF2B5EF4-FFF2-40B4-BE49-F238E27FC236}">
                      <a16:creationId xmlns:a16="http://schemas.microsoft.com/office/drawing/2014/main" id="{6235930F-5D5C-4270-A35F-239D56D0EAA8}"/>
                    </a:ext>
                  </a:extLst>
                </p:cNvPr>
                <p:cNvSpPr/>
                <p:nvPr/>
              </p:nvSpPr>
              <p:spPr>
                <a:xfrm rot="2502368">
                  <a:off x="8991434" y="2699091"/>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5" name="楕円 77">
                  <a:extLst>
                    <a:ext uri="{FF2B5EF4-FFF2-40B4-BE49-F238E27FC236}">
                      <a16:creationId xmlns:a16="http://schemas.microsoft.com/office/drawing/2014/main" id="{E14B4367-C1E9-406C-AD04-7DDEF1C762C7}"/>
                    </a:ext>
                  </a:extLst>
                </p:cNvPr>
                <p:cNvSpPr/>
                <p:nvPr/>
              </p:nvSpPr>
              <p:spPr>
                <a:xfrm rot="2502368">
                  <a:off x="8883964" y="2640481"/>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6" name="楕円 14">
                  <a:extLst>
                    <a:ext uri="{FF2B5EF4-FFF2-40B4-BE49-F238E27FC236}">
                      <a16:creationId xmlns:a16="http://schemas.microsoft.com/office/drawing/2014/main" id="{FA7BE836-9EB2-4917-9D3D-549F2CAB691D}"/>
                    </a:ext>
                  </a:extLst>
                </p:cNvPr>
                <p:cNvSpPr/>
                <p:nvPr/>
              </p:nvSpPr>
              <p:spPr>
                <a:xfrm rot="2922737">
                  <a:off x="9426460" y="2602293"/>
                  <a:ext cx="180273" cy="281309"/>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7" name="楕円 14">
                  <a:extLst>
                    <a:ext uri="{FF2B5EF4-FFF2-40B4-BE49-F238E27FC236}">
                      <a16:creationId xmlns:a16="http://schemas.microsoft.com/office/drawing/2014/main" id="{808AFA16-AECC-4843-8706-E521B2AE9B0A}"/>
                    </a:ext>
                  </a:extLst>
                </p:cNvPr>
                <p:cNvSpPr/>
                <p:nvPr/>
              </p:nvSpPr>
              <p:spPr>
                <a:xfrm rot="19967122">
                  <a:off x="8699993" y="2358337"/>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8" name="楕円 77">
                  <a:extLst>
                    <a:ext uri="{FF2B5EF4-FFF2-40B4-BE49-F238E27FC236}">
                      <a16:creationId xmlns:a16="http://schemas.microsoft.com/office/drawing/2014/main" id="{F0F7DD8B-3752-4940-9552-A9AD6F1476D1}"/>
                    </a:ext>
                  </a:extLst>
                </p:cNvPr>
                <p:cNvSpPr/>
                <p:nvPr/>
              </p:nvSpPr>
              <p:spPr>
                <a:xfrm rot="2502368">
                  <a:off x="9240985" y="2657369"/>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9" name="楕円 76">
                  <a:extLst>
                    <a:ext uri="{FF2B5EF4-FFF2-40B4-BE49-F238E27FC236}">
                      <a16:creationId xmlns:a16="http://schemas.microsoft.com/office/drawing/2014/main" id="{953B927C-049A-47DF-ABC0-E7B0AA727D97}"/>
                    </a:ext>
                  </a:extLst>
                </p:cNvPr>
                <p:cNvSpPr/>
                <p:nvPr/>
              </p:nvSpPr>
              <p:spPr>
                <a:xfrm rot="2909246">
                  <a:off x="9428963" y="2599422"/>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0" name="楕円 77">
                  <a:extLst>
                    <a:ext uri="{FF2B5EF4-FFF2-40B4-BE49-F238E27FC236}">
                      <a16:creationId xmlns:a16="http://schemas.microsoft.com/office/drawing/2014/main" id="{5297472C-FA68-4BE1-AD2E-9B519763FD51}"/>
                    </a:ext>
                  </a:extLst>
                </p:cNvPr>
                <p:cNvSpPr/>
                <p:nvPr/>
              </p:nvSpPr>
              <p:spPr>
                <a:xfrm rot="2502368">
                  <a:off x="8832792" y="2446695"/>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1" name="楕円 77">
                  <a:extLst>
                    <a:ext uri="{FF2B5EF4-FFF2-40B4-BE49-F238E27FC236}">
                      <a16:creationId xmlns:a16="http://schemas.microsoft.com/office/drawing/2014/main" id="{52F16A00-5581-4C7D-AB50-0ECFB60A33BD}"/>
                    </a:ext>
                  </a:extLst>
                </p:cNvPr>
                <p:cNvSpPr/>
                <p:nvPr/>
              </p:nvSpPr>
              <p:spPr>
                <a:xfrm rot="2502368">
                  <a:off x="9060536" y="2469882"/>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2" name="楕円 77">
                  <a:extLst>
                    <a:ext uri="{FF2B5EF4-FFF2-40B4-BE49-F238E27FC236}">
                      <a16:creationId xmlns:a16="http://schemas.microsoft.com/office/drawing/2014/main" id="{07CD95F0-2319-4A0C-AAE1-74A1730F6CA1}"/>
                    </a:ext>
                  </a:extLst>
                </p:cNvPr>
                <p:cNvSpPr/>
                <p:nvPr/>
              </p:nvSpPr>
              <p:spPr>
                <a:xfrm rot="2502368">
                  <a:off x="9305811" y="2446696"/>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3" name="楕円 77">
                  <a:extLst>
                    <a:ext uri="{FF2B5EF4-FFF2-40B4-BE49-F238E27FC236}">
                      <a16:creationId xmlns:a16="http://schemas.microsoft.com/office/drawing/2014/main" id="{D8320E56-7FF9-4212-9C62-DD7B4C83BCE3}"/>
                    </a:ext>
                  </a:extLst>
                </p:cNvPr>
                <p:cNvSpPr/>
                <p:nvPr/>
              </p:nvSpPr>
              <p:spPr>
                <a:xfrm rot="2502368">
                  <a:off x="9230861" y="2678761"/>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4" name="楕円 77">
                  <a:extLst>
                    <a:ext uri="{FF2B5EF4-FFF2-40B4-BE49-F238E27FC236}">
                      <a16:creationId xmlns:a16="http://schemas.microsoft.com/office/drawing/2014/main" id="{B6E02C01-DB3E-4603-96C4-FD2C82973ED4}"/>
                    </a:ext>
                  </a:extLst>
                </p:cNvPr>
                <p:cNvSpPr/>
                <p:nvPr/>
              </p:nvSpPr>
              <p:spPr>
                <a:xfrm rot="2502368">
                  <a:off x="9488503" y="2525871"/>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楕円 76">
                  <a:extLst>
                    <a:ext uri="{FF2B5EF4-FFF2-40B4-BE49-F238E27FC236}">
                      <a16:creationId xmlns:a16="http://schemas.microsoft.com/office/drawing/2014/main" id="{805AAD8B-FF3D-4E0F-985C-F194A85FE2E9}"/>
                    </a:ext>
                  </a:extLst>
                </p:cNvPr>
                <p:cNvSpPr/>
                <p:nvPr/>
              </p:nvSpPr>
              <p:spPr>
                <a:xfrm rot="2909246">
                  <a:off x="9351818" y="2559724"/>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楕円 76">
                  <a:extLst>
                    <a:ext uri="{FF2B5EF4-FFF2-40B4-BE49-F238E27FC236}">
                      <a16:creationId xmlns:a16="http://schemas.microsoft.com/office/drawing/2014/main" id="{28CF53F5-7ECD-433C-83DB-C09E82EFA28D}"/>
                    </a:ext>
                  </a:extLst>
                </p:cNvPr>
                <p:cNvSpPr/>
                <p:nvPr/>
              </p:nvSpPr>
              <p:spPr>
                <a:xfrm rot="2909246">
                  <a:off x="9684843" y="2424688"/>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楕円 14">
                  <a:extLst>
                    <a:ext uri="{FF2B5EF4-FFF2-40B4-BE49-F238E27FC236}">
                      <a16:creationId xmlns:a16="http://schemas.microsoft.com/office/drawing/2014/main" id="{4B487A80-471C-4924-A004-CE3A90EBC202}"/>
                    </a:ext>
                  </a:extLst>
                </p:cNvPr>
                <p:cNvSpPr/>
                <p:nvPr/>
              </p:nvSpPr>
              <p:spPr>
                <a:xfrm rot="19967122">
                  <a:off x="9581082" y="2373563"/>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8" name="楕円 14">
                  <a:extLst>
                    <a:ext uri="{FF2B5EF4-FFF2-40B4-BE49-F238E27FC236}">
                      <a16:creationId xmlns:a16="http://schemas.microsoft.com/office/drawing/2014/main" id="{1285F39C-223D-4959-B0E4-7169E3E69EBE}"/>
                    </a:ext>
                  </a:extLst>
                </p:cNvPr>
                <p:cNvSpPr/>
                <p:nvPr/>
              </p:nvSpPr>
              <p:spPr>
                <a:xfrm rot="19193765">
                  <a:off x="8562425" y="2325365"/>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9" name="楕円 14">
                  <a:extLst>
                    <a:ext uri="{FF2B5EF4-FFF2-40B4-BE49-F238E27FC236}">
                      <a16:creationId xmlns:a16="http://schemas.microsoft.com/office/drawing/2014/main" id="{F698BD1D-A6D2-4443-92C7-5AD62AF12303}"/>
                    </a:ext>
                  </a:extLst>
                </p:cNvPr>
                <p:cNvSpPr/>
                <p:nvPr/>
              </p:nvSpPr>
              <p:spPr>
                <a:xfrm rot="3026591">
                  <a:off x="8695740" y="2439288"/>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楕円 14">
                  <a:extLst>
                    <a:ext uri="{FF2B5EF4-FFF2-40B4-BE49-F238E27FC236}">
                      <a16:creationId xmlns:a16="http://schemas.microsoft.com/office/drawing/2014/main" id="{820272B9-A091-4201-9A8D-14B07AE78576}"/>
                    </a:ext>
                  </a:extLst>
                </p:cNvPr>
                <p:cNvSpPr/>
                <p:nvPr/>
              </p:nvSpPr>
              <p:spPr>
                <a:xfrm rot="2752029">
                  <a:off x="9713785" y="2347564"/>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楕円 77">
                  <a:extLst>
                    <a:ext uri="{FF2B5EF4-FFF2-40B4-BE49-F238E27FC236}">
                      <a16:creationId xmlns:a16="http://schemas.microsoft.com/office/drawing/2014/main" id="{37D38EC0-4561-4142-A88E-DBF66B376375}"/>
                    </a:ext>
                  </a:extLst>
                </p:cNvPr>
                <p:cNvSpPr/>
                <p:nvPr/>
              </p:nvSpPr>
              <p:spPr>
                <a:xfrm rot="8439112">
                  <a:off x="9271943" y="2494435"/>
                  <a:ext cx="822780" cy="334643"/>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楕円 77">
                  <a:extLst>
                    <a:ext uri="{FF2B5EF4-FFF2-40B4-BE49-F238E27FC236}">
                      <a16:creationId xmlns:a16="http://schemas.microsoft.com/office/drawing/2014/main" id="{C085B385-3116-4046-AA84-E6822B0C07F7}"/>
                    </a:ext>
                  </a:extLst>
                </p:cNvPr>
                <p:cNvSpPr/>
                <p:nvPr/>
              </p:nvSpPr>
              <p:spPr>
                <a:xfrm rot="8439112">
                  <a:off x="8970610" y="2453835"/>
                  <a:ext cx="279122" cy="292196"/>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3" name="楕円 77">
                  <a:extLst>
                    <a:ext uri="{FF2B5EF4-FFF2-40B4-BE49-F238E27FC236}">
                      <a16:creationId xmlns:a16="http://schemas.microsoft.com/office/drawing/2014/main" id="{3EC18F1A-E154-4003-907E-18FDE70589DE}"/>
                    </a:ext>
                  </a:extLst>
                </p:cNvPr>
                <p:cNvSpPr/>
                <p:nvPr/>
              </p:nvSpPr>
              <p:spPr>
                <a:xfrm rot="2358808">
                  <a:off x="8506614" y="2580510"/>
                  <a:ext cx="732666" cy="241358"/>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楕円 77">
                  <a:extLst>
                    <a:ext uri="{FF2B5EF4-FFF2-40B4-BE49-F238E27FC236}">
                      <a16:creationId xmlns:a16="http://schemas.microsoft.com/office/drawing/2014/main" id="{EBACB732-0986-4831-9105-FFF9785E9697}"/>
                    </a:ext>
                  </a:extLst>
                </p:cNvPr>
                <p:cNvSpPr/>
                <p:nvPr/>
              </p:nvSpPr>
              <p:spPr>
                <a:xfrm rot="3930602">
                  <a:off x="9529552" y="2377433"/>
                  <a:ext cx="137893" cy="237971"/>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楕円 77">
                  <a:extLst>
                    <a:ext uri="{FF2B5EF4-FFF2-40B4-BE49-F238E27FC236}">
                      <a16:creationId xmlns:a16="http://schemas.microsoft.com/office/drawing/2014/main" id="{D5A60093-4894-4DE1-9E8E-512EC8929F06}"/>
                    </a:ext>
                  </a:extLst>
                </p:cNvPr>
                <p:cNvSpPr/>
                <p:nvPr/>
              </p:nvSpPr>
              <p:spPr>
                <a:xfrm rot="2502368">
                  <a:off x="9605389" y="2400293"/>
                  <a:ext cx="224537" cy="23148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楕円 77">
                  <a:extLst>
                    <a:ext uri="{FF2B5EF4-FFF2-40B4-BE49-F238E27FC236}">
                      <a16:creationId xmlns:a16="http://schemas.microsoft.com/office/drawing/2014/main" id="{648CAED8-8078-4C52-B21E-5D35E1371267}"/>
                    </a:ext>
                  </a:extLst>
                </p:cNvPr>
                <p:cNvSpPr/>
                <p:nvPr/>
              </p:nvSpPr>
              <p:spPr>
                <a:xfrm rot="17443448">
                  <a:off x="8809495" y="2321466"/>
                  <a:ext cx="147135" cy="3938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楕円 77">
                  <a:extLst>
                    <a:ext uri="{FF2B5EF4-FFF2-40B4-BE49-F238E27FC236}">
                      <a16:creationId xmlns:a16="http://schemas.microsoft.com/office/drawing/2014/main" id="{FBF81E14-4D19-4AF4-962D-C095F0C836EE}"/>
                    </a:ext>
                  </a:extLst>
                </p:cNvPr>
                <p:cNvSpPr/>
                <p:nvPr/>
              </p:nvSpPr>
              <p:spPr>
                <a:xfrm rot="245701">
                  <a:off x="9181613" y="2479858"/>
                  <a:ext cx="384422" cy="141551"/>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8" name="楕円 64">
                  <a:extLst>
                    <a:ext uri="{FF2B5EF4-FFF2-40B4-BE49-F238E27FC236}">
                      <a16:creationId xmlns:a16="http://schemas.microsoft.com/office/drawing/2014/main" id="{8BE6CF12-9CFF-463A-86BB-14CA7B820CDA}"/>
                    </a:ext>
                  </a:extLst>
                </p:cNvPr>
                <p:cNvSpPr/>
                <p:nvPr/>
              </p:nvSpPr>
              <p:spPr>
                <a:xfrm rot="8471691">
                  <a:off x="9341371" y="2498820"/>
                  <a:ext cx="267447" cy="426158"/>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9" name="楕円 65">
                  <a:extLst>
                    <a:ext uri="{FF2B5EF4-FFF2-40B4-BE49-F238E27FC236}">
                      <a16:creationId xmlns:a16="http://schemas.microsoft.com/office/drawing/2014/main" id="{2383E86F-9285-4284-B445-D3531AF77C6F}"/>
                    </a:ext>
                  </a:extLst>
                </p:cNvPr>
                <p:cNvSpPr/>
                <p:nvPr/>
              </p:nvSpPr>
              <p:spPr>
                <a:xfrm rot="2922737">
                  <a:off x="8902348" y="2535732"/>
                  <a:ext cx="205580" cy="384493"/>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4" name="楕円 77">
                <a:extLst>
                  <a:ext uri="{FF2B5EF4-FFF2-40B4-BE49-F238E27FC236}">
                    <a16:creationId xmlns:a16="http://schemas.microsoft.com/office/drawing/2014/main" id="{97E633F2-0F07-4703-9AF6-30A37DD66514}"/>
                  </a:ext>
                </a:extLst>
              </p:cNvPr>
              <p:cNvSpPr/>
              <p:nvPr/>
            </p:nvSpPr>
            <p:spPr>
              <a:xfrm rot="2086717">
                <a:off x="1039287" y="3280554"/>
                <a:ext cx="795602" cy="307047"/>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楕円 77">
                <a:extLst>
                  <a:ext uri="{FF2B5EF4-FFF2-40B4-BE49-F238E27FC236}">
                    <a16:creationId xmlns:a16="http://schemas.microsoft.com/office/drawing/2014/main" id="{52332B08-69D2-4EC3-99EC-6FC96B3D53CB}"/>
                  </a:ext>
                </a:extLst>
              </p:cNvPr>
              <p:cNvSpPr/>
              <p:nvPr/>
            </p:nvSpPr>
            <p:spPr>
              <a:xfrm rot="2149109">
                <a:off x="637587" y="2844888"/>
                <a:ext cx="795602" cy="307047"/>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楕円 77">
                <a:extLst>
                  <a:ext uri="{FF2B5EF4-FFF2-40B4-BE49-F238E27FC236}">
                    <a16:creationId xmlns:a16="http://schemas.microsoft.com/office/drawing/2014/main" id="{80A55752-FBAE-4E19-98C2-0B4476CE7EC8}"/>
                  </a:ext>
                </a:extLst>
              </p:cNvPr>
              <p:cNvSpPr/>
              <p:nvPr/>
            </p:nvSpPr>
            <p:spPr>
              <a:xfrm rot="2086717">
                <a:off x="1748473" y="3485739"/>
                <a:ext cx="795602" cy="307047"/>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楕円 77">
                <a:extLst>
                  <a:ext uri="{FF2B5EF4-FFF2-40B4-BE49-F238E27FC236}">
                    <a16:creationId xmlns:a16="http://schemas.microsoft.com/office/drawing/2014/main" id="{DB2624AE-62F0-49F0-A5D7-6A0D212EDBBF}"/>
                  </a:ext>
                </a:extLst>
              </p:cNvPr>
              <p:cNvSpPr/>
              <p:nvPr/>
            </p:nvSpPr>
            <p:spPr>
              <a:xfrm rot="2086717">
                <a:off x="1191687" y="3379669"/>
                <a:ext cx="795602" cy="307047"/>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楕円 77">
                <a:extLst>
                  <a:ext uri="{FF2B5EF4-FFF2-40B4-BE49-F238E27FC236}">
                    <a16:creationId xmlns:a16="http://schemas.microsoft.com/office/drawing/2014/main" id="{57D9E7D9-63BD-48B3-BF23-8B2A35B3E5AB}"/>
                  </a:ext>
                </a:extLst>
              </p:cNvPr>
              <p:cNvSpPr/>
              <p:nvPr/>
            </p:nvSpPr>
            <p:spPr>
              <a:xfrm rot="1418022">
                <a:off x="1602190" y="3165408"/>
                <a:ext cx="795602" cy="307047"/>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楕円 77">
                <a:extLst>
                  <a:ext uri="{FF2B5EF4-FFF2-40B4-BE49-F238E27FC236}">
                    <a16:creationId xmlns:a16="http://schemas.microsoft.com/office/drawing/2014/main" id="{94613C32-043F-4557-9422-72AFBD8417B3}"/>
                  </a:ext>
                </a:extLst>
              </p:cNvPr>
              <p:cNvSpPr/>
              <p:nvPr/>
            </p:nvSpPr>
            <p:spPr>
              <a:xfrm rot="18915829">
                <a:off x="3261999" y="3017147"/>
                <a:ext cx="795602" cy="307047"/>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0" name="グループ化 31">
                <a:extLst>
                  <a:ext uri="{FF2B5EF4-FFF2-40B4-BE49-F238E27FC236}">
                    <a16:creationId xmlns:a16="http://schemas.microsoft.com/office/drawing/2014/main" id="{EBA6023F-58B2-481E-89C0-94D15AE3D648}"/>
                  </a:ext>
                </a:extLst>
              </p:cNvPr>
              <p:cNvGrpSpPr/>
              <p:nvPr/>
            </p:nvGrpSpPr>
            <p:grpSpPr>
              <a:xfrm rot="20886994">
                <a:off x="2529252" y="2771130"/>
                <a:ext cx="1481925" cy="769558"/>
                <a:chOff x="7654774" y="2376219"/>
                <a:chExt cx="1481925" cy="769558"/>
              </a:xfrm>
            </p:grpSpPr>
            <p:sp>
              <p:nvSpPr>
                <p:cNvPr id="178" name="楕円 55">
                  <a:extLst>
                    <a:ext uri="{FF2B5EF4-FFF2-40B4-BE49-F238E27FC236}">
                      <a16:creationId xmlns:a16="http://schemas.microsoft.com/office/drawing/2014/main" id="{70D185D9-19CB-4F25-AC66-0E382E7525CC}"/>
                    </a:ext>
                  </a:extLst>
                </p:cNvPr>
                <p:cNvSpPr/>
                <p:nvPr/>
              </p:nvSpPr>
              <p:spPr>
                <a:xfrm>
                  <a:off x="7983170" y="2483228"/>
                  <a:ext cx="618344" cy="618342"/>
                </a:xfrm>
                <a:prstGeom prst="ellipse">
                  <a:avLst/>
                </a:prstGeom>
                <a:gradFill flip="none" rotWithShape="1">
                  <a:gsLst>
                    <a:gs pos="79000">
                      <a:srgbClr val="FDE7E3">
                        <a:alpha val="0"/>
                      </a:srgbClr>
                    </a:gs>
                    <a:gs pos="93000">
                      <a:schemeClr val="bg1">
                        <a:alpha val="0"/>
                      </a:scheme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楕円 66">
                  <a:extLst>
                    <a:ext uri="{FF2B5EF4-FFF2-40B4-BE49-F238E27FC236}">
                      <a16:creationId xmlns:a16="http://schemas.microsoft.com/office/drawing/2014/main" id="{B8BD0A90-AD0F-46D3-9E31-60EA2A937302}"/>
                    </a:ext>
                  </a:extLst>
                </p:cNvPr>
                <p:cNvSpPr/>
                <p:nvPr/>
              </p:nvSpPr>
              <p:spPr>
                <a:xfrm rot="19678431">
                  <a:off x="7898136" y="2539051"/>
                  <a:ext cx="338106" cy="444538"/>
                </a:xfrm>
                <a:prstGeom prst="ellipse">
                  <a:avLst/>
                </a:prstGeom>
                <a:gradFill flip="none" rotWithShape="1">
                  <a:gsLst>
                    <a:gs pos="50000">
                      <a:srgbClr val="F7615A">
                        <a:alpha val="60000"/>
                      </a:srgbClr>
                    </a:gs>
                    <a:gs pos="89000">
                      <a:srgbClr val="EE7164">
                        <a:alpha val="10000"/>
                      </a:srgbClr>
                    </a:gs>
                    <a:gs pos="23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楕円 63">
                  <a:extLst>
                    <a:ext uri="{FF2B5EF4-FFF2-40B4-BE49-F238E27FC236}">
                      <a16:creationId xmlns:a16="http://schemas.microsoft.com/office/drawing/2014/main" id="{8FF926E0-55A8-4623-BD65-C92C9A9A1297}"/>
                    </a:ext>
                  </a:extLst>
                </p:cNvPr>
                <p:cNvSpPr/>
                <p:nvPr/>
              </p:nvSpPr>
              <p:spPr>
                <a:xfrm rot="3096007">
                  <a:off x="8569096" y="2653368"/>
                  <a:ext cx="205580" cy="384493"/>
                </a:xfrm>
                <a:prstGeom prst="ellipse">
                  <a:avLst/>
                </a:prstGeom>
                <a:gradFill flip="none" rotWithShape="1">
                  <a:gsLst>
                    <a:gs pos="100000">
                      <a:srgbClr val="F28F84">
                        <a:alpha val="10000"/>
                      </a:srgbClr>
                    </a:gs>
                    <a:gs pos="45000">
                      <a:srgbClr val="EE7164">
                        <a:alpha val="80000"/>
                      </a:srgbClr>
                    </a:gs>
                    <a:gs pos="21000">
                      <a:srgbClr val="FF5050">
                        <a:alpha val="9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楕円 67">
                  <a:extLst>
                    <a:ext uri="{FF2B5EF4-FFF2-40B4-BE49-F238E27FC236}">
                      <a16:creationId xmlns:a16="http://schemas.microsoft.com/office/drawing/2014/main" id="{A5FE3663-B33B-4D16-9A63-26C7E059F585}"/>
                    </a:ext>
                  </a:extLst>
                </p:cNvPr>
                <p:cNvSpPr/>
                <p:nvPr/>
              </p:nvSpPr>
              <p:spPr>
                <a:xfrm rot="19180518">
                  <a:off x="7891658" y="2582354"/>
                  <a:ext cx="242158" cy="383781"/>
                </a:xfrm>
                <a:prstGeom prst="ellipse">
                  <a:avLst/>
                </a:prstGeom>
                <a:gradFill flip="none" rotWithShape="1">
                  <a:gsLst>
                    <a:gs pos="50000">
                      <a:srgbClr val="F7615A">
                        <a:alpha val="60000"/>
                      </a:srgbClr>
                    </a:gs>
                    <a:gs pos="91000">
                      <a:srgbClr val="EE7164">
                        <a:alpha val="3000"/>
                      </a:srgbClr>
                    </a:gs>
                    <a:gs pos="15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楕円 72">
                  <a:extLst>
                    <a:ext uri="{FF2B5EF4-FFF2-40B4-BE49-F238E27FC236}">
                      <a16:creationId xmlns:a16="http://schemas.microsoft.com/office/drawing/2014/main" id="{6C0E7978-9B07-4275-8D39-4F222B3A5789}"/>
                    </a:ext>
                  </a:extLst>
                </p:cNvPr>
                <p:cNvSpPr/>
                <p:nvPr/>
              </p:nvSpPr>
              <p:spPr>
                <a:xfrm rot="20395640">
                  <a:off x="7924149" y="2567493"/>
                  <a:ext cx="291093" cy="259430"/>
                </a:xfrm>
                <a:prstGeom prst="ellipse">
                  <a:avLst/>
                </a:prstGeom>
                <a:gradFill flip="none" rotWithShape="1">
                  <a:gsLst>
                    <a:gs pos="47000">
                      <a:srgbClr val="F7615A">
                        <a:alpha val="65000"/>
                      </a:srgbClr>
                    </a:gs>
                    <a:gs pos="87000">
                      <a:srgbClr val="EE7164">
                        <a:alpha val="0"/>
                      </a:srgbClr>
                    </a:gs>
                    <a:gs pos="15000">
                      <a:srgbClr val="FF5050">
                        <a:alpha val="8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楕円 74">
                  <a:extLst>
                    <a:ext uri="{FF2B5EF4-FFF2-40B4-BE49-F238E27FC236}">
                      <a16:creationId xmlns:a16="http://schemas.microsoft.com/office/drawing/2014/main" id="{676008DA-8C3E-49CC-ADDF-CCCB1921E433}"/>
                    </a:ext>
                  </a:extLst>
                </p:cNvPr>
                <p:cNvSpPr/>
                <p:nvPr/>
              </p:nvSpPr>
              <p:spPr>
                <a:xfrm rot="15884582">
                  <a:off x="8580037" y="2393324"/>
                  <a:ext cx="218581" cy="284295"/>
                </a:xfrm>
                <a:prstGeom prst="ellipse">
                  <a:avLst/>
                </a:prstGeom>
                <a:gradFill flip="none" rotWithShape="1">
                  <a:gsLst>
                    <a:gs pos="38000">
                      <a:srgbClr val="F7615A">
                        <a:alpha val="72000"/>
                      </a:srgbClr>
                    </a:gs>
                    <a:gs pos="89000">
                      <a:srgbClr val="EE7164">
                        <a:alpha val="10000"/>
                      </a:srgbClr>
                    </a:gs>
                    <a:gs pos="15000">
                      <a:srgbClr val="FF5050">
                        <a:alpha val="84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楕円 75">
                  <a:extLst>
                    <a:ext uri="{FF2B5EF4-FFF2-40B4-BE49-F238E27FC236}">
                      <a16:creationId xmlns:a16="http://schemas.microsoft.com/office/drawing/2014/main" id="{39EF5B97-1882-4AFD-B699-F21E8E065438}"/>
                    </a:ext>
                  </a:extLst>
                </p:cNvPr>
                <p:cNvSpPr/>
                <p:nvPr/>
              </p:nvSpPr>
              <p:spPr>
                <a:xfrm rot="19241282">
                  <a:off x="7782305" y="2608430"/>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楕円 76">
                  <a:extLst>
                    <a:ext uri="{FF2B5EF4-FFF2-40B4-BE49-F238E27FC236}">
                      <a16:creationId xmlns:a16="http://schemas.microsoft.com/office/drawing/2014/main" id="{4A1751F5-0572-4987-8AB7-F35C2CA31F63}"/>
                    </a:ext>
                  </a:extLst>
                </p:cNvPr>
                <p:cNvSpPr/>
                <p:nvPr/>
              </p:nvSpPr>
              <p:spPr>
                <a:xfrm rot="19025580">
                  <a:off x="7896272" y="2641216"/>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楕円 77">
                  <a:extLst>
                    <a:ext uri="{FF2B5EF4-FFF2-40B4-BE49-F238E27FC236}">
                      <a16:creationId xmlns:a16="http://schemas.microsoft.com/office/drawing/2014/main" id="{9156D818-C3AA-4A6B-8E16-3FF89D08FF5B}"/>
                    </a:ext>
                  </a:extLst>
                </p:cNvPr>
                <p:cNvSpPr/>
                <p:nvPr/>
              </p:nvSpPr>
              <p:spPr>
                <a:xfrm rot="2502368">
                  <a:off x="8241130" y="2731136"/>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楕円 78">
                  <a:extLst>
                    <a:ext uri="{FF2B5EF4-FFF2-40B4-BE49-F238E27FC236}">
                      <a16:creationId xmlns:a16="http://schemas.microsoft.com/office/drawing/2014/main" id="{BB59F9B8-F7CE-4FF2-8F92-60E89ABE2E38}"/>
                    </a:ext>
                  </a:extLst>
                </p:cNvPr>
                <p:cNvSpPr/>
                <p:nvPr/>
              </p:nvSpPr>
              <p:spPr>
                <a:xfrm rot="20826205">
                  <a:off x="8376604" y="2551070"/>
                  <a:ext cx="253306" cy="420147"/>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楕円 77">
                  <a:extLst>
                    <a:ext uri="{FF2B5EF4-FFF2-40B4-BE49-F238E27FC236}">
                      <a16:creationId xmlns:a16="http://schemas.microsoft.com/office/drawing/2014/main" id="{4E2F1BBF-F461-46AD-A0D1-1C623C3C3311}"/>
                    </a:ext>
                  </a:extLst>
                </p:cNvPr>
                <p:cNvSpPr/>
                <p:nvPr/>
              </p:nvSpPr>
              <p:spPr>
                <a:xfrm rot="2502368">
                  <a:off x="8104820" y="2707151"/>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9" name="楕円 77">
                  <a:extLst>
                    <a:ext uri="{FF2B5EF4-FFF2-40B4-BE49-F238E27FC236}">
                      <a16:creationId xmlns:a16="http://schemas.microsoft.com/office/drawing/2014/main" id="{D0FEEA42-0475-40FC-832E-D350DB139616}"/>
                    </a:ext>
                  </a:extLst>
                </p:cNvPr>
                <p:cNvSpPr/>
                <p:nvPr/>
              </p:nvSpPr>
              <p:spPr>
                <a:xfrm rot="2502368">
                  <a:off x="7997350" y="2648541"/>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 name="楕円 14">
                  <a:extLst>
                    <a:ext uri="{FF2B5EF4-FFF2-40B4-BE49-F238E27FC236}">
                      <a16:creationId xmlns:a16="http://schemas.microsoft.com/office/drawing/2014/main" id="{2B35F704-B907-4FB3-A138-C21A62A9CC3A}"/>
                    </a:ext>
                  </a:extLst>
                </p:cNvPr>
                <p:cNvSpPr/>
                <p:nvPr/>
              </p:nvSpPr>
              <p:spPr>
                <a:xfrm rot="2922737">
                  <a:off x="8539846" y="2610353"/>
                  <a:ext cx="180273" cy="281309"/>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楕円 14">
                  <a:extLst>
                    <a:ext uri="{FF2B5EF4-FFF2-40B4-BE49-F238E27FC236}">
                      <a16:creationId xmlns:a16="http://schemas.microsoft.com/office/drawing/2014/main" id="{EAF802C2-FDB3-45D5-B015-2F1E5D458A90}"/>
                    </a:ext>
                  </a:extLst>
                </p:cNvPr>
                <p:cNvSpPr/>
                <p:nvPr/>
              </p:nvSpPr>
              <p:spPr>
                <a:xfrm rot="19967122">
                  <a:off x="7865755" y="2625266"/>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楕円 77">
                  <a:extLst>
                    <a:ext uri="{FF2B5EF4-FFF2-40B4-BE49-F238E27FC236}">
                      <a16:creationId xmlns:a16="http://schemas.microsoft.com/office/drawing/2014/main" id="{194F1300-AFAD-4926-932F-C9CCD7487E60}"/>
                    </a:ext>
                  </a:extLst>
                </p:cNvPr>
                <p:cNvSpPr/>
                <p:nvPr/>
              </p:nvSpPr>
              <p:spPr>
                <a:xfrm rot="2502368">
                  <a:off x="8354371" y="2665429"/>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楕円 76">
                  <a:extLst>
                    <a:ext uri="{FF2B5EF4-FFF2-40B4-BE49-F238E27FC236}">
                      <a16:creationId xmlns:a16="http://schemas.microsoft.com/office/drawing/2014/main" id="{74EE1EAB-D6C8-4AD9-BB72-169F99B604A3}"/>
                    </a:ext>
                  </a:extLst>
                </p:cNvPr>
                <p:cNvSpPr/>
                <p:nvPr/>
              </p:nvSpPr>
              <p:spPr>
                <a:xfrm rot="2909246">
                  <a:off x="8542349" y="2607482"/>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楕円 77">
                  <a:extLst>
                    <a:ext uri="{FF2B5EF4-FFF2-40B4-BE49-F238E27FC236}">
                      <a16:creationId xmlns:a16="http://schemas.microsoft.com/office/drawing/2014/main" id="{39EAC357-1709-4B41-844D-D96193B7C93F}"/>
                    </a:ext>
                  </a:extLst>
                </p:cNvPr>
                <p:cNvSpPr/>
                <p:nvPr/>
              </p:nvSpPr>
              <p:spPr>
                <a:xfrm rot="2502368">
                  <a:off x="7743473" y="2740999"/>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楕円 77">
                  <a:extLst>
                    <a:ext uri="{FF2B5EF4-FFF2-40B4-BE49-F238E27FC236}">
                      <a16:creationId xmlns:a16="http://schemas.microsoft.com/office/drawing/2014/main" id="{CC17EDA4-FC25-4DF3-8CA4-3395F28A0DE3}"/>
                    </a:ext>
                  </a:extLst>
                </p:cNvPr>
                <p:cNvSpPr/>
                <p:nvPr/>
              </p:nvSpPr>
              <p:spPr>
                <a:xfrm rot="2502368">
                  <a:off x="8196783" y="2555120"/>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楕円 77">
                  <a:extLst>
                    <a:ext uri="{FF2B5EF4-FFF2-40B4-BE49-F238E27FC236}">
                      <a16:creationId xmlns:a16="http://schemas.microsoft.com/office/drawing/2014/main" id="{D2F2411D-C412-4984-8D24-BC50BC892AC1}"/>
                    </a:ext>
                  </a:extLst>
                </p:cNvPr>
                <p:cNvSpPr/>
                <p:nvPr/>
              </p:nvSpPr>
              <p:spPr>
                <a:xfrm rot="2502368">
                  <a:off x="8419197" y="2454756"/>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楕円 77">
                  <a:extLst>
                    <a:ext uri="{FF2B5EF4-FFF2-40B4-BE49-F238E27FC236}">
                      <a16:creationId xmlns:a16="http://schemas.microsoft.com/office/drawing/2014/main" id="{78D672B0-31FD-4C15-B857-0E2E191605C6}"/>
                    </a:ext>
                  </a:extLst>
                </p:cNvPr>
                <p:cNvSpPr/>
                <p:nvPr/>
              </p:nvSpPr>
              <p:spPr>
                <a:xfrm rot="2502368">
                  <a:off x="8344247" y="2686821"/>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楕円 77">
                  <a:extLst>
                    <a:ext uri="{FF2B5EF4-FFF2-40B4-BE49-F238E27FC236}">
                      <a16:creationId xmlns:a16="http://schemas.microsoft.com/office/drawing/2014/main" id="{312BA2A8-7C7A-4954-BBA8-86C19F6BF082}"/>
                    </a:ext>
                  </a:extLst>
                </p:cNvPr>
                <p:cNvSpPr/>
                <p:nvPr/>
              </p:nvSpPr>
              <p:spPr>
                <a:xfrm rot="2502368">
                  <a:off x="8601889" y="2533931"/>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楕円 76">
                  <a:extLst>
                    <a:ext uri="{FF2B5EF4-FFF2-40B4-BE49-F238E27FC236}">
                      <a16:creationId xmlns:a16="http://schemas.microsoft.com/office/drawing/2014/main" id="{405C3E84-7BAB-40AC-8C7E-82D2DC291AC1}"/>
                    </a:ext>
                  </a:extLst>
                </p:cNvPr>
                <p:cNvSpPr/>
                <p:nvPr/>
              </p:nvSpPr>
              <p:spPr>
                <a:xfrm rot="2909246">
                  <a:off x="8465204" y="2567784"/>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楕円 76">
                  <a:extLst>
                    <a:ext uri="{FF2B5EF4-FFF2-40B4-BE49-F238E27FC236}">
                      <a16:creationId xmlns:a16="http://schemas.microsoft.com/office/drawing/2014/main" id="{D0FA1813-7128-4705-8FC3-A42A3B46BEFB}"/>
                    </a:ext>
                  </a:extLst>
                </p:cNvPr>
                <p:cNvSpPr/>
                <p:nvPr/>
              </p:nvSpPr>
              <p:spPr>
                <a:xfrm rot="2909246">
                  <a:off x="8798229" y="2432748"/>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楕円 14">
                  <a:extLst>
                    <a:ext uri="{FF2B5EF4-FFF2-40B4-BE49-F238E27FC236}">
                      <a16:creationId xmlns:a16="http://schemas.microsoft.com/office/drawing/2014/main" id="{19864C94-4BD5-4F26-8FFD-005AEDC36A65}"/>
                    </a:ext>
                  </a:extLst>
                </p:cNvPr>
                <p:cNvSpPr/>
                <p:nvPr/>
              </p:nvSpPr>
              <p:spPr>
                <a:xfrm rot="19967122">
                  <a:off x="8694468" y="2381623"/>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楕円 14">
                  <a:extLst>
                    <a:ext uri="{FF2B5EF4-FFF2-40B4-BE49-F238E27FC236}">
                      <a16:creationId xmlns:a16="http://schemas.microsoft.com/office/drawing/2014/main" id="{766C3986-25AB-4F54-B283-C651DACE6620}"/>
                    </a:ext>
                  </a:extLst>
                </p:cNvPr>
                <p:cNvSpPr/>
                <p:nvPr/>
              </p:nvSpPr>
              <p:spPr>
                <a:xfrm rot="19193765">
                  <a:off x="7654774" y="2834441"/>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楕円 14">
                  <a:extLst>
                    <a:ext uri="{FF2B5EF4-FFF2-40B4-BE49-F238E27FC236}">
                      <a16:creationId xmlns:a16="http://schemas.microsoft.com/office/drawing/2014/main" id="{114EC826-2259-475A-874A-5F39DE0E2595}"/>
                    </a:ext>
                  </a:extLst>
                </p:cNvPr>
                <p:cNvSpPr/>
                <p:nvPr/>
              </p:nvSpPr>
              <p:spPr>
                <a:xfrm rot="3026591">
                  <a:off x="8370773" y="2506962"/>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楕円 14">
                  <a:extLst>
                    <a:ext uri="{FF2B5EF4-FFF2-40B4-BE49-F238E27FC236}">
                      <a16:creationId xmlns:a16="http://schemas.microsoft.com/office/drawing/2014/main" id="{9368CC82-6C70-4A09-AB55-C07112592041}"/>
                    </a:ext>
                  </a:extLst>
                </p:cNvPr>
                <p:cNvSpPr/>
                <p:nvPr/>
              </p:nvSpPr>
              <p:spPr>
                <a:xfrm rot="2752029">
                  <a:off x="8827171" y="2355624"/>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楕円 77">
                  <a:extLst>
                    <a:ext uri="{FF2B5EF4-FFF2-40B4-BE49-F238E27FC236}">
                      <a16:creationId xmlns:a16="http://schemas.microsoft.com/office/drawing/2014/main" id="{7465F9A4-6D28-4667-A0B9-7C25FD4C4337}"/>
                    </a:ext>
                  </a:extLst>
                </p:cNvPr>
                <p:cNvSpPr/>
                <p:nvPr/>
              </p:nvSpPr>
              <p:spPr>
                <a:xfrm rot="8439112">
                  <a:off x="8234567" y="2550098"/>
                  <a:ext cx="822780" cy="334643"/>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楕円 77">
                  <a:extLst>
                    <a:ext uri="{FF2B5EF4-FFF2-40B4-BE49-F238E27FC236}">
                      <a16:creationId xmlns:a16="http://schemas.microsoft.com/office/drawing/2014/main" id="{76B376EB-86F3-4C1F-9E61-3314248515D1}"/>
                    </a:ext>
                  </a:extLst>
                </p:cNvPr>
                <p:cNvSpPr/>
                <p:nvPr/>
              </p:nvSpPr>
              <p:spPr>
                <a:xfrm rot="8439112">
                  <a:off x="7810420" y="2832623"/>
                  <a:ext cx="279122" cy="292196"/>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7" name="楕円 77">
                  <a:extLst>
                    <a:ext uri="{FF2B5EF4-FFF2-40B4-BE49-F238E27FC236}">
                      <a16:creationId xmlns:a16="http://schemas.microsoft.com/office/drawing/2014/main" id="{66753D0B-2C13-4B8F-8AAE-CDBC26FD9B0F}"/>
                    </a:ext>
                  </a:extLst>
                </p:cNvPr>
                <p:cNvSpPr/>
                <p:nvPr/>
              </p:nvSpPr>
              <p:spPr>
                <a:xfrm rot="19511530">
                  <a:off x="7953321" y="2752395"/>
                  <a:ext cx="732666" cy="241358"/>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 name="楕円 77">
                  <a:extLst>
                    <a:ext uri="{FF2B5EF4-FFF2-40B4-BE49-F238E27FC236}">
                      <a16:creationId xmlns:a16="http://schemas.microsoft.com/office/drawing/2014/main" id="{0CFE1288-B73E-4E30-8141-729E486E5F22}"/>
                    </a:ext>
                  </a:extLst>
                </p:cNvPr>
                <p:cNvSpPr/>
                <p:nvPr/>
              </p:nvSpPr>
              <p:spPr>
                <a:xfrm rot="3930602">
                  <a:off x="8642938" y="2385493"/>
                  <a:ext cx="137893" cy="237971"/>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楕円 77">
                  <a:extLst>
                    <a:ext uri="{FF2B5EF4-FFF2-40B4-BE49-F238E27FC236}">
                      <a16:creationId xmlns:a16="http://schemas.microsoft.com/office/drawing/2014/main" id="{07C84956-3312-4E2D-BC31-25B698350598}"/>
                    </a:ext>
                  </a:extLst>
                </p:cNvPr>
                <p:cNvSpPr/>
                <p:nvPr/>
              </p:nvSpPr>
              <p:spPr>
                <a:xfrm rot="2502368">
                  <a:off x="8151953" y="2494577"/>
                  <a:ext cx="224537" cy="23148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 name="楕円 77">
                  <a:extLst>
                    <a:ext uri="{FF2B5EF4-FFF2-40B4-BE49-F238E27FC236}">
                      <a16:creationId xmlns:a16="http://schemas.microsoft.com/office/drawing/2014/main" id="{D466AE11-C451-4D35-BA65-86741EF99066}"/>
                    </a:ext>
                  </a:extLst>
                </p:cNvPr>
                <p:cNvSpPr/>
                <p:nvPr/>
              </p:nvSpPr>
              <p:spPr>
                <a:xfrm rot="17443448">
                  <a:off x="7971628" y="2752330"/>
                  <a:ext cx="147135" cy="3938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楕円 77">
                  <a:extLst>
                    <a:ext uri="{FF2B5EF4-FFF2-40B4-BE49-F238E27FC236}">
                      <a16:creationId xmlns:a16="http://schemas.microsoft.com/office/drawing/2014/main" id="{FE01FDBE-4036-4126-A959-D55D5AFA6BC1}"/>
                    </a:ext>
                  </a:extLst>
                </p:cNvPr>
                <p:cNvSpPr/>
                <p:nvPr/>
              </p:nvSpPr>
              <p:spPr>
                <a:xfrm rot="245701">
                  <a:off x="8294999" y="2487918"/>
                  <a:ext cx="384422" cy="141551"/>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楕円 64">
                  <a:extLst>
                    <a:ext uri="{FF2B5EF4-FFF2-40B4-BE49-F238E27FC236}">
                      <a16:creationId xmlns:a16="http://schemas.microsoft.com/office/drawing/2014/main" id="{D6F687E9-D4E4-40B9-913D-6B822D24D28C}"/>
                    </a:ext>
                  </a:extLst>
                </p:cNvPr>
                <p:cNvSpPr/>
                <p:nvPr/>
              </p:nvSpPr>
              <p:spPr>
                <a:xfrm rot="8471691">
                  <a:off x="8430495" y="2653799"/>
                  <a:ext cx="267447" cy="426158"/>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楕円 65">
                  <a:extLst>
                    <a:ext uri="{FF2B5EF4-FFF2-40B4-BE49-F238E27FC236}">
                      <a16:creationId xmlns:a16="http://schemas.microsoft.com/office/drawing/2014/main" id="{5128B834-127B-4B2A-A0C7-4CBCE2FA9C90}"/>
                    </a:ext>
                  </a:extLst>
                </p:cNvPr>
                <p:cNvSpPr/>
                <p:nvPr/>
              </p:nvSpPr>
              <p:spPr>
                <a:xfrm rot="2922737">
                  <a:off x="8188187" y="2814103"/>
                  <a:ext cx="205580" cy="384493"/>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1" name="グループ化 32">
                <a:extLst>
                  <a:ext uri="{FF2B5EF4-FFF2-40B4-BE49-F238E27FC236}">
                    <a16:creationId xmlns:a16="http://schemas.microsoft.com/office/drawing/2014/main" id="{1445B8FA-6642-4825-82CB-EAA593463A84}"/>
                  </a:ext>
                </a:extLst>
              </p:cNvPr>
              <p:cNvGrpSpPr/>
              <p:nvPr/>
            </p:nvGrpSpPr>
            <p:grpSpPr>
              <a:xfrm rot="320421">
                <a:off x="1800761" y="3044250"/>
                <a:ext cx="1553335" cy="769558"/>
                <a:chOff x="7654774" y="2376219"/>
                <a:chExt cx="1553335" cy="769558"/>
              </a:xfrm>
            </p:grpSpPr>
            <p:sp>
              <p:nvSpPr>
                <p:cNvPr id="142" name="楕円 55">
                  <a:extLst>
                    <a:ext uri="{FF2B5EF4-FFF2-40B4-BE49-F238E27FC236}">
                      <a16:creationId xmlns:a16="http://schemas.microsoft.com/office/drawing/2014/main" id="{0E0CC7E9-C45B-4E7A-BBE2-4BB9A07CFDC3}"/>
                    </a:ext>
                  </a:extLst>
                </p:cNvPr>
                <p:cNvSpPr/>
                <p:nvPr/>
              </p:nvSpPr>
              <p:spPr>
                <a:xfrm>
                  <a:off x="7983170" y="2483228"/>
                  <a:ext cx="618344" cy="618342"/>
                </a:xfrm>
                <a:prstGeom prst="ellipse">
                  <a:avLst/>
                </a:prstGeom>
                <a:gradFill flip="none" rotWithShape="1">
                  <a:gsLst>
                    <a:gs pos="79000">
                      <a:srgbClr val="FDE7E3">
                        <a:alpha val="0"/>
                      </a:srgbClr>
                    </a:gs>
                    <a:gs pos="93000">
                      <a:schemeClr val="bg1">
                        <a:alpha val="0"/>
                      </a:scheme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楕円 66">
                  <a:extLst>
                    <a:ext uri="{FF2B5EF4-FFF2-40B4-BE49-F238E27FC236}">
                      <a16:creationId xmlns:a16="http://schemas.microsoft.com/office/drawing/2014/main" id="{3A713EE8-3644-4CD5-AA5D-42890049436D}"/>
                    </a:ext>
                  </a:extLst>
                </p:cNvPr>
                <p:cNvSpPr/>
                <p:nvPr/>
              </p:nvSpPr>
              <p:spPr>
                <a:xfrm rot="19678431">
                  <a:off x="7898136" y="2539051"/>
                  <a:ext cx="338106" cy="444538"/>
                </a:xfrm>
                <a:prstGeom prst="ellipse">
                  <a:avLst/>
                </a:prstGeom>
                <a:gradFill flip="none" rotWithShape="1">
                  <a:gsLst>
                    <a:gs pos="50000">
                      <a:srgbClr val="F7615A">
                        <a:alpha val="60000"/>
                      </a:srgbClr>
                    </a:gs>
                    <a:gs pos="89000">
                      <a:srgbClr val="EE7164">
                        <a:alpha val="10000"/>
                      </a:srgbClr>
                    </a:gs>
                    <a:gs pos="23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楕円 35">
                  <a:extLst>
                    <a:ext uri="{FF2B5EF4-FFF2-40B4-BE49-F238E27FC236}">
                      <a16:creationId xmlns:a16="http://schemas.microsoft.com/office/drawing/2014/main" id="{79341931-92BE-4826-B272-F5A9EB593008}"/>
                    </a:ext>
                  </a:extLst>
                </p:cNvPr>
                <p:cNvSpPr/>
                <p:nvPr/>
              </p:nvSpPr>
              <p:spPr>
                <a:xfrm rot="3096007">
                  <a:off x="8569096" y="2653368"/>
                  <a:ext cx="205580" cy="384493"/>
                </a:xfrm>
                <a:prstGeom prst="ellipse">
                  <a:avLst/>
                </a:prstGeom>
                <a:gradFill flip="none" rotWithShape="1">
                  <a:gsLst>
                    <a:gs pos="100000">
                      <a:srgbClr val="F28F84">
                        <a:alpha val="10000"/>
                      </a:srgbClr>
                    </a:gs>
                    <a:gs pos="45000">
                      <a:srgbClr val="EE7164">
                        <a:alpha val="80000"/>
                      </a:srgbClr>
                    </a:gs>
                    <a:gs pos="21000">
                      <a:srgbClr val="FF5050">
                        <a:alpha val="9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楕円 67">
                  <a:extLst>
                    <a:ext uri="{FF2B5EF4-FFF2-40B4-BE49-F238E27FC236}">
                      <a16:creationId xmlns:a16="http://schemas.microsoft.com/office/drawing/2014/main" id="{A83886B9-7D75-4CD4-AF2C-0E732896394C}"/>
                    </a:ext>
                  </a:extLst>
                </p:cNvPr>
                <p:cNvSpPr/>
                <p:nvPr/>
              </p:nvSpPr>
              <p:spPr>
                <a:xfrm rot="19180518">
                  <a:off x="7891658" y="2582354"/>
                  <a:ext cx="242158" cy="383781"/>
                </a:xfrm>
                <a:prstGeom prst="ellipse">
                  <a:avLst/>
                </a:prstGeom>
                <a:gradFill flip="none" rotWithShape="1">
                  <a:gsLst>
                    <a:gs pos="50000">
                      <a:srgbClr val="F7615A">
                        <a:alpha val="60000"/>
                      </a:srgbClr>
                    </a:gs>
                    <a:gs pos="91000">
                      <a:srgbClr val="EE7164">
                        <a:alpha val="3000"/>
                      </a:srgbClr>
                    </a:gs>
                    <a:gs pos="15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楕円 72">
                  <a:extLst>
                    <a:ext uri="{FF2B5EF4-FFF2-40B4-BE49-F238E27FC236}">
                      <a16:creationId xmlns:a16="http://schemas.microsoft.com/office/drawing/2014/main" id="{EC15B908-AD9C-45D9-856A-3C0F48A5BE8D}"/>
                    </a:ext>
                  </a:extLst>
                </p:cNvPr>
                <p:cNvSpPr/>
                <p:nvPr/>
              </p:nvSpPr>
              <p:spPr>
                <a:xfrm rot="20395640">
                  <a:off x="7924149" y="2567493"/>
                  <a:ext cx="291093" cy="259430"/>
                </a:xfrm>
                <a:prstGeom prst="ellipse">
                  <a:avLst/>
                </a:prstGeom>
                <a:gradFill flip="none" rotWithShape="1">
                  <a:gsLst>
                    <a:gs pos="47000">
                      <a:srgbClr val="F7615A">
                        <a:alpha val="65000"/>
                      </a:srgbClr>
                    </a:gs>
                    <a:gs pos="87000">
                      <a:srgbClr val="EE7164">
                        <a:alpha val="0"/>
                      </a:srgbClr>
                    </a:gs>
                    <a:gs pos="15000">
                      <a:srgbClr val="FF5050">
                        <a:alpha val="8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楕円 74">
                  <a:extLst>
                    <a:ext uri="{FF2B5EF4-FFF2-40B4-BE49-F238E27FC236}">
                      <a16:creationId xmlns:a16="http://schemas.microsoft.com/office/drawing/2014/main" id="{ADE01B84-6B9F-4D41-85F3-4D241835B4A4}"/>
                    </a:ext>
                  </a:extLst>
                </p:cNvPr>
                <p:cNvSpPr/>
                <p:nvPr/>
              </p:nvSpPr>
              <p:spPr>
                <a:xfrm rot="15884582">
                  <a:off x="8580037" y="2393324"/>
                  <a:ext cx="218581" cy="284295"/>
                </a:xfrm>
                <a:prstGeom prst="ellipse">
                  <a:avLst/>
                </a:prstGeom>
                <a:gradFill flip="none" rotWithShape="1">
                  <a:gsLst>
                    <a:gs pos="38000">
                      <a:srgbClr val="F7615A">
                        <a:alpha val="72000"/>
                      </a:srgbClr>
                    </a:gs>
                    <a:gs pos="89000">
                      <a:srgbClr val="EE7164">
                        <a:alpha val="10000"/>
                      </a:srgbClr>
                    </a:gs>
                    <a:gs pos="15000">
                      <a:srgbClr val="FF5050">
                        <a:alpha val="84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楕円 75">
                  <a:extLst>
                    <a:ext uri="{FF2B5EF4-FFF2-40B4-BE49-F238E27FC236}">
                      <a16:creationId xmlns:a16="http://schemas.microsoft.com/office/drawing/2014/main" id="{2DED3169-DA42-4A6E-8467-CC610351D7FA}"/>
                    </a:ext>
                  </a:extLst>
                </p:cNvPr>
                <p:cNvSpPr/>
                <p:nvPr/>
              </p:nvSpPr>
              <p:spPr>
                <a:xfrm rot="19241282">
                  <a:off x="7782305" y="2608430"/>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楕円 76">
                  <a:extLst>
                    <a:ext uri="{FF2B5EF4-FFF2-40B4-BE49-F238E27FC236}">
                      <a16:creationId xmlns:a16="http://schemas.microsoft.com/office/drawing/2014/main" id="{9FC010B6-1C3C-4C23-8F6E-5E3C6F43C097}"/>
                    </a:ext>
                  </a:extLst>
                </p:cNvPr>
                <p:cNvSpPr/>
                <p:nvPr/>
              </p:nvSpPr>
              <p:spPr>
                <a:xfrm rot="19025580">
                  <a:off x="7896272" y="2641216"/>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楕円 77">
                  <a:extLst>
                    <a:ext uri="{FF2B5EF4-FFF2-40B4-BE49-F238E27FC236}">
                      <a16:creationId xmlns:a16="http://schemas.microsoft.com/office/drawing/2014/main" id="{38EB02B1-14B9-4F8E-A8C2-F94A13A7A852}"/>
                    </a:ext>
                  </a:extLst>
                </p:cNvPr>
                <p:cNvSpPr/>
                <p:nvPr/>
              </p:nvSpPr>
              <p:spPr>
                <a:xfrm rot="2502368">
                  <a:off x="8241130" y="2731136"/>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楕円 78">
                  <a:extLst>
                    <a:ext uri="{FF2B5EF4-FFF2-40B4-BE49-F238E27FC236}">
                      <a16:creationId xmlns:a16="http://schemas.microsoft.com/office/drawing/2014/main" id="{FA924B8D-CDF4-458C-BAA0-68FEA82468C1}"/>
                    </a:ext>
                  </a:extLst>
                </p:cNvPr>
                <p:cNvSpPr/>
                <p:nvPr/>
              </p:nvSpPr>
              <p:spPr>
                <a:xfrm rot="20826205">
                  <a:off x="8376604" y="2551070"/>
                  <a:ext cx="253306" cy="420147"/>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楕円 77">
                  <a:extLst>
                    <a:ext uri="{FF2B5EF4-FFF2-40B4-BE49-F238E27FC236}">
                      <a16:creationId xmlns:a16="http://schemas.microsoft.com/office/drawing/2014/main" id="{6B3331FA-160F-4BA5-A547-8945AD321031}"/>
                    </a:ext>
                  </a:extLst>
                </p:cNvPr>
                <p:cNvSpPr/>
                <p:nvPr/>
              </p:nvSpPr>
              <p:spPr>
                <a:xfrm rot="2502368">
                  <a:off x="8104820" y="2707151"/>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楕円 77">
                  <a:extLst>
                    <a:ext uri="{FF2B5EF4-FFF2-40B4-BE49-F238E27FC236}">
                      <a16:creationId xmlns:a16="http://schemas.microsoft.com/office/drawing/2014/main" id="{07F8AFC8-B29F-4427-BAB7-5C94896E47E4}"/>
                    </a:ext>
                  </a:extLst>
                </p:cNvPr>
                <p:cNvSpPr/>
                <p:nvPr/>
              </p:nvSpPr>
              <p:spPr>
                <a:xfrm rot="2502368">
                  <a:off x="7997350" y="2648541"/>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楕円 14">
                  <a:extLst>
                    <a:ext uri="{FF2B5EF4-FFF2-40B4-BE49-F238E27FC236}">
                      <a16:creationId xmlns:a16="http://schemas.microsoft.com/office/drawing/2014/main" id="{5FEEE4E4-77C6-4176-AA55-EEC95FB4F684}"/>
                    </a:ext>
                  </a:extLst>
                </p:cNvPr>
                <p:cNvSpPr/>
                <p:nvPr/>
              </p:nvSpPr>
              <p:spPr>
                <a:xfrm rot="2922737">
                  <a:off x="8539846" y="2610353"/>
                  <a:ext cx="180273" cy="281309"/>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楕円 14">
                  <a:extLst>
                    <a:ext uri="{FF2B5EF4-FFF2-40B4-BE49-F238E27FC236}">
                      <a16:creationId xmlns:a16="http://schemas.microsoft.com/office/drawing/2014/main" id="{D3377BE2-567C-44F0-B395-1747A0015ABD}"/>
                    </a:ext>
                  </a:extLst>
                </p:cNvPr>
                <p:cNvSpPr/>
                <p:nvPr/>
              </p:nvSpPr>
              <p:spPr>
                <a:xfrm rot="19967122">
                  <a:off x="7865755" y="2625266"/>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楕円 77">
                  <a:extLst>
                    <a:ext uri="{FF2B5EF4-FFF2-40B4-BE49-F238E27FC236}">
                      <a16:creationId xmlns:a16="http://schemas.microsoft.com/office/drawing/2014/main" id="{F50EECB0-2599-48CB-BC6B-5CB61A9B3A3C}"/>
                    </a:ext>
                  </a:extLst>
                </p:cNvPr>
                <p:cNvSpPr/>
                <p:nvPr/>
              </p:nvSpPr>
              <p:spPr>
                <a:xfrm rot="2502368">
                  <a:off x="8354371" y="2665429"/>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楕円 48">
                  <a:extLst>
                    <a:ext uri="{FF2B5EF4-FFF2-40B4-BE49-F238E27FC236}">
                      <a16:creationId xmlns:a16="http://schemas.microsoft.com/office/drawing/2014/main" id="{20D6E395-12D4-49C7-933B-76AC9ADBD6AB}"/>
                    </a:ext>
                  </a:extLst>
                </p:cNvPr>
                <p:cNvSpPr/>
                <p:nvPr/>
              </p:nvSpPr>
              <p:spPr>
                <a:xfrm rot="2909246">
                  <a:off x="8542349" y="2607482"/>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楕円 49">
                  <a:extLst>
                    <a:ext uri="{FF2B5EF4-FFF2-40B4-BE49-F238E27FC236}">
                      <a16:creationId xmlns:a16="http://schemas.microsoft.com/office/drawing/2014/main" id="{E92A7A54-4840-49D8-96DC-3E690B925938}"/>
                    </a:ext>
                  </a:extLst>
                </p:cNvPr>
                <p:cNvSpPr/>
                <p:nvPr/>
              </p:nvSpPr>
              <p:spPr>
                <a:xfrm rot="2502368">
                  <a:off x="7743473" y="2740999"/>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楕円 77">
                  <a:extLst>
                    <a:ext uri="{FF2B5EF4-FFF2-40B4-BE49-F238E27FC236}">
                      <a16:creationId xmlns:a16="http://schemas.microsoft.com/office/drawing/2014/main" id="{098BAF90-8E89-4E9B-92C4-1A8BBA418653}"/>
                    </a:ext>
                  </a:extLst>
                </p:cNvPr>
                <p:cNvSpPr/>
                <p:nvPr/>
              </p:nvSpPr>
              <p:spPr>
                <a:xfrm rot="2502368">
                  <a:off x="8196783" y="2555120"/>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楕円 77">
                  <a:extLst>
                    <a:ext uri="{FF2B5EF4-FFF2-40B4-BE49-F238E27FC236}">
                      <a16:creationId xmlns:a16="http://schemas.microsoft.com/office/drawing/2014/main" id="{7458DE3A-C72E-40AD-A837-37A983A962B5}"/>
                    </a:ext>
                  </a:extLst>
                </p:cNvPr>
                <p:cNvSpPr/>
                <p:nvPr/>
              </p:nvSpPr>
              <p:spPr>
                <a:xfrm rot="2502368">
                  <a:off x="8419197" y="2454756"/>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楕円 77">
                  <a:extLst>
                    <a:ext uri="{FF2B5EF4-FFF2-40B4-BE49-F238E27FC236}">
                      <a16:creationId xmlns:a16="http://schemas.microsoft.com/office/drawing/2014/main" id="{4B62B5DF-474C-4A91-B7EC-118ADBBD088B}"/>
                    </a:ext>
                  </a:extLst>
                </p:cNvPr>
                <p:cNvSpPr/>
                <p:nvPr/>
              </p:nvSpPr>
              <p:spPr>
                <a:xfrm rot="2502368">
                  <a:off x="8344247" y="2686821"/>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楕円 77">
                  <a:extLst>
                    <a:ext uri="{FF2B5EF4-FFF2-40B4-BE49-F238E27FC236}">
                      <a16:creationId xmlns:a16="http://schemas.microsoft.com/office/drawing/2014/main" id="{F917FCB3-289B-4B8C-8C08-B1C161DFAB66}"/>
                    </a:ext>
                  </a:extLst>
                </p:cNvPr>
                <p:cNvSpPr/>
                <p:nvPr/>
              </p:nvSpPr>
              <p:spPr>
                <a:xfrm rot="2502368">
                  <a:off x="8601889" y="2533931"/>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楕円 76">
                  <a:extLst>
                    <a:ext uri="{FF2B5EF4-FFF2-40B4-BE49-F238E27FC236}">
                      <a16:creationId xmlns:a16="http://schemas.microsoft.com/office/drawing/2014/main" id="{F6A32DA5-CBB5-4DD6-807F-375ACE6072D1}"/>
                    </a:ext>
                  </a:extLst>
                </p:cNvPr>
                <p:cNvSpPr/>
                <p:nvPr/>
              </p:nvSpPr>
              <p:spPr>
                <a:xfrm rot="2909246">
                  <a:off x="8465204" y="2567784"/>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楕円 76">
                  <a:extLst>
                    <a:ext uri="{FF2B5EF4-FFF2-40B4-BE49-F238E27FC236}">
                      <a16:creationId xmlns:a16="http://schemas.microsoft.com/office/drawing/2014/main" id="{A4F44D8D-0C47-4239-BFB3-6304B15B7D3C}"/>
                    </a:ext>
                  </a:extLst>
                </p:cNvPr>
                <p:cNvSpPr/>
                <p:nvPr/>
              </p:nvSpPr>
              <p:spPr>
                <a:xfrm rot="2909246">
                  <a:off x="8798229" y="2432748"/>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楕円 14">
                  <a:extLst>
                    <a:ext uri="{FF2B5EF4-FFF2-40B4-BE49-F238E27FC236}">
                      <a16:creationId xmlns:a16="http://schemas.microsoft.com/office/drawing/2014/main" id="{3181AC5F-8802-4141-B650-B2BB9FE09A1F}"/>
                    </a:ext>
                  </a:extLst>
                </p:cNvPr>
                <p:cNvSpPr/>
                <p:nvPr/>
              </p:nvSpPr>
              <p:spPr>
                <a:xfrm rot="19967122">
                  <a:off x="8694468" y="2381623"/>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楕円 14">
                  <a:extLst>
                    <a:ext uri="{FF2B5EF4-FFF2-40B4-BE49-F238E27FC236}">
                      <a16:creationId xmlns:a16="http://schemas.microsoft.com/office/drawing/2014/main" id="{65FC694B-400F-48D5-8DD8-949D1E5DAD29}"/>
                    </a:ext>
                  </a:extLst>
                </p:cNvPr>
                <p:cNvSpPr/>
                <p:nvPr/>
              </p:nvSpPr>
              <p:spPr>
                <a:xfrm rot="19193765">
                  <a:off x="7654774" y="2834441"/>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楕円 14">
                  <a:extLst>
                    <a:ext uri="{FF2B5EF4-FFF2-40B4-BE49-F238E27FC236}">
                      <a16:creationId xmlns:a16="http://schemas.microsoft.com/office/drawing/2014/main" id="{E08CEA39-5384-47A2-978B-CE9B419FBFC2}"/>
                    </a:ext>
                  </a:extLst>
                </p:cNvPr>
                <p:cNvSpPr/>
                <p:nvPr/>
              </p:nvSpPr>
              <p:spPr>
                <a:xfrm rot="3026591">
                  <a:off x="7746363" y="2504766"/>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楕円 14">
                  <a:extLst>
                    <a:ext uri="{FF2B5EF4-FFF2-40B4-BE49-F238E27FC236}">
                      <a16:creationId xmlns:a16="http://schemas.microsoft.com/office/drawing/2014/main" id="{51B27380-EE71-4C87-B1ED-21249F2260AA}"/>
                    </a:ext>
                  </a:extLst>
                </p:cNvPr>
                <p:cNvSpPr/>
                <p:nvPr/>
              </p:nvSpPr>
              <p:spPr>
                <a:xfrm rot="2752029">
                  <a:off x="8827171" y="2355624"/>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楕円 77">
                  <a:extLst>
                    <a:ext uri="{FF2B5EF4-FFF2-40B4-BE49-F238E27FC236}">
                      <a16:creationId xmlns:a16="http://schemas.microsoft.com/office/drawing/2014/main" id="{F2C396A8-370A-400F-9AC5-A535A08F91F1}"/>
                    </a:ext>
                  </a:extLst>
                </p:cNvPr>
                <p:cNvSpPr/>
                <p:nvPr/>
              </p:nvSpPr>
              <p:spPr>
                <a:xfrm rot="8439112">
                  <a:off x="8385329" y="2502495"/>
                  <a:ext cx="822780" cy="334643"/>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楕円 77">
                  <a:extLst>
                    <a:ext uri="{FF2B5EF4-FFF2-40B4-BE49-F238E27FC236}">
                      <a16:creationId xmlns:a16="http://schemas.microsoft.com/office/drawing/2014/main" id="{C17025E3-42DA-4305-8E09-96ACE8374D8B}"/>
                    </a:ext>
                  </a:extLst>
                </p:cNvPr>
                <p:cNvSpPr/>
                <p:nvPr/>
              </p:nvSpPr>
              <p:spPr>
                <a:xfrm rot="8439112">
                  <a:off x="7810420" y="2832623"/>
                  <a:ext cx="279122" cy="292196"/>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1" name="楕円 77">
                  <a:extLst>
                    <a:ext uri="{FF2B5EF4-FFF2-40B4-BE49-F238E27FC236}">
                      <a16:creationId xmlns:a16="http://schemas.microsoft.com/office/drawing/2014/main" id="{09C81FB9-D09A-48A7-A598-0D8C3674A07A}"/>
                    </a:ext>
                  </a:extLst>
                </p:cNvPr>
                <p:cNvSpPr/>
                <p:nvPr/>
              </p:nvSpPr>
              <p:spPr>
                <a:xfrm rot="19511530">
                  <a:off x="7953321" y="2752395"/>
                  <a:ext cx="732666" cy="241358"/>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楕円 77">
                  <a:extLst>
                    <a:ext uri="{FF2B5EF4-FFF2-40B4-BE49-F238E27FC236}">
                      <a16:creationId xmlns:a16="http://schemas.microsoft.com/office/drawing/2014/main" id="{D5F0289C-1825-40B7-81CB-50B20D352B82}"/>
                    </a:ext>
                  </a:extLst>
                </p:cNvPr>
                <p:cNvSpPr/>
                <p:nvPr/>
              </p:nvSpPr>
              <p:spPr>
                <a:xfrm rot="3930602">
                  <a:off x="8642938" y="2385493"/>
                  <a:ext cx="137893" cy="237971"/>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楕円 77">
                  <a:extLst>
                    <a:ext uri="{FF2B5EF4-FFF2-40B4-BE49-F238E27FC236}">
                      <a16:creationId xmlns:a16="http://schemas.microsoft.com/office/drawing/2014/main" id="{7346ACF8-A7AB-492C-8E0F-178B1AB14BBF}"/>
                    </a:ext>
                  </a:extLst>
                </p:cNvPr>
                <p:cNvSpPr/>
                <p:nvPr/>
              </p:nvSpPr>
              <p:spPr>
                <a:xfrm rot="2502368">
                  <a:off x="8151953" y="2494577"/>
                  <a:ext cx="224537" cy="23148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楕円 77">
                  <a:extLst>
                    <a:ext uri="{FF2B5EF4-FFF2-40B4-BE49-F238E27FC236}">
                      <a16:creationId xmlns:a16="http://schemas.microsoft.com/office/drawing/2014/main" id="{0419130E-8F08-4A34-BEF4-DA5050EA0D10}"/>
                    </a:ext>
                  </a:extLst>
                </p:cNvPr>
                <p:cNvSpPr/>
                <p:nvPr/>
              </p:nvSpPr>
              <p:spPr>
                <a:xfrm rot="17443448">
                  <a:off x="7971628" y="2752330"/>
                  <a:ext cx="147135" cy="3938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楕円 77">
                  <a:extLst>
                    <a:ext uri="{FF2B5EF4-FFF2-40B4-BE49-F238E27FC236}">
                      <a16:creationId xmlns:a16="http://schemas.microsoft.com/office/drawing/2014/main" id="{CFFAB2C4-2F48-4312-93CB-F23702039909}"/>
                    </a:ext>
                  </a:extLst>
                </p:cNvPr>
                <p:cNvSpPr/>
                <p:nvPr/>
              </p:nvSpPr>
              <p:spPr>
                <a:xfrm rot="245701">
                  <a:off x="7969058" y="2518387"/>
                  <a:ext cx="384422" cy="141551"/>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楕円 64">
                  <a:extLst>
                    <a:ext uri="{FF2B5EF4-FFF2-40B4-BE49-F238E27FC236}">
                      <a16:creationId xmlns:a16="http://schemas.microsoft.com/office/drawing/2014/main" id="{CD01F7E9-533E-403C-8536-0637DFB7F69C}"/>
                    </a:ext>
                  </a:extLst>
                </p:cNvPr>
                <p:cNvSpPr/>
                <p:nvPr/>
              </p:nvSpPr>
              <p:spPr>
                <a:xfrm rot="8471691">
                  <a:off x="8430495" y="2653799"/>
                  <a:ext cx="267447" cy="426158"/>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楕円 65">
                  <a:extLst>
                    <a:ext uri="{FF2B5EF4-FFF2-40B4-BE49-F238E27FC236}">
                      <a16:creationId xmlns:a16="http://schemas.microsoft.com/office/drawing/2014/main" id="{E136745C-40AF-4FC7-85BE-E3BD5F04A71E}"/>
                    </a:ext>
                  </a:extLst>
                </p:cNvPr>
                <p:cNvSpPr/>
                <p:nvPr/>
              </p:nvSpPr>
              <p:spPr>
                <a:xfrm rot="2922737">
                  <a:off x="8188187" y="2814103"/>
                  <a:ext cx="205580" cy="384493"/>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364" name="楕円 236">
            <a:extLst>
              <a:ext uri="{FF2B5EF4-FFF2-40B4-BE49-F238E27FC236}">
                <a16:creationId xmlns:a16="http://schemas.microsoft.com/office/drawing/2014/main" id="{0C9F2D9C-ED4B-454E-B46C-5DBFBBD69BE4}"/>
              </a:ext>
            </a:extLst>
          </p:cNvPr>
          <p:cNvSpPr/>
          <p:nvPr/>
        </p:nvSpPr>
        <p:spPr>
          <a:xfrm>
            <a:off x="1186227" y="2348725"/>
            <a:ext cx="109735" cy="109735"/>
          </a:xfrm>
          <a:prstGeom prst="ellipse">
            <a:avLst/>
          </a:prstGeom>
          <a:solidFill>
            <a:srgbClr val="53B558">
              <a:alpha val="69000"/>
            </a:srgbClr>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365" name="楕円 16">
            <a:extLst>
              <a:ext uri="{FF2B5EF4-FFF2-40B4-BE49-F238E27FC236}">
                <a16:creationId xmlns:a16="http://schemas.microsoft.com/office/drawing/2014/main" id="{03CBD4B2-343B-4508-A1B4-E678EB936E90}"/>
              </a:ext>
            </a:extLst>
          </p:cNvPr>
          <p:cNvSpPr/>
          <p:nvPr/>
        </p:nvSpPr>
        <p:spPr>
          <a:xfrm>
            <a:off x="1502942" y="5243741"/>
            <a:ext cx="576000" cy="576000"/>
          </a:xfrm>
          <a:prstGeom prst="ellipse">
            <a:avLst/>
          </a:prstGeom>
          <a:solidFill>
            <a:schemeClr val="accent6">
              <a:lumMod val="75000"/>
            </a:schemeClr>
          </a:solidFill>
          <a:ln w="5715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367" name="TextBox 366">
            <a:extLst>
              <a:ext uri="{FF2B5EF4-FFF2-40B4-BE49-F238E27FC236}">
                <a16:creationId xmlns:a16="http://schemas.microsoft.com/office/drawing/2014/main" id="{263FEC3E-FFD3-46D7-8A8B-94F4952B82EE}"/>
              </a:ext>
            </a:extLst>
          </p:cNvPr>
          <p:cNvSpPr txBox="1"/>
          <p:nvPr/>
        </p:nvSpPr>
        <p:spPr>
          <a:xfrm>
            <a:off x="340776" y="5827723"/>
            <a:ext cx="4948213" cy="523220"/>
          </a:xfrm>
          <a:prstGeom prst="rect">
            <a:avLst/>
          </a:prstGeom>
          <a:noFill/>
        </p:spPr>
        <p:txBody>
          <a:bodyPr wrap="square" rtlCol="0">
            <a:spAutoFit/>
          </a:bodyPr>
          <a:lstStyle/>
          <a:p>
            <a:pPr algn="ctr"/>
            <a:r>
              <a:rPr lang="en-US" altLang="ja-JP"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Space-time evolution of HIC</a:t>
            </a:r>
            <a:endParaRPr lang="en-US" sz="2800" b="1" dirty="0">
              <a:solidFill>
                <a:srgbClr val="F77F00"/>
              </a:solidFill>
              <a:latin typeface="Calibri" panose="020F0502020204030204" pitchFamily="34" charset="0"/>
              <a:ea typeface="Yu Gothic UI" panose="020B0500000000000000" pitchFamily="34" charset="-128"/>
              <a:cs typeface="Calibri" panose="020F0502020204030204" pitchFamily="34" charset="0"/>
            </a:endParaRPr>
          </a:p>
        </p:txBody>
      </p:sp>
      <p:sp>
        <p:nvSpPr>
          <p:cNvPr id="368" name="TextBox 367">
            <a:extLst>
              <a:ext uri="{FF2B5EF4-FFF2-40B4-BE49-F238E27FC236}">
                <a16:creationId xmlns:a16="http://schemas.microsoft.com/office/drawing/2014/main" id="{8DDF1111-8770-4B82-8FB8-BF004EC919D7}"/>
              </a:ext>
            </a:extLst>
          </p:cNvPr>
          <p:cNvSpPr txBox="1"/>
          <p:nvPr/>
        </p:nvSpPr>
        <p:spPr>
          <a:xfrm>
            <a:off x="6116244" y="5031689"/>
            <a:ext cx="2215020"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Collision</a:t>
            </a:r>
            <a:endParaRPr lang="en-US" sz="2800" b="1" dirty="0">
              <a:solidFill>
                <a:srgbClr val="F77F00"/>
              </a:solidFill>
              <a:latin typeface="Calibri" panose="020F0502020204030204" pitchFamily="34" charset="0"/>
              <a:ea typeface="Yu Gothic UI" panose="020B0500000000000000" pitchFamily="34" charset="-128"/>
              <a:cs typeface="Calibri" panose="020F0502020204030204" pitchFamily="34" charset="0"/>
            </a:endParaRPr>
          </a:p>
        </p:txBody>
      </p:sp>
      <p:sp>
        <p:nvSpPr>
          <p:cNvPr id="369" name="TextBox 368">
            <a:extLst>
              <a:ext uri="{FF2B5EF4-FFF2-40B4-BE49-F238E27FC236}">
                <a16:creationId xmlns:a16="http://schemas.microsoft.com/office/drawing/2014/main" id="{8956336F-118B-4DBA-993B-2854A455A2E4}"/>
              </a:ext>
            </a:extLst>
          </p:cNvPr>
          <p:cNvSpPr txBox="1"/>
          <p:nvPr/>
        </p:nvSpPr>
        <p:spPr>
          <a:xfrm>
            <a:off x="6239972" y="3980721"/>
            <a:ext cx="1956302"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QGP</a:t>
            </a:r>
            <a:endParaRPr lang="en-US" sz="2800" b="1" dirty="0">
              <a:solidFill>
                <a:srgbClr val="F77F00"/>
              </a:solidFill>
              <a:latin typeface="Calibri" panose="020F0502020204030204" pitchFamily="34" charset="0"/>
              <a:ea typeface="Yu Gothic UI" panose="020B0500000000000000" pitchFamily="34" charset="-128"/>
              <a:cs typeface="Calibri" panose="020F0502020204030204" pitchFamily="34" charset="0"/>
            </a:endParaRPr>
          </a:p>
        </p:txBody>
      </p:sp>
      <p:sp>
        <p:nvSpPr>
          <p:cNvPr id="370" name="TextBox 369">
            <a:extLst>
              <a:ext uri="{FF2B5EF4-FFF2-40B4-BE49-F238E27FC236}">
                <a16:creationId xmlns:a16="http://schemas.microsoft.com/office/drawing/2014/main" id="{1D082F44-19B1-4912-98FB-A06F4F546661}"/>
              </a:ext>
            </a:extLst>
          </p:cNvPr>
          <p:cNvSpPr txBox="1"/>
          <p:nvPr/>
        </p:nvSpPr>
        <p:spPr>
          <a:xfrm>
            <a:off x="6281729" y="2740523"/>
            <a:ext cx="1956302"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Hadron gas</a:t>
            </a:r>
            <a:endParaRPr lang="en-US" sz="2800" b="1" dirty="0">
              <a:solidFill>
                <a:srgbClr val="F77F00"/>
              </a:solidFill>
              <a:latin typeface="Calibri" panose="020F0502020204030204" pitchFamily="34" charset="0"/>
              <a:ea typeface="Yu Gothic UI" panose="020B0500000000000000" pitchFamily="34" charset="-128"/>
              <a:cs typeface="Calibri" panose="020F0502020204030204" pitchFamily="34" charset="0"/>
            </a:endParaRPr>
          </a:p>
        </p:txBody>
      </p:sp>
      <p:sp>
        <p:nvSpPr>
          <p:cNvPr id="371" name="TextBox 370">
            <a:extLst>
              <a:ext uri="{FF2B5EF4-FFF2-40B4-BE49-F238E27FC236}">
                <a16:creationId xmlns:a16="http://schemas.microsoft.com/office/drawing/2014/main" id="{CB33DFCA-45D7-4D35-9BB7-C6736122BAFE}"/>
              </a:ext>
            </a:extLst>
          </p:cNvPr>
          <p:cNvSpPr txBox="1"/>
          <p:nvPr/>
        </p:nvSpPr>
        <p:spPr>
          <a:xfrm>
            <a:off x="6626185" y="988668"/>
            <a:ext cx="4850318"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QGP is a transient state in HIC!</a:t>
            </a:r>
            <a:endParaRPr lang="en-US" sz="2800" b="1" dirty="0">
              <a:solidFill>
                <a:srgbClr val="F77F00"/>
              </a:solidFill>
              <a:latin typeface="Calibri" panose="020F0502020204030204" pitchFamily="34" charset="0"/>
              <a:ea typeface="Yu Gothic UI" panose="020B0500000000000000" pitchFamily="34" charset="-128"/>
              <a:cs typeface="Calibri" panose="020F0502020204030204" pitchFamily="34" charset="0"/>
            </a:endParaRPr>
          </a:p>
        </p:txBody>
      </p:sp>
      <p:sp>
        <p:nvSpPr>
          <p:cNvPr id="372" name="TextBox 371">
            <a:extLst>
              <a:ext uri="{FF2B5EF4-FFF2-40B4-BE49-F238E27FC236}">
                <a16:creationId xmlns:a16="http://schemas.microsoft.com/office/drawing/2014/main" id="{04183B7B-5D07-417A-8EDD-DB2D7ABD7764}"/>
              </a:ext>
            </a:extLst>
          </p:cNvPr>
          <p:cNvSpPr txBox="1"/>
          <p:nvPr/>
        </p:nvSpPr>
        <p:spPr>
          <a:xfrm>
            <a:off x="6127165" y="1430949"/>
            <a:ext cx="5982855"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Different stage needs different picture</a:t>
            </a:r>
            <a:endParaRPr lang="en-US" sz="2800" b="1" dirty="0">
              <a:solidFill>
                <a:srgbClr val="F77F00"/>
              </a:solidFill>
              <a:latin typeface="Calibri" panose="020F0502020204030204" pitchFamily="34" charset="0"/>
              <a:ea typeface="Yu Gothic UI" panose="020B0500000000000000" pitchFamily="34" charset="-128"/>
              <a:cs typeface="Calibri" panose="020F0502020204030204" pitchFamily="34" charset="0"/>
            </a:endParaRPr>
          </a:p>
        </p:txBody>
      </p:sp>
      <p:sp>
        <p:nvSpPr>
          <p:cNvPr id="373" name="TextBox 372">
            <a:extLst>
              <a:ext uri="{FF2B5EF4-FFF2-40B4-BE49-F238E27FC236}">
                <a16:creationId xmlns:a16="http://schemas.microsoft.com/office/drawing/2014/main" id="{CE3CAE3F-4A5F-475B-8ED7-482D003436E5}"/>
              </a:ext>
            </a:extLst>
          </p:cNvPr>
          <p:cNvSpPr txBox="1"/>
          <p:nvPr/>
        </p:nvSpPr>
        <p:spPr>
          <a:xfrm>
            <a:off x="6062660" y="5692503"/>
            <a:ext cx="5982855" cy="584775"/>
          </a:xfrm>
          <a:prstGeom prst="rect">
            <a:avLst/>
          </a:prstGeom>
          <a:noFill/>
        </p:spPr>
        <p:txBody>
          <a:bodyPr wrap="square" rtlCol="0">
            <a:spAutoFit/>
          </a:bodyPr>
          <a:lstStyle/>
          <a:p>
            <a:pPr algn="ctr"/>
            <a:r>
              <a:rPr lang="en-US" sz="3200" b="1" dirty="0">
                <a:solidFill>
                  <a:srgbClr val="F77F00"/>
                </a:solidFill>
                <a:latin typeface="Calibri" panose="020F0502020204030204" pitchFamily="34" charset="0"/>
                <a:ea typeface="Yu Gothic UI" panose="020B0500000000000000" pitchFamily="34" charset="-128"/>
                <a:cs typeface="Calibri" panose="020F0502020204030204" pitchFamily="34" charset="0"/>
              </a:rPr>
              <a:t>Standard model in HIC</a:t>
            </a:r>
          </a:p>
        </p:txBody>
      </p:sp>
      <p:sp>
        <p:nvSpPr>
          <p:cNvPr id="374" name="TextBox 373">
            <a:extLst>
              <a:ext uri="{FF2B5EF4-FFF2-40B4-BE49-F238E27FC236}">
                <a16:creationId xmlns:a16="http://schemas.microsoft.com/office/drawing/2014/main" id="{23698856-BF65-4D8F-AFB6-6AA4DFEBD6BF}"/>
              </a:ext>
            </a:extLst>
          </p:cNvPr>
          <p:cNvSpPr txBox="1"/>
          <p:nvPr/>
        </p:nvSpPr>
        <p:spPr>
          <a:xfrm>
            <a:off x="6281729" y="2036632"/>
            <a:ext cx="1956302" cy="523220"/>
          </a:xfrm>
          <a:prstGeom prst="rect">
            <a:avLst/>
          </a:prstGeom>
          <a:noFill/>
        </p:spPr>
        <p:txBody>
          <a:bodyPr wrap="square" rtlCol="0">
            <a:spAutoFit/>
          </a:bodyPr>
          <a:lstStyle/>
          <a:p>
            <a:pPr algn="ctr"/>
            <a:r>
              <a:rPr lang="en-US" sz="2800" b="1" dirty="0">
                <a:solidFill>
                  <a:schemeClr val="bg2">
                    <a:lumMod val="75000"/>
                  </a:schemeClr>
                </a:solidFill>
                <a:latin typeface="Calibri" panose="020F0502020204030204" pitchFamily="34" charset="0"/>
                <a:ea typeface="Yu Gothic UI" panose="020B0500000000000000" pitchFamily="34" charset="-128"/>
                <a:cs typeface="Calibri" panose="020F0502020204030204" pitchFamily="34" charset="0"/>
              </a:rPr>
              <a:t>Detector</a:t>
            </a:r>
          </a:p>
        </p:txBody>
      </p:sp>
      <p:cxnSp>
        <p:nvCxnSpPr>
          <p:cNvPr id="381" name="Straight Connector 380">
            <a:extLst>
              <a:ext uri="{FF2B5EF4-FFF2-40B4-BE49-F238E27FC236}">
                <a16:creationId xmlns:a16="http://schemas.microsoft.com/office/drawing/2014/main" id="{BA573C75-E6AC-45D2-B4F6-5223CFD71E7E}"/>
              </a:ext>
            </a:extLst>
          </p:cNvPr>
          <p:cNvCxnSpPr>
            <a:cxnSpLocks/>
          </p:cNvCxnSpPr>
          <p:nvPr/>
        </p:nvCxnSpPr>
        <p:spPr>
          <a:xfrm>
            <a:off x="3636497" y="3377879"/>
            <a:ext cx="3122884" cy="827957"/>
          </a:xfrm>
          <a:prstGeom prst="line">
            <a:avLst/>
          </a:prstGeom>
          <a:ln w="38100">
            <a:solidFill>
              <a:srgbClr val="003049"/>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DE3E85E7-3523-4BE4-9382-5C94D58E5BE8}"/>
              </a:ext>
            </a:extLst>
          </p:cNvPr>
          <p:cNvCxnSpPr>
            <a:cxnSpLocks/>
          </p:cNvCxnSpPr>
          <p:nvPr/>
        </p:nvCxnSpPr>
        <p:spPr>
          <a:xfrm>
            <a:off x="3052383" y="4468018"/>
            <a:ext cx="3414960" cy="930972"/>
          </a:xfrm>
          <a:prstGeom prst="line">
            <a:avLst/>
          </a:prstGeom>
          <a:ln w="38100">
            <a:solidFill>
              <a:srgbClr val="003049"/>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5781A50E-0B86-443E-8516-964571E95521}"/>
              </a:ext>
            </a:extLst>
          </p:cNvPr>
          <p:cNvCxnSpPr>
            <a:cxnSpLocks/>
            <a:endCxn id="370" idx="1"/>
          </p:cNvCxnSpPr>
          <p:nvPr/>
        </p:nvCxnSpPr>
        <p:spPr>
          <a:xfrm>
            <a:off x="3710946" y="2395051"/>
            <a:ext cx="2570783" cy="607082"/>
          </a:xfrm>
          <a:prstGeom prst="line">
            <a:avLst/>
          </a:prstGeom>
          <a:ln w="38100">
            <a:solidFill>
              <a:srgbClr val="003049"/>
            </a:solidFill>
          </a:ln>
        </p:spPr>
        <p:style>
          <a:lnRef idx="1">
            <a:schemeClr val="accent1"/>
          </a:lnRef>
          <a:fillRef idx="0">
            <a:schemeClr val="accent1"/>
          </a:fillRef>
          <a:effectRef idx="0">
            <a:schemeClr val="accent1"/>
          </a:effectRef>
          <a:fontRef idx="minor">
            <a:schemeClr val="tx1"/>
          </a:fontRef>
        </p:style>
      </p:cxnSp>
      <p:sp>
        <p:nvSpPr>
          <p:cNvPr id="388" name="TextBox 387">
            <a:extLst>
              <a:ext uri="{FF2B5EF4-FFF2-40B4-BE49-F238E27FC236}">
                <a16:creationId xmlns:a16="http://schemas.microsoft.com/office/drawing/2014/main" id="{3ABC4E35-9B4E-4175-87AC-CBE9FD9F207B}"/>
              </a:ext>
            </a:extLst>
          </p:cNvPr>
          <p:cNvSpPr txBox="1"/>
          <p:nvPr/>
        </p:nvSpPr>
        <p:spPr>
          <a:xfrm>
            <a:off x="8669963" y="2282037"/>
            <a:ext cx="3168175"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Hadronic transport</a:t>
            </a:r>
            <a:endParaRPr lang="en-US" sz="2800" b="1" dirty="0">
              <a:solidFill>
                <a:srgbClr val="F77F00"/>
              </a:solidFill>
              <a:latin typeface="Calibri" panose="020F0502020204030204" pitchFamily="34" charset="0"/>
              <a:ea typeface="Yu Gothic UI" panose="020B0500000000000000" pitchFamily="34" charset="-128"/>
              <a:cs typeface="Calibri" panose="020F0502020204030204" pitchFamily="34" charset="0"/>
            </a:endParaRPr>
          </a:p>
        </p:txBody>
      </p:sp>
      <p:sp>
        <p:nvSpPr>
          <p:cNvPr id="389" name="TextBox 388">
            <a:extLst>
              <a:ext uri="{FF2B5EF4-FFF2-40B4-BE49-F238E27FC236}">
                <a16:creationId xmlns:a16="http://schemas.microsoft.com/office/drawing/2014/main" id="{DC6CC02D-A567-4C50-BEF6-8800FD5814AB}"/>
              </a:ext>
            </a:extLst>
          </p:cNvPr>
          <p:cNvSpPr txBox="1"/>
          <p:nvPr/>
        </p:nvSpPr>
        <p:spPr>
          <a:xfrm>
            <a:off x="8714401" y="3817879"/>
            <a:ext cx="2941035" cy="954107"/>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Relativistic hydrodynamics</a:t>
            </a:r>
            <a:endParaRPr lang="en-US" sz="2800" b="1" dirty="0">
              <a:solidFill>
                <a:srgbClr val="F77F00"/>
              </a:solidFill>
              <a:latin typeface="Calibri" panose="020F0502020204030204" pitchFamily="34" charset="0"/>
              <a:ea typeface="Yu Gothic UI" panose="020B0500000000000000" pitchFamily="34" charset="-128"/>
              <a:cs typeface="Calibri" panose="020F0502020204030204" pitchFamily="34" charset="0"/>
            </a:endParaRPr>
          </a:p>
        </p:txBody>
      </p:sp>
      <p:sp>
        <p:nvSpPr>
          <p:cNvPr id="399" name="Rectangle 398">
            <a:extLst>
              <a:ext uri="{FF2B5EF4-FFF2-40B4-BE49-F238E27FC236}">
                <a16:creationId xmlns:a16="http://schemas.microsoft.com/office/drawing/2014/main" id="{786621C4-693B-4D23-A85A-B40E06D827ED}"/>
              </a:ext>
            </a:extLst>
          </p:cNvPr>
          <p:cNvSpPr/>
          <p:nvPr/>
        </p:nvSpPr>
        <p:spPr>
          <a:xfrm>
            <a:off x="8715602" y="4992101"/>
            <a:ext cx="3086836" cy="6318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0" name="TextBox 389">
            <a:extLst>
              <a:ext uri="{FF2B5EF4-FFF2-40B4-BE49-F238E27FC236}">
                <a16:creationId xmlns:a16="http://schemas.microsoft.com/office/drawing/2014/main" id="{40C0D713-3AA4-44C5-BFC2-24DBFC1CC545}"/>
              </a:ext>
            </a:extLst>
          </p:cNvPr>
          <p:cNvSpPr txBox="1"/>
          <p:nvPr/>
        </p:nvSpPr>
        <p:spPr>
          <a:xfrm>
            <a:off x="8728794" y="5048660"/>
            <a:ext cx="2941035"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Initial condition</a:t>
            </a:r>
            <a:endParaRPr lang="en-US" sz="2800" b="1" dirty="0">
              <a:solidFill>
                <a:srgbClr val="F77F00"/>
              </a:solidFill>
              <a:latin typeface="Calibri" panose="020F0502020204030204" pitchFamily="34" charset="0"/>
              <a:ea typeface="Yu Gothic UI" panose="020B0500000000000000" pitchFamily="34" charset="-128"/>
              <a:cs typeface="Calibri" panose="020F0502020204030204" pitchFamily="34" charset="0"/>
            </a:endParaRPr>
          </a:p>
        </p:txBody>
      </p:sp>
      <p:sp>
        <p:nvSpPr>
          <p:cNvPr id="408" name="TextBox 407">
            <a:extLst>
              <a:ext uri="{FF2B5EF4-FFF2-40B4-BE49-F238E27FC236}">
                <a16:creationId xmlns:a16="http://schemas.microsoft.com/office/drawing/2014/main" id="{6A60DD12-FDC7-41E5-827B-C6E147B26316}"/>
              </a:ext>
            </a:extLst>
          </p:cNvPr>
          <p:cNvSpPr txBox="1"/>
          <p:nvPr/>
        </p:nvSpPr>
        <p:spPr>
          <a:xfrm>
            <a:off x="8669963" y="3092095"/>
            <a:ext cx="3168175"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Fluids </a:t>
            </a:r>
            <a:r>
              <a:rPr lang="en-US"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sym typeface="Wingdings" panose="05000000000000000000" pitchFamily="2" charset="2"/>
              </a:rPr>
              <a:t></a:t>
            </a:r>
            <a:r>
              <a:rPr lang="en-US"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 particles</a:t>
            </a:r>
            <a:endParaRPr lang="en-US" sz="2800" b="1" dirty="0">
              <a:solidFill>
                <a:srgbClr val="F77F00"/>
              </a:solidFill>
              <a:latin typeface="Calibri" panose="020F0502020204030204" pitchFamily="34" charset="0"/>
              <a:ea typeface="Yu Gothic UI" panose="020B0500000000000000" pitchFamily="34" charset="-128"/>
              <a:cs typeface="Calibri" panose="020F0502020204030204" pitchFamily="34" charset="0"/>
            </a:endParaRPr>
          </a:p>
        </p:txBody>
      </p:sp>
    </p:spTree>
    <p:extLst>
      <p:ext uri="{BB962C8B-B14F-4D97-AF65-F5344CB8AC3E}">
        <p14:creationId xmlns:p14="http://schemas.microsoft.com/office/powerpoint/2010/main" val="3329134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99C5C-2B53-41BA-8022-36658BB60D49}"/>
              </a:ext>
            </a:extLst>
          </p:cNvPr>
          <p:cNvSpPr>
            <a:spLocks noGrp="1"/>
          </p:cNvSpPr>
          <p:nvPr>
            <p:ph type="title"/>
          </p:nvPr>
        </p:nvSpPr>
        <p:spPr>
          <a:xfrm>
            <a:off x="633145" y="197618"/>
            <a:ext cx="10925710" cy="863311"/>
          </a:xfrm>
        </p:spPr>
        <p:txBody>
          <a:bodyPr>
            <a:normAutofit/>
          </a:bodyPr>
          <a:lstStyle/>
          <a:p>
            <a:r>
              <a:rPr lang="en-US" altLang="ja-JP" b="1" dirty="0">
                <a:solidFill>
                  <a:schemeClr val="bg2">
                    <a:lumMod val="25000"/>
                  </a:schemeClr>
                </a:solidFill>
                <a:latin typeface="Calibri" panose="020F0502020204030204" pitchFamily="34" charset="0"/>
                <a:cs typeface="Calibri" panose="020F0502020204030204" pitchFamily="34" charset="0"/>
              </a:rPr>
              <a:t>QGP signals in </a:t>
            </a:r>
            <a:r>
              <a:rPr lang="en-US" altLang="ja-JP" b="1" dirty="0">
                <a:solidFill>
                  <a:srgbClr val="D62828"/>
                </a:solidFill>
                <a:latin typeface="Calibri" panose="020F0502020204030204" pitchFamily="34" charset="0"/>
                <a:cs typeface="Calibri" panose="020F0502020204030204" pitchFamily="34" charset="0"/>
              </a:rPr>
              <a:t>high-multiplicity</a:t>
            </a:r>
            <a:r>
              <a:rPr lang="en-US" altLang="ja-JP" b="1" dirty="0">
                <a:solidFill>
                  <a:schemeClr val="bg2">
                    <a:lumMod val="25000"/>
                  </a:schemeClr>
                </a:solidFill>
                <a:latin typeface="Calibri" panose="020F0502020204030204" pitchFamily="34" charset="0"/>
                <a:cs typeface="Calibri" panose="020F0502020204030204" pitchFamily="34" charset="0"/>
              </a:rPr>
              <a:t> small systems</a:t>
            </a:r>
            <a:endParaRPr kumimoji="1" lang="ja-JP" altLang="en-US" dirty="0"/>
          </a:p>
        </p:txBody>
      </p:sp>
      <p:sp>
        <p:nvSpPr>
          <p:cNvPr id="3" name="Date Placeholder 2">
            <a:extLst>
              <a:ext uri="{FF2B5EF4-FFF2-40B4-BE49-F238E27FC236}">
                <a16:creationId xmlns:a16="http://schemas.microsoft.com/office/drawing/2014/main" id="{7A027ED9-FF78-47C9-A34A-5B6BDE12F459}"/>
              </a:ext>
            </a:extLst>
          </p:cNvPr>
          <p:cNvSpPr>
            <a:spLocks noGrp="1"/>
          </p:cNvSpPr>
          <p:nvPr>
            <p:ph type="dt" sz="half" idx="10"/>
          </p:nvPr>
        </p:nvSpPr>
        <p:spPr/>
        <p:txBody>
          <a:bodyPr/>
          <a:lstStyle/>
          <a:p>
            <a:r>
              <a:rPr lang="en-US" altLang="ja-JP"/>
              <a:t>2022/09/14,   Yuuka Kanakubo, Sophia Univ.</a:t>
            </a:r>
            <a:endParaRPr lang="ja-JP" altLang="en-US" dirty="0"/>
          </a:p>
        </p:txBody>
      </p:sp>
      <p:sp>
        <p:nvSpPr>
          <p:cNvPr id="4" name="Footer Placeholder 3">
            <a:extLst>
              <a:ext uri="{FF2B5EF4-FFF2-40B4-BE49-F238E27FC236}">
                <a16:creationId xmlns:a16="http://schemas.microsoft.com/office/drawing/2014/main" id="{F2EE7A38-7460-4597-B7DC-89719A281391}"/>
              </a:ext>
            </a:extLst>
          </p:cNvPr>
          <p:cNvSpPr>
            <a:spLocks noGrp="1"/>
          </p:cNvSpPr>
          <p:nvPr>
            <p:ph type="ftr" sz="quarter" idx="11"/>
          </p:nvPr>
        </p:nvSpPr>
        <p:spPr/>
        <p:txBody>
          <a:bodyPr/>
          <a:lstStyle/>
          <a:p>
            <a:r>
              <a:rPr lang="en-US" altLang="ja-JP"/>
              <a:t>Lund University, Sweden</a:t>
            </a:r>
            <a:endParaRPr lang="ja-JP" altLang="en-US" dirty="0"/>
          </a:p>
        </p:txBody>
      </p:sp>
      <p:sp>
        <p:nvSpPr>
          <p:cNvPr id="5" name="Slide Number Placeholder 4">
            <a:extLst>
              <a:ext uri="{FF2B5EF4-FFF2-40B4-BE49-F238E27FC236}">
                <a16:creationId xmlns:a16="http://schemas.microsoft.com/office/drawing/2014/main" id="{7A7CA821-901D-4D1F-9AB7-10318D1286C6}"/>
              </a:ext>
            </a:extLst>
          </p:cNvPr>
          <p:cNvSpPr>
            <a:spLocks noGrp="1"/>
          </p:cNvSpPr>
          <p:nvPr>
            <p:ph type="sldNum" sz="quarter" idx="12"/>
          </p:nvPr>
        </p:nvSpPr>
        <p:spPr/>
        <p:txBody>
          <a:bodyPr/>
          <a:lstStyle/>
          <a:p>
            <a:fld id="{35AB285C-654F-4A5B-870C-7C676C8AE05A}" type="slidenum">
              <a:rPr lang="ja-JP" altLang="en-US" smtClean="0"/>
              <a:pPr/>
              <a:t>6</a:t>
            </a:fld>
            <a:endParaRPr lang="ja-JP" altLang="en-US" dirty="0"/>
          </a:p>
        </p:txBody>
      </p:sp>
      <p:grpSp>
        <p:nvGrpSpPr>
          <p:cNvPr id="28" name="Group 27">
            <a:extLst>
              <a:ext uri="{FF2B5EF4-FFF2-40B4-BE49-F238E27FC236}">
                <a16:creationId xmlns:a16="http://schemas.microsoft.com/office/drawing/2014/main" id="{E4BC561D-7DBC-46DB-9FF8-0EC6482CCB07}"/>
              </a:ext>
            </a:extLst>
          </p:cNvPr>
          <p:cNvGrpSpPr/>
          <p:nvPr/>
        </p:nvGrpSpPr>
        <p:grpSpPr>
          <a:xfrm>
            <a:off x="6145785" y="977474"/>
            <a:ext cx="6003768" cy="5229301"/>
            <a:chOff x="254051" y="1113194"/>
            <a:chExt cx="6003768" cy="5229301"/>
          </a:xfrm>
        </p:grpSpPr>
        <p:sp>
          <p:nvSpPr>
            <p:cNvPr id="6" name="Oval 5">
              <a:extLst>
                <a:ext uri="{FF2B5EF4-FFF2-40B4-BE49-F238E27FC236}">
                  <a16:creationId xmlns:a16="http://schemas.microsoft.com/office/drawing/2014/main" id="{350200B6-9F29-4773-84E2-399AD4C0F788}"/>
                </a:ext>
              </a:extLst>
            </p:cNvPr>
            <p:cNvSpPr/>
            <p:nvPr/>
          </p:nvSpPr>
          <p:spPr>
            <a:xfrm>
              <a:off x="254051" y="4103239"/>
              <a:ext cx="5474410" cy="2227964"/>
            </a:xfrm>
            <a:prstGeom prst="ellipse">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7" name="Oval 6">
              <a:extLst>
                <a:ext uri="{FF2B5EF4-FFF2-40B4-BE49-F238E27FC236}">
                  <a16:creationId xmlns:a16="http://schemas.microsoft.com/office/drawing/2014/main" id="{C130BF97-9F84-4806-9906-C4A276939A37}"/>
                </a:ext>
              </a:extLst>
            </p:cNvPr>
            <p:cNvSpPr/>
            <p:nvPr/>
          </p:nvSpPr>
          <p:spPr>
            <a:xfrm>
              <a:off x="2351112" y="1113194"/>
              <a:ext cx="3906707" cy="3446511"/>
            </a:xfrm>
            <a:prstGeom prst="ellipse">
              <a:avLst/>
            </a:prstGeom>
            <a:solidFill>
              <a:schemeClr val="accent4">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8" name="Oval 7">
              <a:extLst>
                <a:ext uri="{FF2B5EF4-FFF2-40B4-BE49-F238E27FC236}">
                  <a16:creationId xmlns:a16="http://schemas.microsoft.com/office/drawing/2014/main" id="{610F2844-A41D-488A-9554-5D098D22E06E}"/>
                </a:ext>
              </a:extLst>
            </p:cNvPr>
            <p:cNvSpPr/>
            <p:nvPr/>
          </p:nvSpPr>
          <p:spPr>
            <a:xfrm>
              <a:off x="390766" y="1314158"/>
              <a:ext cx="2620857" cy="3343729"/>
            </a:xfrm>
            <a:prstGeom prst="ellipse">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7120B2F8-2D0E-4A1D-9D47-5A65C98F606E}"/>
                </a:ext>
              </a:extLst>
            </p:cNvPr>
            <p:cNvSpPr txBox="1"/>
            <p:nvPr/>
          </p:nvSpPr>
          <p:spPr>
            <a:xfrm>
              <a:off x="645527" y="3188233"/>
              <a:ext cx="1886341" cy="830997"/>
            </a:xfrm>
            <a:prstGeom prst="rect">
              <a:avLst/>
            </a:prstGeom>
            <a:noFill/>
          </p:spPr>
          <p:txBody>
            <a:bodyPr wrap="square" rtlCol="0">
              <a:spAutoFit/>
            </a:bodyPr>
            <a:lstStyle/>
            <a:p>
              <a:r>
                <a:rPr lang="en-US" altLang="ja-JP" sz="2400" b="1"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rPr>
                <a:t>Long range correlation</a:t>
              </a:r>
              <a:endParaRPr lang="en-US" sz="2400" b="1"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p:sp>
          <p:nvSpPr>
            <p:cNvPr id="11" name="TextBox 10">
              <a:extLst>
                <a:ext uri="{FF2B5EF4-FFF2-40B4-BE49-F238E27FC236}">
                  <a16:creationId xmlns:a16="http://schemas.microsoft.com/office/drawing/2014/main" id="{FF702B5C-9E8D-4779-B4C6-BCD7D2D2529C}"/>
                </a:ext>
              </a:extLst>
            </p:cNvPr>
            <p:cNvSpPr txBox="1"/>
            <p:nvPr/>
          </p:nvSpPr>
          <p:spPr>
            <a:xfrm>
              <a:off x="3704762" y="5880830"/>
              <a:ext cx="2293818" cy="461665"/>
            </a:xfrm>
            <a:prstGeom prst="rect">
              <a:avLst/>
            </a:prstGeom>
            <a:noFill/>
          </p:spPr>
          <p:txBody>
            <a:bodyPr wrap="square" rtlCol="0">
              <a:spAutoFit/>
            </a:bodyPr>
            <a:lstStyle/>
            <a:p>
              <a:r>
                <a:rPr lang="en-US" altLang="ja-JP" sz="2400" b="1"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rPr>
                <a:t>Flow harmonics</a:t>
              </a:r>
              <a:endParaRPr lang="en-US" sz="2400" b="1"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p:pic>
          <p:nvPicPr>
            <p:cNvPr id="12" name="Picture 11" descr="Chart, radar chart, surface chart&#10;&#10;Description automatically generated">
              <a:extLst>
                <a:ext uri="{FF2B5EF4-FFF2-40B4-BE49-F238E27FC236}">
                  <a16:creationId xmlns:a16="http://schemas.microsoft.com/office/drawing/2014/main" id="{8B2EE9F3-5501-4E15-9783-E2868F4393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712" y="1591427"/>
              <a:ext cx="2006624" cy="1666704"/>
            </a:xfrm>
            <a:prstGeom prst="rect">
              <a:avLst/>
            </a:prstGeom>
          </p:spPr>
        </p:pic>
        <p:pic>
          <p:nvPicPr>
            <p:cNvPr id="13" name="Picture 12" descr="A picture containing schematic&#10;&#10;Description automatically generated">
              <a:extLst>
                <a:ext uri="{FF2B5EF4-FFF2-40B4-BE49-F238E27FC236}">
                  <a16:creationId xmlns:a16="http://schemas.microsoft.com/office/drawing/2014/main" id="{89386BF1-56FB-4D58-8D00-2722BCDE91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357497" y="1893156"/>
              <a:ext cx="2651865" cy="1681586"/>
            </a:xfrm>
            <a:prstGeom prst="rect">
              <a:avLst/>
            </a:prstGeom>
          </p:spPr>
        </p:pic>
        <p:pic>
          <p:nvPicPr>
            <p:cNvPr id="14" name="Picture 13" descr="Chart&#10;&#10;Description automatically generated">
              <a:extLst>
                <a:ext uri="{FF2B5EF4-FFF2-40B4-BE49-F238E27FC236}">
                  <a16:creationId xmlns:a16="http://schemas.microsoft.com/office/drawing/2014/main" id="{6035614C-D87C-48B5-B149-13538C5C9E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367" y="4360577"/>
              <a:ext cx="3906706" cy="1521266"/>
            </a:xfrm>
            <a:prstGeom prst="rect">
              <a:avLst/>
            </a:prstGeom>
          </p:spPr>
        </p:pic>
        <p:sp>
          <p:nvSpPr>
            <p:cNvPr id="15" name="TextBox 14">
              <a:extLst>
                <a:ext uri="{FF2B5EF4-FFF2-40B4-BE49-F238E27FC236}">
                  <a16:creationId xmlns:a16="http://schemas.microsoft.com/office/drawing/2014/main" id="{A2072875-428E-43A2-81BB-8A7E62B8B6F7}"/>
                </a:ext>
              </a:extLst>
            </p:cNvPr>
            <p:cNvSpPr txBox="1"/>
            <p:nvPr/>
          </p:nvSpPr>
          <p:spPr>
            <a:xfrm>
              <a:off x="1759002" y="5902129"/>
              <a:ext cx="2293818" cy="261610"/>
            </a:xfrm>
            <a:prstGeom prst="rect">
              <a:avLst/>
            </a:prstGeom>
            <a:noFill/>
          </p:spPr>
          <p:txBody>
            <a:bodyPr wrap="square">
              <a:spAutoFit/>
            </a:bodyPr>
            <a:lstStyle/>
            <a:p>
              <a:r>
                <a:rPr lang="en-US" sz="1100" dirty="0">
                  <a:solidFill>
                    <a:srgbClr val="3B3838"/>
                  </a:solidFill>
                  <a:latin typeface="Calibri" panose="020F0502020204030204" pitchFamily="34" charset="0"/>
                  <a:cs typeface="Calibri" panose="020F0502020204030204" pitchFamily="34" charset="0"/>
                </a:rPr>
                <a:t>Phys. Rev. C 97, 064904 (2018)</a:t>
              </a:r>
            </a:p>
          </p:txBody>
        </p:sp>
        <p:sp>
          <p:nvSpPr>
            <p:cNvPr id="16" name="TextBox 15">
              <a:extLst>
                <a:ext uri="{FF2B5EF4-FFF2-40B4-BE49-F238E27FC236}">
                  <a16:creationId xmlns:a16="http://schemas.microsoft.com/office/drawing/2014/main" id="{E9198230-C3BC-4354-BAE9-AAB6674221AF}"/>
                </a:ext>
              </a:extLst>
            </p:cNvPr>
            <p:cNvSpPr txBox="1"/>
            <p:nvPr/>
          </p:nvSpPr>
          <p:spPr>
            <a:xfrm>
              <a:off x="694862" y="3914208"/>
              <a:ext cx="1948218" cy="261610"/>
            </a:xfrm>
            <a:prstGeom prst="rect">
              <a:avLst/>
            </a:prstGeom>
            <a:noFill/>
          </p:spPr>
          <p:txBody>
            <a:bodyPr wrap="square">
              <a:spAutoFit/>
            </a:bodyPr>
            <a:lstStyle/>
            <a:p>
              <a:r>
                <a:rPr lang="en-US" sz="1100" dirty="0">
                  <a:solidFill>
                    <a:srgbClr val="3B3838"/>
                  </a:solidFill>
                  <a:latin typeface="Calibri" panose="020F0502020204030204" pitchFamily="34" charset="0"/>
                  <a:ea typeface="Yu Gothic UI" panose="020B0500000000000000" pitchFamily="34" charset="-128"/>
                  <a:cs typeface="Calibri" panose="020F0502020204030204" pitchFamily="34" charset="0"/>
                </a:rPr>
                <a:t>JHEP 09 091 (2010)</a:t>
              </a:r>
            </a:p>
          </p:txBody>
        </p:sp>
        <p:sp>
          <p:nvSpPr>
            <p:cNvPr id="17" name="TextBox 16">
              <a:extLst>
                <a:ext uri="{FF2B5EF4-FFF2-40B4-BE49-F238E27FC236}">
                  <a16:creationId xmlns:a16="http://schemas.microsoft.com/office/drawing/2014/main" id="{652A6CBC-5F5E-49D7-B047-52CE59447D97}"/>
                </a:ext>
              </a:extLst>
            </p:cNvPr>
            <p:cNvSpPr txBox="1"/>
            <p:nvPr/>
          </p:nvSpPr>
          <p:spPr>
            <a:xfrm>
              <a:off x="3465011" y="4043092"/>
              <a:ext cx="2227964" cy="261610"/>
            </a:xfrm>
            <a:prstGeom prst="rect">
              <a:avLst/>
            </a:prstGeom>
            <a:noFill/>
          </p:spPr>
          <p:txBody>
            <a:bodyPr wrap="square">
              <a:spAutoFit/>
            </a:bodyPr>
            <a:lstStyle/>
            <a:p>
              <a:r>
                <a:rPr lang="fr-FR" sz="1100" dirty="0">
                  <a:solidFill>
                    <a:srgbClr val="3B3838"/>
                  </a:solidFill>
                  <a:latin typeface="Calibri" panose="020F0502020204030204" pitchFamily="34" charset="0"/>
                  <a:cs typeface="Calibri" panose="020F0502020204030204" pitchFamily="34" charset="0"/>
                </a:rPr>
                <a:t>Nature Phys. 13 535-539 (2017)</a:t>
              </a:r>
              <a:endParaRPr lang="en-US" sz="1100" dirty="0">
                <a:solidFill>
                  <a:srgbClr val="3B3838"/>
                </a:solidFill>
                <a:latin typeface="Calibri" panose="020F0502020204030204" pitchFamily="34" charset="0"/>
                <a:cs typeface="Calibri" panose="020F0502020204030204" pitchFamily="34" charset="0"/>
              </a:endParaRPr>
            </a:p>
          </p:txBody>
        </p:sp>
      </p:grpSp>
      <p:sp>
        <p:nvSpPr>
          <p:cNvPr id="19" name="TextBox 18">
            <a:extLst>
              <a:ext uri="{FF2B5EF4-FFF2-40B4-BE49-F238E27FC236}">
                <a16:creationId xmlns:a16="http://schemas.microsoft.com/office/drawing/2014/main" id="{8E6ECE04-2E2B-4C28-861E-EF3E3BB7A7BE}"/>
              </a:ext>
            </a:extLst>
          </p:cNvPr>
          <p:cNvSpPr txBox="1"/>
          <p:nvPr/>
        </p:nvSpPr>
        <p:spPr>
          <a:xfrm>
            <a:off x="435047" y="3684339"/>
            <a:ext cx="6269236"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  Thermal strange hadron productions</a:t>
            </a:r>
          </a:p>
        </p:txBody>
      </p:sp>
      <p:sp>
        <p:nvSpPr>
          <p:cNvPr id="20" name="TextBox 19">
            <a:extLst>
              <a:ext uri="{FF2B5EF4-FFF2-40B4-BE49-F238E27FC236}">
                <a16:creationId xmlns:a16="http://schemas.microsoft.com/office/drawing/2014/main" id="{51988C4E-7EAC-432C-A68B-D3FE10520C44}"/>
              </a:ext>
            </a:extLst>
          </p:cNvPr>
          <p:cNvSpPr txBox="1"/>
          <p:nvPr/>
        </p:nvSpPr>
        <p:spPr>
          <a:xfrm>
            <a:off x="866256" y="4174393"/>
            <a:ext cx="4800435" cy="523220"/>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Hydro-like collectivity</a:t>
            </a:r>
          </a:p>
        </p:txBody>
      </p:sp>
      <p:sp>
        <p:nvSpPr>
          <p:cNvPr id="21" name="Rectangle: Rounded Corners 20">
            <a:extLst>
              <a:ext uri="{FF2B5EF4-FFF2-40B4-BE49-F238E27FC236}">
                <a16:creationId xmlns:a16="http://schemas.microsoft.com/office/drawing/2014/main" id="{04CAE93D-4CBA-4536-BA46-FADBE42C9269}"/>
              </a:ext>
            </a:extLst>
          </p:cNvPr>
          <p:cNvSpPr/>
          <p:nvPr/>
        </p:nvSpPr>
        <p:spPr>
          <a:xfrm>
            <a:off x="168006" y="3409825"/>
            <a:ext cx="6256386" cy="1392396"/>
          </a:xfrm>
          <a:prstGeom prst="roundRect">
            <a:avLst>
              <a:gd name="adj" fmla="val 3503"/>
            </a:avLst>
          </a:prstGeom>
          <a:noFill/>
          <a:ln w="76200">
            <a:solidFill>
              <a:srgbClr val="F7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TextBox 21">
            <a:extLst>
              <a:ext uri="{FF2B5EF4-FFF2-40B4-BE49-F238E27FC236}">
                <a16:creationId xmlns:a16="http://schemas.microsoft.com/office/drawing/2014/main" id="{5109B3AB-D53C-4FCB-A132-40D4417A529C}"/>
              </a:ext>
            </a:extLst>
          </p:cNvPr>
          <p:cNvSpPr txBox="1"/>
          <p:nvPr/>
        </p:nvSpPr>
        <p:spPr>
          <a:xfrm>
            <a:off x="283447" y="1228393"/>
            <a:ext cx="5933892" cy="954107"/>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pp collisions as a reference for HIC with QGP formation…</a:t>
            </a:r>
          </a:p>
        </p:txBody>
      </p:sp>
      <p:sp>
        <p:nvSpPr>
          <p:cNvPr id="23" name="矢印: 下 123">
            <a:extLst>
              <a:ext uri="{FF2B5EF4-FFF2-40B4-BE49-F238E27FC236}">
                <a16:creationId xmlns:a16="http://schemas.microsoft.com/office/drawing/2014/main" id="{F90FD5BF-641D-46F5-9508-F97F43691145}"/>
              </a:ext>
            </a:extLst>
          </p:cNvPr>
          <p:cNvSpPr/>
          <p:nvPr/>
        </p:nvSpPr>
        <p:spPr>
          <a:xfrm>
            <a:off x="1150698" y="2341272"/>
            <a:ext cx="668652" cy="645048"/>
          </a:xfrm>
          <a:prstGeom prst="downArrow">
            <a:avLst>
              <a:gd name="adj1" fmla="val 50000"/>
              <a:gd name="adj2" fmla="val 55915"/>
            </a:avLst>
          </a:prstGeom>
          <a:solidFill>
            <a:schemeClr val="bg2"/>
          </a:solidFill>
          <a:ln w="76200">
            <a:solidFill>
              <a:srgbClr val="3B3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lumMod val="25000"/>
                </a:schemeClr>
              </a:solidFill>
              <a:latin typeface="Yu Gothic UI" panose="020B0500000000000000" pitchFamily="34" charset="-128"/>
              <a:ea typeface="Yu Gothic UI" panose="020B0500000000000000" pitchFamily="34" charset="-128"/>
            </a:endParaRPr>
          </a:p>
        </p:txBody>
      </p:sp>
      <p:sp>
        <p:nvSpPr>
          <p:cNvPr id="24" name="TextBox 23">
            <a:extLst>
              <a:ext uri="{FF2B5EF4-FFF2-40B4-BE49-F238E27FC236}">
                <a16:creationId xmlns:a16="http://schemas.microsoft.com/office/drawing/2014/main" id="{00036B23-2B50-4A4C-95A6-56EC6A6A1114}"/>
              </a:ext>
            </a:extLst>
          </p:cNvPr>
          <p:cNvSpPr txBox="1"/>
          <p:nvPr/>
        </p:nvSpPr>
        <p:spPr>
          <a:xfrm>
            <a:off x="1003459" y="5133647"/>
            <a:ext cx="4817254" cy="523220"/>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sym typeface="Wingdings" panose="05000000000000000000" pitchFamily="2" charset="2"/>
              </a:rPr>
              <a:t></a:t>
            </a:r>
            <a:r>
              <a:rPr lang="en-US"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QGP signals observed in HIC</a:t>
            </a:r>
          </a:p>
        </p:txBody>
      </p:sp>
      <p:sp>
        <p:nvSpPr>
          <p:cNvPr id="25" name="TextBox 24">
            <a:extLst>
              <a:ext uri="{FF2B5EF4-FFF2-40B4-BE49-F238E27FC236}">
                <a16:creationId xmlns:a16="http://schemas.microsoft.com/office/drawing/2014/main" id="{FAFB56CF-23B8-4E70-8977-B5F5B874DCA3}"/>
              </a:ext>
            </a:extLst>
          </p:cNvPr>
          <p:cNvSpPr txBox="1"/>
          <p:nvPr/>
        </p:nvSpPr>
        <p:spPr>
          <a:xfrm>
            <a:off x="360717" y="5715621"/>
            <a:ext cx="6456796"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Comprehensive picture from pp to AA?</a:t>
            </a:r>
          </a:p>
        </p:txBody>
      </p:sp>
      <p:sp>
        <p:nvSpPr>
          <p:cNvPr id="26" name="TextBox 25">
            <a:extLst>
              <a:ext uri="{FF2B5EF4-FFF2-40B4-BE49-F238E27FC236}">
                <a16:creationId xmlns:a16="http://schemas.microsoft.com/office/drawing/2014/main" id="{0B493F57-5ED6-4A55-9E2B-3A53EA0490C7}"/>
              </a:ext>
            </a:extLst>
          </p:cNvPr>
          <p:cNvSpPr txBox="1"/>
          <p:nvPr/>
        </p:nvSpPr>
        <p:spPr>
          <a:xfrm>
            <a:off x="448971" y="3089461"/>
            <a:ext cx="5608267" cy="523220"/>
          </a:xfrm>
          <a:prstGeom prst="rect">
            <a:avLst/>
          </a:prstGeom>
          <a:solidFill>
            <a:srgbClr val="FCBF49"/>
          </a:solid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Experimental data in high-multi. pp</a:t>
            </a:r>
          </a:p>
        </p:txBody>
      </p:sp>
      <p:sp>
        <p:nvSpPr>
          <p:cNvPr id="27" name="TextBox 26">
            <a:extLst>
              <a:ext uri="{FF2B5EF4-FFF2-40B4-BE49-F238E27FC236}">
                <a16:creationId xmlns:a16="http://schemas.microsoft.com/office/drawing/2014/main" id="{3F108055-7D15-480B-9E38-88E29D7B49EA}"/>
              </a:ext>
            </a:extLst>
          </p:cNvPr>
          <p:cNvSpPr txBox="1"/>
          <p:nvPr/>
        </p:nvSpPr>
        <p:spPr>
          <a:xfrm>
            <a:off x="2218696" y="2362002"/>
            <a:ext cx="3895335" cy="523220"/>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Paradigm shift (2010-) </a:t>
            </a:r>
          </a:p>
        </p:txBody>
      </p:sp>
      <p:sp>
        <p:nvSpPr>
          <p:cNvPr id="10" name="TextBox 9">
            <a:extLst>
              <a:ext uri="{FF2B5EF4-FFF2-40B4-BE49-F238E27FC236}">
                <a16:creationId xmlns:a16="http://schemas.microsoft.com/office/drawing/2014/main" id="{4965CC07-2A96-4E14-AFCD-D424D0BA0C7A}"/>
              </a:ext>
            </a:extLst>
          </p:cNvPr>
          <p:cNvSpPr txBox="1"/>
          <p:nvPr/>
        </p:nvSpPr>
        <p:spPr>
          <a:xfrm>
            <a:off x="10346649" y="2155126"/>
            <a:ext cx="1935086" cy="830997"/>
          </a:xfrm>
          <a:prstGeom prst="rect">
            <a:avLst/>
          </a:prstGeom>
          <a:noFill/>
        </p:spPr>
        <p:txBody>
          <a:bodyPr wrap="square" rtlCol="0">
            <a:spAutoFit/>
          </a:bodyPr>
          <a:lstStyle/>
          <a:p>
            <a:r>
              <a:rPr lang="en-US" altLang="ja-JP" sz="2400" b="1"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rPr>
              <a:t>Strangeness enhancement</a:t>
            </a:r>
            <a:endParaRPr lang="en-US" sz="2400" b="1"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p:pic>
        <p:nvPicPr>
          <p:cNvPr id="30" name="Graphic 29" descr="Fire with solid fill">
            <a:extLst>
              <a:ext uri="{FF2B5EF4-FFF2-40B4-BE49-F238E27FC236}">
                <a16:creationId xmlns:a16="http://schemas.microsoft.com/office/drawing/2014/main" id="{F0409FE3-159D-42AD-8F0E-ACCC1B70E7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0136" y="3681265"/>
            <a:ext cx="428609" cy="428609"/>
          </a:xfrm>
          <a:prstGeom prst="rect">
            <a:avLst/>
          </a:prstGeom>
        </p:spPr>
      </p:pic>
      <p:pic>
        <p:nvPicPr>
          <p:cNvPr id="32" name="Graphic 31" descr="Wave with solid fill">
            <a:extLst>
              <a:ext uri="{FF2B5EF4-FFF2-40B4-BE49-F238E27FC236}">
                <a16:creationId xmlns:a16="http://schemas.microsoft.com/office/drawing/2014/main" id="{EEF143D5-F4A9-41E0-950E-4E88A3F8456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592" y="4202828"/>
            <a:ext cx="461665" cy="461665"/>
          </a:xfrm>
          <a:prstGeom prst="rect">
            <a:avLst/>
          </a:prstGeom>
        </p:spPr>
      </p:pic>
    </p:spTree>
    <p:extLst>
      <p:ext uri="{BB962C8B-B14F-4D97-AF65-F5344CB8AC3E}">
        <p14:creationId xmlns:p14="http://schemas.microsoft.com/office/powerpoint/2010/main" val="803211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Rectangle: Rounded Corners 225">
            <a:extLst>
              <a:ext uri="{FF2B5EF4-FFF2-40B4-BE49-F238E27FC236}">
                <a16:creationId xmlns:a16="http://schemas.microsoft.com/office/drawing/2014/main" id="{D430CDF0-B801-4DAC-8C83-C765B3456346}"/>
              </a:ext>
            </a:extLst>
          </p:cNvPr>
          <p:cNvSpPr/>
          <p:nvPr/>
        </p:nvSpPr>
        <p:spPr>
          <a:xfrm>
            <a:off x="825405" y="855245"/>
            <a:ext cx="10754895" cy="3318512"/>
          </a:xfrm>
          <a:prstGeom prst="roundRect">
            <a:avLst>
              <a:gd name="adj" fmla="val 9829"/>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Slide Number Placeholder 4">
            <a:extLst>
              <a:ext uri="{FF2B5EF4-FFF2-40B4-BE49-F238E27FC236}">
                <a16:creationId xmlns:a16="http://schemas.microsoft.com/office/drawing/2014/main" id="{92AA3472-51FE-4C5E-829F-28F4A07ECFBB}"/>
              </a:ext>
            </a:extLst>
          </p:cNvPr>
          <p:cNvSpPr>
            <a:spLocks noGrp="1"/>
          </p:cNvSpPr>
          <p:nvPr>
            <p:ph type="sldNum" sz="quarter" idx="12"/>
          </p:nvPr>
        </p:nvSpPr>
        <p:spPr/>
        <p:txBody>
          <a:bodyPr/>
          <a:lstStyle/>
          <a:p>
            <a:fld id="{35AB285C-654F-4A5B-870C-7C676C8AE05A}" type="slidenum">
              <a:rPr lang="ja-JP" altLang="en-US" smtClean="0"/>
              <a:pPr/>
              <a:t>7</a:t>
            </a:fld>
            <a:endParaRPr lang="ja-JP" altLang="en-US" dirty="0"/>
          </a:p>
        </p:txBody>
      </p:sp>
      <p:sp>
        <p:nvSpPr>
          <p:cNvPr id="8" name="TextBox 7">
            <a:extLst>
              <a:ext uri="{FF2B5EF4-FFF2-40B4-BE49-F238E27FC236}">
                <a16:creationId xmlns:a16="http://schemas.microsoft.com/office/drawing/2014/main" id="{C3F0A25E-F54B-44DB-AD84-FAFE583C9FEF}"/>
              </a:ext>
            </a:extLst>
          </p:cNvPr>
          <p:cNvSpPr txBox="1"/>
          <p:nvPr/>
        </p:nvSpPr>
        <p:spPr>
          <a:xfrm rot="16200000">
            <a:off x="-2344626" y="3237093"/>
            <a:ext cx="5010676" cy="369332"/>
          </a:xfrm>
          <a:prstGeom prst="rect">
            <a:avLst/>
          </a:prstGeom>
          <a:noFill/>
        </p:spPr>
        <p:txBody>
          <a:bodyPr wrap="square">
            <a:spAutoFit/>
          </a:bodyPr>
          <a:lstStyle/>
          <a:p>
            <a:r>
              <a:rPr lang="en-US" b="1" dirty="0">
                <a:solidFill>
                  <a:schemeClr val="tx1">
                    <a:lumMod val="50000"/>
                    <a:lumOff val="50000"/>
                  </a:schemeClr>
                </a:solidFill>
                <a:latin typeface="Calibri" panose="020F0502020204030204" pitchFamily="34" charset="0"/>
                <a:ea typeface="Yu Gothic UI" panose="020B0500000000000000" pitchFamily="34" charset="-128"/>
                <a:cs typeface="Calibri" panose="020F0502020204030204" pitchFamily="34" charset="0"/>
              </a:rPr>
              <a:t>Y. Kanakubo </a:t>
            </a:r>
            <a:r>
              <a:rPr lang="en-US" b="1" i="1" dirty="0">
                <a:solidFill>
                  <a:schemeClr val="tx1">
                    <a:lumMod val="50000"/>
                    <a:lumOff val="50000"/>
                  </a:schemeClr>
                </a:solidFill>
                <a:latin typeface="Calibri" panose="020F0502020204030204" pitchFamily="34" charset="0"/>
                <a:ea typeface="Yu Gothic UI" panose="020B0500000000000000" pitchFamily="34" charset="-128"/>
                <a:cs typeface="Calibri" panose="020F0502020204030204" pitchFamily="34" charset="0"/>
              </a:rPr>
              <a:t>et al.</a:t>
            </a:r>
            <a:r>
              <a:rPr lang="en-US" b="1" dirty="0">
                <a:solidFill>
                  <a:schemeClr val="tx1">
                    <a:lumMod val="50000"/>
                    <a:lumOff val="50000"/>
                  </a:schemeClr>
                </a:solidFill>
                <a:latin typeface="Calibri" panose="020F0502020204030204" pitchFamily="34" charset="0"/>
                <a:ea typeface="Yu Gothic UI" panose="020B0500000000000000" pitchFamily="34" charset="-128"/>
                <a:cs typeface="Calibri" panose="020F0502020204030204" pitchFamily="34" charset="0"/>
              </a:rPr>
              <a:t>, </a:t>
            </a:r>
            <a:r>
              <a:rPr lang="en-US" b="1" dirty="0">
                <a:solidFill>
                  <a:schemeClr val="tx1">
                    <a:lumMod val="50000"/>
                    <a:lumOff val="50000"/>
                  </a:schemeClr>
                </a:solidFill>
                <a:effectLst/>
                <a:latin typeface="Calibri" panose="020F0502020204030204" pitchFamily="34" charset="0"/>
                <a:ea typeface="Yu Gothic UI" panose="020B0500000000000000" pitchFamily="34" charset="-128"/>
                <a:cs typeface="Calibri" panose="020F0502020204030204" pitchFamily="34" charset="0"/>
              </a:rPr>
              <a:t>PTEP 2018 12, 121D01 (2018);</a:t>
            </a:r>
            <a:endParaRPr lang="en-US" b="1" dirty="0">
              <a:solidFill>
                <a:schemeClr val="tx1">
                  <a:lumMod val="50000"/>
                  <a:lumOff val="50000"/>
                </a:schemeClr>
              </a:solidFill>
              <a:latin typeface="Calibri" panose="020F0502020204030204" pitchFamily="34" charset="0"/>
              <a:ea typeface="Yu Gothic UI" panose="020B0500000000000000" pitchFamily="34" charset="-128"/>
              <a:cs typeface="Calibri" panose="020F0502020204030204" pitchFamily="34" charset="0"/>
            </a:endParaRPr>
          </a:p>
        </p:txBody>
      </p:sp>
      <p:sp>
        <p:nvSpPr>
          <p:cNvPr id="14" name="TextBox 13">
            <a:extLst>
              <a:ext uri="{FF2B5EF4-FFF2-40B4-BE49-F238E27FC236}">
                <a16:creationId xmlns:a16="http://schemas.microsoft.com/office/drawing/2014/main" id="{FE2F9D49-4D63-4706-AD6C-3024BEA9AE94}"/>
              </a:ext>
            </a:extLst>
          </p:cNvPr>
          <p:cNvSpPr txBox="1"/>
          <p:nvPr/>
        </p:nvSpPr>
        <p:spPr>
          <a:xfrm>
            <a:off x="928825" y="1186245"/>
            <a:ext cx="1653905" cy="830997"/>
          </a:xfrm>
          <a:prstGeom prst="rect">
            <a:avLst/>
          </a:prstGeom>
          <a:noFill/>
        </p:spPr>
        <p:txBody>
          <a:bodyPr wrap="square" rtlCol="0">
            <a:spAutoFit/>
          </a:bodyPr>
          <a:lstStyle/>
          <a:p>
            <a:pPr algn="ctr"/>
            <a:r>
              <a:rPr lang="en-US" sz="4800" b="1"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rPr>
              <a:t>pp</a:t>
            </a:r>
          </a:p>
        </p:txBody>
      </p:sp>
      <p:grpSp>
        <p:nvGrpSpPr>
          <p:cNvPr id="15" name="Group 14">
            <a:extLst>
              <a:ext uri="{FF2B5EF4-FFF2-40B4-BE49-F238E27FC236}">
                <a16:creationId xmlns:a16="http://schemas.microsoft.com/office/drawing/2014/main" id="{74B9C097-79BB-41ED-BF00-13D4CF02550D}"/>
              </a:ext>
            </a:extLst>
          </p:cNvPr>
          <p:cNvGrpSpPr/>
          <p:nvPr/>
        </p:nvGrpSpPr>
        <p:grpSpPr>
          <a:xfrm rot="623288">
            <a:off x="2423719" y="1678162"/>
            <a:ext cx="1352725" cy="1454241"/>
            <a:chOff x="4414487" y="4202162"/>
            <a:chExt cx="1652364" cy="1776367"/>
          </a:xfrm>
        </p:grpSpPr>
        <p:sp>
          <p:nvSpPr>
            <p:cNvPr id="16" name="右矢印 446">
              <a:extLst>
                <a:ext uri="{FF2B5EF4-FFF2-40B4-BE49-F238E27FC236}">
                  <a16:creationId xmlns:a16="http://schemas.microsoft.com/office/drawing/2014/main" id="{FF7F344B-7865-4F40-9667-F5DEFCB7964B}"/>
                </a:ext>
              </a:extLst>
            </p:cNvPr>
            <p:cNvSpPr/>
            <p:nvPr/>
          </p:nvSpPr>
          <p:spPr>
            <a:xfrm rot="8007459">
              <a:off x="4270300" y="5446398"/>
              <a:ext cx="871948" cy="192313"/>
            </a:xfrm>
            <a:prstGeom prst="rightArrow">
              <a:avLst>
                <a:gd name="adj1" fmla="val 35042"/>
                <a:gd name="adj2" fmla="val 97506"/>
              </a:avLst>
            </a:prstGeom>
            <a:solidFill>
              <a:srgbClr val="C00000"/>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18" name="円/楕円 20">
              <a:extLst>
                <a:ext uri="{FF2B5EF4-FFF2-40B4-BE49-F238E27FC236}">
                  <a16:creationId xmlns:a16="http://schemas.microsoft.com/office/drawing/2014/main" id="{2586CEC8-4D1F-4F95-B9A0-2BBA6F9AC58F}"/>
                </a:ext>
              </a:extLst>
            </p:cNvPr>
            <p:cNvSpPr/>
            <p:nvPr/>
          </p:nvSpPr>
          <p:spPr>
            <a:xfrm rot="13143349" flipH="1" flipV="1">
              <a:off x="5355589" y="5278056"/>
              <a:ext cx="80997" cy="73523"/>
            </a:xfrm>
            <a:prstGeom prst="ellipse">
              <a:avLst/>
            </a:prstGeom>
            <a:blipFill rotWithShape="1">
              <a:blip r:embed="rId3">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19" name="円/楕円 20">
              <a:extLst>
                <a:ext uri="{FF2B5EF4-FFF2-40B4-BE49-F238E27FC236}">
                  <a16:creationId xmlns:a16="http://schemas.microsoft.com/office/drawing/2014/main" id="{1241C69F-C412-4EDF-9BAC-12BB6FC36650}"/>
                </a:ext>
              </a:extLst>
            </p:cNvPr>
            <p:cNvSpPr/>
            <p:nvPr/>
          </p:nvSpPr>
          <p:spPr>
            <a:xfrm rot="13143349" flipH="1" flipV="1">
              <a:off x="5191999" y="5382618"/>
              <a:ext cx="80997" cy="73523"/>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0" name="円/楕円 20">
              <a:extLst>
                <a:ext uri="{FF2B5EF4-FFF2-40B4-BE49-F238E27FC236}">
                  <a16:creationId xmlns:a16="http://schemas.microsoft.com/office/drawing/2014/main" id="{1DB5955C-B74C-44B7-9FA7-5FD7891FB21B}"/>
                </a:ext>
              </a:extLst>
            </p:cNvPr>
            <p:cNvSpPr/>
            <p:nvPr/>
          </p:nvSpPr>
          <p:spPr>
            <a:xfrm rot="14066384" flipH="1" flipV="1">
              <a:off x="5736452" y="4649663"/>
              <a:ext cx="72117" cy="65464"/>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1" name="円/楕円 20">
              <a:extLst>
                <a:ext uri="{FF2B5EF4-FFF2-40B4-BE49-F238E27FC236}">
                  <a16:creationId xmlns:a16="http://schemas.microsoft.com/office/drawing/2014/main" id="{9ACAC8C4-5F6F-4238-8024-DFEED77C9A8A}"/>
                </a:ext>
              </a:extLst>
            </p:cNvPr>
            <p:cNvSpPr/>
            <p:nvPr/>
          </p:nvSpPr>
          <p:spPr>
            <a:xfrm rot="14066384" flipH="1" flipV="1">
              <a:off x="5625451" y="5044718"/>
              <a:ext cx="80995" cy="73523"/>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2" name="円/楕円 20">
              <a:extLst>
                <a:ext uri="{FF2B5EF4-FFF2-40B4-BE49-F238E27FC236}">
                  <a16:creationId xmlns:a16="http://schemas.microsoft.com/office/drawing/2014/main" id="{5672386E-7DBA-4F12-BEBF-AEAD03CE10B5}"/>
                </a:ext>
              </a:extLst>
            </p:cNvPr>
            <p:cNvSpPr/>
            <p:nvPr/>
          </p:nvSpPr>
          <p:spPr>
            <a:xfrm rot="14066384" flipH="1" flipV="1">
              <a:off x="5450472" y="4718744"/>
              <a:ext cx="80995" cy="73523"/>
            </a:xfrm>
            <a:prstGeom prst="ellipse">
              <a:avLst/>
            </a:prstGeom>
            <a:solidFill>
              <a:srgbClr val="EFB251"/>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3" name="円/楕円 20">
              <a:extLst>
                <a:ext uri="{FF2B5EF4-FFF2-40B4-BE49-F238E27FC236}">
                  <a16:creationId xmlns:a16="http://schemas.microsoft.com/office/drawing/2014/main" id="{482BC859-3359-426B-AF86-58F15BAA2ED5}"/>
                </a:ext>
              </a:extLst>
            </p:cNvPr>
            <p:cNvSpPr/>
            <p:nvPr/>
          </p:nvSpPr>
          <p:spPr>
            <a:xfrm rot="14066384" flipH="1" flipV="1">
              <a:off x="5359526" y="4886195"/>
              <a:ext cx="80995" cy="73523"/>
            </a:xfrm>
            <a:prstGeom prst="ellipse">
              <a:avLst/>
            </a:prstGeom>
            <a:blipFill rotWithShape="1">
              <a:blip r:embed="rId3">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4" name="円/楕円 20">
              <a:extLst>
                <a:ext uri="{FF2B5EF4-FFF2-40B4-BE49-F238E27FC236}">
                  <a16:creationId xmlns:a16="http://schemas.microsoft.com/office/drawing/2014/main" id="{63BC9368-1446-4EF7-8039-FD7791FC68DB}"/>
                </a:ext>
              </a:extLst>
            </p:cNvPr>
            <p:cNvSpPr/>
            <p:nvPr/>
          </p:nvSpPr>
          <p:spPr>
            <a:xfrm rot="4749426" flipH="1" flipV="1">
              <a:off x="4811263" y="5098997"/>
              <a:ext cx="80995" cy="73523"/>
            </a:xfrm>
            <a:prstGeom prst="ellipse">
              <a:avLst/>
            </a:prstGeom>
            <a:solidFill>
              <a:srgbClr val="6DDD9A"/>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5" name="円/楕円 20">
              <a:extLst>
                <a:ext uri="{FF2B5EF4-FFF2-40B4-BE49-F238E27FC236}">
                  <a16:creationId xmlns:a16="http://schemas.microsoft.com/office/drawing/2014/main" id="{A8AB93B4-D9F3-48FB-A7A8-7B80C92C160C}"/>
                </a:ext>
              </a:extLst>
            </p:cNvPr>
            <p:cNvSpPr/>
            <p:nvPr/>
          </p:nvSpPr>
          <p:spPr>
            <a:xfrm rot="4749426" flipH="1" flipV="1">
              <a:off x="5022135" y="5106258"/>
              <a:ext cx="80995" cy="73523"/>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6" name="右矢印 444">
              <a:extLst>
                <a:ext uri="{FF2B5EF4-FFF2-40B4-BE49-F238E27FC236}">
                  <a16:creationId xmlns:a16="http://schemas.microsoft.com/office/drawing/2014/main" id="{301739C1-CD99-4E7D-8D6B-56B726B4A112}"/>
                </a:ext>
              </a:extLst>
            </p:cNvPr>
            <p:cNvSpPr/>
            <p:nvPr/>
          </p:nvSpPr>
          <p:spPr>
            <a:xfrm rot="3347435">
              <a:off x="5305648" y="5223358"/>
              <a:ext cx="479614" cy="194811"/>
            </a:xfrm>
            <a:prstGeom prst="rightArrow">
              <a:avLst>
                <a:gd name="adj1" fmla="val 35042"/>
                <a:gd name="adj2" fmla="val 97506"/>
              </a:avLst>
            </a:prstGeom>
            <a:solidFill>
              <a:srgbClr val="C00000"/>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7" name="右矢印 445">
              <a:extLst>
                <a:ext uri="{FF2B5EF4-FFF2-40B4-BE49-F238E27FC236}">
                  <a16:creationId xmlns:a16="http://schemas.microsoft.com/office/drawing/2014/main" id="{D1ED95F0-F61E-493B-AD17-DCC7F2F53D6F}"/>
                </a:ext>
              </a:extLst>
            </p:cNvPr>
            <p:cNvSpPr/>
            <p:nvPr/>
          </p:nvSpPr>
          <p:spPr>
            <a:xfrm rot="18295989">
              <a:off x="5434396" y="4562142"/>
              <a:ext cx="648769" cy="182328"/>
            </a:xfrm>
            <a:prstGeom prst="rightArrow">
              <a:avLst>
                <a:gd name="adj1" fmla="val 35042"/>
                <a:gd name="adj2" fmla="val 97506"/>
              </a:avLst>
            </a:prstGeom>
            <a:solidFill>
              <a:srgbClr val="C00000"/>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8" name="円/楕円 20">
              <a:extLst>
                <a:ext uri="{FF2B5EF4-FFF2-40B4-BE49-F238E27FC236}">
                  <a16:creationId xmlns:a16="http://schemas.microsoft.com/office/drawing/2014/main" id="{E246D67E-D95E-4974-AB15-B6EE1FC32F8D}"/>
                </a:ext>
              </a:extLst>
            </p:cNvPr>
            <p:cNvSpPr/>
            <p:nvPr/>
          </p:nvSpPr>
          <p:spPr>
            <a:xfrm rot="4752875" flipH="1" flipV="1">
              <a:off x="5931782" y="4202162"/>
              <a:ext cx="135069" cy="135069"/>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9" name="円/楕円 20">
              <a:extLst>
                <a:ext uri="{FF2B5EF4-FFF2-40B4-BE49-F238E27FC236}">
                  <a16:creationId xmlns:a16="http://schemas.microsoft.com/office/drawing/2014/main" id="{A90E673F-2ADF-44B8-826D-A5DF1152880B}"/>
                </a:ext>
              </a:extLst>
            </p:cNvPr>
            <p:cNvSpPr/>
            <p:nvPr/>
          </p:nvSpPr>
          <p:spPr>
            <a:xfrm rot="4752875" flipH="1" flipV="1">
              <a:off x="5806051" y="5581200"/>
              <a:ext cx="109607" cy="109607"/>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30" name="円/楕円 20">
              <a:extLst>
                <a:ext uri="{FF2B5EF4-FFF2-40B4-BE49-F238E27FC236}">
                  <a16:creationId xmlns:a16="http://schemas.microsoft.com/office/drawing/2014/main" id="{11C36659-55CD-46CD-B875-36C3C44D1410}"/>
                </a:ext>
              </a:extLst>
            </p:cNvPr>
            <p:cNvSpPr/>
            <p:nvPr/>
          </p:nvSpPr>
          <p:spPr>
            <a:xfrm rot="12973812" flipH="1" flipV="1">
              <a:off x="5510177" y="5543609"/>
              <a:ext cx="74252" cy="74252"/>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31" name="円/楕円 20">
              <a:extLst>
                <a:ext uri="{FF2B5EF4-FFF2-40B4-BE49-F238E27FC236}">
                  <a16:creationId xmlns:a16="http://schemas.microsoft.com/office/drawing/2014/main" id="{8744DB29-AC1D-4D3F-8606-DBFE270D0981}"/>
                </a:ext>
              </a:extLst>
            </p:cNvPr>
            <p:cNvSpPr/>
            <p:nvPr/>
          </p:nvSpPr>
          <p:spPr>
            <a:xfrm rot="12973812" flipH="1" flipV="1">
              <a:off x="5805719" y="4314287"/>
              <a:ext cx="74252" cy="74252"/>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32" name="円/楕円 20">
              <a:extLst>
                <a:ext uri="{FF2B5EF4-FFF2-40B4-BE49-F238E27FC236}">
                  <a16:creationId xmlns:a16="http://schemas.microsoft.com/office/drawing/2014/main" id="{BB79C4F7-0433-4D56-9099-C107F074DB21}"/>
                </a:ext>
              </a:extLst>
            </p:cNvPr>
            <p:cNvSpPr/>
            <p:nvPr/>
          </p:nvSpPr>
          <p:spPr>
            <a:xfrm rot="12973812" flipH="1" flipV="1">
              <a:off x="5801984" y="4726551"/>
              <a:ext cx="74252" cy="74252"/>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33" name="右矢印 443">
              <a:extLst>
                <a:ext uri="{FF2B5EF4-FFF2-40B4-BE49-F238E27FC236}">
                  <a16:creationId xmlns:a16="http://schemas.microsoft.com/office/drawing/2014/main" id="{EE9B3061-D30B-4214-9B8F-500D09D42003}"/>
                </a:ext>
              </a:extLst>
            </p:cNvPr>
            <p:cNvSpPr/>
            <p:nvPr/>
          </p:nvSpPr>
          <p:spPr>
            <a:xfrm rot="12938019">
              <a:off x="4615867" y="4666971"/>
              <a:ext cx="499248" cy="229153"/>
            </a:xfrm>
            <a:prstGeom prst="rightArrow">
              <a:avLst>
                <a:gd name="adj1" fmla="val 35042"/>
                <a:gd name="adj2" fmla="val 97506"/>
              </a:avLst>
            </a:prstGeom>
            <a:solidFill>
              <a:srgbClr val="C00000"/>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34" name="円/楕円 20">
              <a:extLst>
                <a:ext uri="{FF2B5EF4-FFF2-40B4-BE49-F238E27FC236}">
                  <a16:creationId xmlns:a16="http://schemas.microsoft.com/office/drawing/2014/main" id="{B1372136-3ACF-41AE-BCF4-335113AF4EC6}"/>
                </a:ext>
              </a:extLst>
            </p:cNvPr>
            <p:cNvSpPr/>
            <p:nvPr/>
          </p:nvSpPr>
          <p:spPr>
            <a:xfrm rot="12973812" flipH="1" flipV="1">
              <a:off x="4758275" y="5539875"/>
              <a:ext cx="74252" cy="74252"/>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35" name="円/楕円 20">
              <a:extLst>
                <a:ext uri="{FF2B5EF4-FFF2-40B4-BE49-F238E27FC236}">
                  <a16:creationId xmlns:a16="http://schemas.microsoft.com/office/drawing/2014/main" id="{7D5363F7-2067-43CB-92A6-75301EC4BD23}"/>
                </a:ext>
              </a:extLst>
            </p:cNvPr>
            <p:cNvSpPr/>
            <p:nvPr/>
          </p:nvSpPr>
          <p:spPr>
            <a:xfrm rot="4749426" flipH="1" flipV="1">
              <a:off x="5115314" y="4717359"/>
              <a:ext cx="80995" cy="73523"/>
            </a:xfrm>
            <a:prstGeom prst="ellipse">
              <a:avLst/>
            </a:prstGeom>
            <a:solidFill>
              <a:srgbClr val="EFB251"/>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36" name="円/楕円 463">
              <a:extLst>
                <a:ext uri="{FF2B5EF4-FFF2-40B4-BE49-F238E27FC236}">
                  <a16:creationId xmlns:a16="http://schemas.microsoft.com/office/drawing/2014/main" id="{8C2CB7F1-C1EF-47D1-A7D6-A9E6111E0530}"/>
                </a:ext>
              </a:extLst>
            </p:cNvPr>
            <p:cNvSpPr/>
            <p:nvPr/>
          </p:nvSpPr>
          <p:spPr>
            <a:xfrm rot="4749426" flipH="1" flipV="1">
              <a:off x="4928140" y="4793346"/>
              <a:ext cx="80995" cy="73523"/>
            </a:xfrm>
            <a:prstGeom prst="ellipse">
              <a:avLst/>
            </a:prstGeom>
            <a:solidFill>
              <a:srgbClr val="FF99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37" name="円/楕円 20">
              <a:extLst>
                <a:ext uri="{FF2B5EF4-FFF2-40B4-BE49-F238E27FC236}">
                  <a16:creationId xmlns:a16="http://schemas.microsoft.com/office/drawing/2014/main" id="{456CC90B-16A5-4B7E-9C3D-A8766B569BD3}"/>
                </a:ext>
              </a:extLst>
            </p:cNvPr>
            <p:cNvSpPr/>
            <p:nvPr/>
          </p:nvSpPr>
          <p:spPr>
            <a:xfrm rot="3963079" flipH="1" flipV="1">
              <a:off x="5159457" y="4888881"/>
              <a:ext cx="79804" cy="72442"/>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38" name="円/楕円 20">
              <a:extLst>
                <a:ext uri="{FF2B5EF4-FFF2-40B4-BE49-F238E27FC236}">
                  <a16:creationId xmlns:a16="http://schemas.microsoft.com/office/drawing/2014/main" id="{F065F61F-1FA3-47B8-A89C-EE72336CDFBD}"/>
                </a:ext>
              </a:extLst>
            </p:cNvPr>
            <p:cNvSpPr/>
            <p:nvPr/>
          </p:nvSpPr>
          <p:spPr>
            <a:xfrm rot="4752875" flipH="1" flipV="1">
              <a:off x="4414487" y="4413974"/>
              <a:ext cx="109607" cy="109607"/>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39" name="円/楕円 20">
              <a:extLst>
                <a:ext uri="{FF2B5EF4-FFF2-40B4-BE49-F238E27FC236}">
                  <a16:creationId xmlns:a16="http://schemas.microsoft.com/office/drawing/2014/main" id="{E740AC70-F572-4DE9-85EC-6B04DFF3A7BF}"/>
                </a:ext>
              </a:extLst>
            </p:cNvPr>
            <p:cNvSpPr/>
            <p:nvPr/>
          </p:nvSpPr>
          <p:spPr>
            <a:xfrm rot="12973812" flipH="1" flipV="1">
              <a:off x="4634758" y="4437805"/>
              <a:ext cx="74252" cy="74252"/>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40" name="円/楕円 20">
              <a:extLst>
                <a:ext uri="{FF2B5EF4-FFF2-40B4-BE49-F238E27FC236}">
                  <a16:creationId xmlns:a16="http://schemas.microsoft.com/office/drawing/2014/main" id="{CE1DE39C-2EF1-4231-9700-B999EB8ADA58}"/>
                </a:ext>
              </a:extLst>
            </p:cNvPr>
            <p:cNvSpPr/>
            <p:nvPr/>
          </p:nvSpPr>
          <p:spPr>
            <a:xfrm rot="12973812" flipH="1" flipV="1">
              <a:off x="4634758" y="4784913"/>
              <a:ext cx="74252" cy="74252"/>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grpSp>
      <p:sp>
        <p:nvSpPr>
          <p:cNvPr id="41" name="TextBox 40">
            <a:extLst>
              <a:ext uri="{FF2B5EF4-FFF2-40B4-BE49-F238E27FC236}">
                <a16:creationId xmlns:a16="http://schemas.microsoft.com/office/drawing/2014/main" id="{AE706BC2-E3C4-4E4C-B01B-C65635EE8FB3}"/>
              </a:ext>
            </a:extLst>
          </p:cNvPr>
          <p:cNvSpPr txBox="1"/>
          <p:nvPr/>
        </p:nvSpPr>
        <p:spPr>
          <a:xfrm>
            <a:off x="10076631" y="1158707"/>
            <a:ext cx="1653905" cy="830997"/>
          </a:xfrm>
          <a:prstGeom prst="rect">
            <a:avLst/>
          </a:prstGeom>
          <a:noFill/>
        </p:spPr>
        <p:txBody>
          <a:bodyPr wrap="square" rtlCol="0">
            <a:spAutoFit/>
          </a:bodyPr>
          <a:lstStyle/>
          <a:p>
            <a:pPr algn="ctr"/>
            <a:r>
              <a:rPr lang="en-US" sz="4800" b="1"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rPr>
              <a:t>AA</a:t>
            </a:r>
          </a:p>
        </p:txBody>
      </p:sp>
      <p:grpSp>
        <p:nvGrpSpPr>
          <p:cNvPr id="44" name="Group 43">
            <a:extLst>
              <a:ext uri="{FF2B5EF4-FFF2-40B4-BE49-F238E27FC236}">
                <a16:creationId xmlns:a16="http://schemas.microsoft.com/office/drawing/2014/main" id="{0D0AA3AB-2A04-42ED-81E5-8A0655E49CFB}"/>
              </a:ext>
            </a:extLst>
          </p:cNvPr>
          <p:cNvGrpSpPr/>
          <p:nvPr/>
        </p:nvGrpSpPr>
        <p:grpSpPr>
          <a:xfrm>
            <a:off x="4706891" y="1327195"/>
            <a:ext cx="2668007" cy="2020471"/>
            <a:chOff x="2092000" y="2606274"/>
            <a:chExt cx="2925687" cy="2215611"/>
          </a:xfrm>
        </p:grpSpPr>
        <p:sp>
          <p:nvSpPr>
            <p:cNvPr id="45" name="円/楕円 20">
              <a:extLst>
                <a:ext uri="{FF2B5EF4-FFF2-40B4-BE49-F238E27FC236}">
                  <a16:creationId xmlns:a16="http://schemas.microsoft.com/office/drawing/2014/main" id="{8B53CC93-1393-4E12-8916-DB306340DB65}"/>
                </a:ext>
              </a:extLst>
            </p:cNvPr>
            <p:cNvSpPr/>
            <p:nvPr/>
          </p:nvSpPr>
          <p:spPr>
            <a:xfrm rot="11286" flipH="1" flipV="1">
              <a:off x="3015658" y="3761416"/>
              <a:ext cx="97216" cy="99689"/>
            </a:xfrm>
            <a:prstGeom prst="ellipse">
              <a:avLst/>
            </a:prstGeom>
            <a:solidFill>
              <a:srgbClr val="6DDD9A"/>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46" name="円/楕円 20">
              <a:extLst>
                <a:ext uri="{FF2B5EF4-FFF2-40B4-BE49-F238E27FC236}">
                  <a16:creationId xmlns:a16="http://schemas.microsoft.com/office/drawing/2014/main" id="{6E215535-4C61-4312-89B7-C745BEEF2A9A}"/>
                </a:ext>
              </a:extLst>
            </p:cNvPr>
            <p:cNvSpPr/>
            <p:nvPr/>
          </p:nvSpPr>
          <p:spPr>
            <a:xfrm rot="11286" flipH="1" flipV="1">
              <a:off x="3878275" y="3923118"/>
              <a:ext cx="97216" cy="99689"/>
            </a:xfrm>
            <a:prstGeom prst="ellipse">
              <a:avLst/>
            </a:prstGeom>
            <a:blipFill rotWithShape="1">
              <a:blip r:embed="rId3">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47" name="円/楕円 20">
              <a:extLst>
                <a:ext uri="{FF2B5EF4-FFF2-40B4-BE49-F238E27FC236}">
                  <a16:creationId xmlns:a16="http://schemas.microsoft.com/office/drawing/2014/main" id="{33DAA8A1-259B-4E99-A778-8CCA5AF98D52}"/>
                </a:ext>
              </a:extLst>
            </p:cNvPr>
            <p:cNvSpPr/>
            <p:nvPr/>
          </p:nvSpPr>
          <p:spPr>
            <a:xfrm rot="11286" flipH="1" flipV="1">
              <a:off x="4244493" y="3795413"/>
              <a:ext cx="97216" cy="99689"/>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48" name="円/楕円 20">
              <a:extLst>
                <a:ext uri="{FF2B5EF4-FFF2-40B4-BE49-F238E27FC236}">
                  <a16:creationId xmlns:a16="http://schemas.microsoft.com/office/drawing/2014/main" id="{9D975E2D-EF7D-4EF6-8ACF-E61F6AEFDCB6}"/>
                </a:ext>
              </a:extLst>
            </p:cNvPr>
            <p:cNvSpPr/>
            <p:nvPr/>
          </p:nvSpPr>
          <p:spPr>
            <a:xfrm rot="11286" flipH="1" flipV="1">
              <a:off x="3671713" y="3450486"/>
              <a:ext cx="97216" cy="99689"/>
            </a:xfrm>
            <a:prstGeom prst="ellipse">
              <a:avLst/>
            </a:prstGeom>
            <a:solidFill>
              <a:srgbClr val="ED515C"/>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49" name="円/楕円 20">
              <a:extLst>
                <a:ext uri="{FF2B5EF4-FFF2-40B4-BE49-F238E27FC236}">
                  <a16:creationId xmlns:a16="http://schemas.microsoft.com/office/drawing/2014/main" id="{E5FC79DE-758D-4F50-8BD1-392ED069D459}"/>
                </a:ext>
              </a:extLst>
            </p:cNvPr>
            <p:cNvSpPr/>
            <p:nvPr/>
          </p:nvSpPr>
          <p:spPr>
            <a:xfrm rot="11286" flipH="1" flipV="1">
              <a:off x="4785467" y="3420919"/>
              <a:ext cx="97216" cy="99689"/>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50" name="円/楕円 20">
              <a:extLst>
                <a:ext uri="{FF2B5EF4-FFF2-40B4-BE49-F238E27FC236}">
                  <a16:creationId xmlns:a16="http://schemas.microsoft.com/office/drawing/2014/main" id="{80F9D24D-D62F-45F4-A164-7D159B7D41CC}"/>
                </a:ext>
              </a:extLst>
            </p:cNvPr>
            <p:cNvSpPr/>
            <p:nvPr/>
          </p:nvSpPr>
          <p:spPr>
            <a:xfrm rot="11286" flipH="1" flipV="1">
              <a:off x="4329283" y="3118665"/>
              <a:ext cx="97216" cy="99689"/>
            </a:xfrm>
            <a:prstGeom prst="ellipse">
              <a:avLst/>
            </a:prstGeom>
            <a:blipFill rotWithShape="1">
              <a:blip r:embed="rId3">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51" name="円/楕円 20">
              <a:extLst>
                <a:ext uri="{FF2B5EF4-FFF2-40B4-BE49-F238E27FC236}">
                  <a16:creationId xmlns:a16="http://schemas.microsoft.com/office/drawing/2014/main" id="{BA7E5092-CA95-4D58-AF19-3015031CF695}"/>
                </a:ext>
              </a:extLst>
            </p:cNvPr>
            <p:cNvSpPr/>
            <p:nvPr/>
          </p:nvSpPr>
          <p:spPr>
            <a:xfrm rot="11286" flipH="1" flipV="1">
              <a:off x="2354269" y="4028111"/>
              <a:ext cx="97216" cy="99689"/>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52" name="円/楕円 20">
              <a:extLst>
                <a:ext uri="{FF2B5EF4-FFF2-40B4-BE49-F238E27FC236}">
                  <a16:creationId xmlns:a16="http://schemas.microsoft.com/office/drawing/2014/main" id="{BE30AC01-AF4F-4EDC-B07C-9958E57C196B}"/>
                </a:ext>
              </a:extLst>
            </p:cNvPr>
            <p:cNvSpPr/>
            <p:nvPr/>
          </p:nvSpPr>
          <p:spPr>
            <a:xfrm rot="9692939" flipH="1" flipV="1">
              <a:off x="4641626" y="4013402"/>
              <a:ext cx="71167" cy="71167"/>
            </a:xfrm>
            <a:prstGeom prst="ellipse">
              <a:avLst/>
            </a:prstGeom>
            <a:solidFill>
              <a:srgbClr val="6DDD9A"/>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53" name="円/楕円 20">
              <a:extLst>
                <a:ext uri="{FF2B5EF4-FFF2-40B4-BE49-F238E27FC236}">
                  <a16:creationId xmlns:a16="http://schemas.microsoft.com/office/drawing/2014/main" id="{DE2ECEDC-1CB3-4373-AB1E-A02B7D19BFEB}"/>
                </a:ext>
              </a:extLst>
            </p:cNvPr>
            <p:cNvSpPr/>
            <p:nvPr/>
          </p:nvSpPr>
          <p:spPr>
            <a:xfrm rot="9692939" flipH="1" flipV="1">
              <a:off x="4005418" y="4102947"/>
              <a:ext cx="71167" cy="71167"/>
            </a:xfrm>
            <a:prstGeom prst="ellipse">
              <a:avLst/>
            </a:prstGeom>
            <a:blipFill rotWithShape="1">
              <a:blip r:embed="rId3">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54" name="円/楕円 20">
              <a:extLst>
                <a:ext uri="{FF2B5EF4-FFF2-40B4-BE49-F238E27FC236}">
                  <a16:creationId xmlns:a16="http://schemas.microsoft.com/office/drawing/2014/main" id="{D3DC55DF-9E80-43E7-B60F-FA07A00B2509}"/>
                </a:ext>
              </a:extLst>
            </p:cNvPr>
            <p:cNvSpPr/>
            <p:nvPr/>
          </p:nvSpPr>
          <p:spPr>
            <a:xfrm rot="9692939" flipH="1" flipV="1">
              <a:off x="3780798" y="4273697"/>
              <a:ext cx="71167" cy="71167"/>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55" name="円/楕円 20">
              <a:extLst>
                <a:ext uri="{FF2B5EF4-FFF2-40B4-BE49-F238E27FC236}">
                  <a16:creationId xmlns:a16="http://schemas.microsoft.com/office/drawing/2014/main" id="{D0F6DCC8-1466-4543-8399-69309621C3CF}"/>
                </a:ext>
              </a:extLst>
            </p:cNvPr>
            <p:cNvSpPr/>
            <p:nvPr/>
          </p:nvSpPr>
          <p:spPr>
            <a:xfrm rot="9692939" flipH="1" flipV="1">
              <a:off x="3492037" y="4651559"/>
              <a:ext cx="71167" cy="71167"/>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56" name="円/楕円 20">
              <a:extLst>
                <a:ext uri="{FF2B5EF4-FFF2-40B4-BE49-F238E27FC236}">
                  <a16:creationId xmlns:a16="http://schemas.microsoft.com/office/drawing/2014/main" id="{C7382C4B-8AAD-4FDF-867B-C9035C9189E4}"/>
                </a:ext>
              </a:extLst>
            </p:cNvPr>
            <p:cNvSpPr/>
            <p:nvPr/>
          </p:nvSpPr>
          <p:spPr>
            <a:xfrm rot="9692939" flipH="1" flipV="1">
              <a:off x="3878685" y="4750718"/>
              <a:ext cx="71167" cy="71167"/>
            </a:xfrm>
            <a:prstGeom prst="ellipse">
              <a:avLst/>
            </a:prstGeom>
            <a:blipFill rotWithShape="1">
              <a:blip r:embed="rId3">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57" name="円/楕円 20">
              <a:extLst>
                <a:ext uri="{FF2B5EF4-FFF2-40B4-BE49-F238E27FC236}">
                  <a16:creationId xmlns:a16="http://schemas.microsoft.com/office/drawing/2014/main" id="{E859F67A-E744-4D41-8D10-EEC93044E283}"/>
                </a:ext>
              </a:extLst>
            </p:cNvPr>
            <p:cNvSpPr/>
            <p:nvPr/>
          </p:nvSpPr>
          <p:spPr>
            <a:xfrm rot="10615974" flipH="1" flipV="1">
              <a:off x="4180197" y="2946132"/>
              <a:ext cx="71168" cy="71167"/>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58" name="円/楕円 20">
              <a:extLst>
                <a:ext uri="{FF2B5EF4-FFF2-40B4-BE49-F238E27FC236}">
                  <a16:creationId xmlns:a16="http://schemas.microsoft.com/office/drawing/2014/main" id="{A7AD1A98-9D42-43B3-A139-7C8169D6ED91}"/>
                </a:ext>
              </a:extLst>
            </p:cNvPr>
            <p:cNvSpPr/>
            <p:nvPr/>
          </p:nvSpPr>
          <p:spPr>
            <a:xfrm rot="10615974" flipH="1" flipV="1">
              <a:off x="3254648" y="2641315"/>
              <a:ext cx="63366" cy="63366"/>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59" name="円/楕円 20">
              <a:extLst>
                <a:ext uri="{FF2B5EF4-FFF2-40B4-BE49-F238E27FC236}">
                  <a16:creationId xmlns:a16="http://schemas.microsoft.com/office/drawing/2014/main" id="{82958200-2B00-4924-961B-648778B3953D}"/>
                </a:ext>
              </a:extLst>
            </p:cNvPr>
            <p:cNvSpPr/>
            <p:nvPr/>
          </p:nvSpPr>
          <p:spPr>
            <a:xfrm rot="10615974" flipH="1" flipV="1">
              <a:off x="3834401" y="2950290"/>
              <a:ext cx="71168" cy="71167"/>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60" name="円/楕円 20">
              <a:extLst>
                <a:ext uri="{FF2B5EF4-FFF2-40B4-BE49-F238E27FC236}">
                  <a16:creationId xmlns:a16="http://schemas.microsoft.com/office/drawing/2014/main" id="{AD34C0AC-6EF6-45D9-A096-6596DD81FBF8}"/>
                </a:ext>
              </a:extLst>
            </p:cNvPr>
            <p:cNvSpPr/>
            <p:nvPr/>
          </p:nvSpPr>
          <p:spPr>
            <a:xfrm rot="10615974" flipH="1" flipV="1">
              <a:off x="3714689" y="3192904"/>
              <a:ext cx="71168" cy="71167"/>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61" name="円/楕円 20">
              <a:extLst>
                <a:ext uri="{FF2B5EF4-FFF2-40B4-BE49-F238E27FC236}">
                  <a16:creationId xmlns:a16="http://schemas.microsoft.com/office/drawing/2014/main" id="{4A796D67-B0AF-4147-BA1C-22CB62970E3E}"/>
                </a:ext>
              </a:extLst>
            </p:cNvPr>
            <p:cNvSpPr/>
            <p:nvPr/>
          </p:nvSpPr>
          <p:spPr>
            <a:xfrm rot="10615974" flipH="1" flipV="1">
              <a:off x="2902502" y="3256454"/>
              <a:ext cx="71168" cy="71167"/>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62" name="円/楕円 20">
              <a:extLst>
                <a:ext uri="{FF2B5EF4-FFF2-40B4-BE49-F238E27FC236}">
                  <a16:creationId xmlns:a16="http://schemas.microsoft.com/office/drawing/2014/main" id="{C915DFF1-B067-4257-B655-E32A8A979C60}"/>
                </a:ext>
              </a:extLst>
            </p:cNvPr>
            <p:cNvSpPr/>
            <p:nvPr/>
          </p:nvSpPr>
          <p:spPr>
            <a:xfrm rot="10615974" flipH="1" flipV="1">
              <a:off x="3098282" y="3150760"/>
              <a:ext cx="71168" cy="71167"/>
            </a:xfrm>
            <a:prstGeom prst="ellipse">
              <a:avLst/>
            </a:prstGeom>
            <a:solidFill>
              <a:srgbClr val="EFB251"/>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63" name="円/楕円 20">
              <a:extLst>
                <a:ext uri="{FF2B5EF4-FFF2-40B4-BE49-F238E27FC236}">
                  <a16:creationId xmlns:a16="http://schemas.microsoft.com/office/drawing/2014/main" id="{D3C963CF-C660-4524-8D8A-854E18664344}"/>
                </a:ext>
              </a:extLst>
            </p:cNvPr>
            <p:cNvSpPr/>
            <p:nvPr/>
          </p:nvSpPr>
          <p:spPr>
            <a:xfrm rot="10615974" flipH="1" flipV="1">
              <a:off x="3443438" y="3155862"/>
              <a:ext cx="71168" cy="71167"/>
            </a:xfrm>
            <a:prstGeom prst="ellipse">
              <a:avLst/>
            </a:prstGeom>
            <a:solidFill>
              <a:srgbClr val="FF99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64" name="円/楕円 20">
              <a:extLst>
                <a:ext uri="{FF2B5EF4-FFF2-40B4-BE49-F238E27FC236}">
                  <a16:creationId xmlns:a16="http://schemas.microsoft.com/office/drawing/2014/main" id="{13E69E8A-1769-4CAC-B1BE-6AFBDDED5AFE}"/>
                </a:ext>
              </a:extLst>
            </p:cNvPr>
            <p:cNvSpPr/>
            <p:nvPr/>
          </p:nvSpPr>
          <p:spPr>
            <a:xfrm rot="10615974" flipH="1" flipV="1">
              <a:off x="3248992" y="3454633"/>
              <a:ext cx="71168" cy="71167"/>
            </a:xfrm>
            <a:prstGeom prst="ellipse">
              <a:avLst/>
            </a:prstGeom>
            <a:blipFill rotWithShape="1">
              <a:blip r:embed="rId3">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65" name="円/楕円 20">
              <a:extLst>
                <a:ext uri="{FF2B5EF4-FFF2-40B4-BE49-F238E27FC236}">
                  <a16:creationId xmlns:a16="http://schemas.microsoft.com/office/drawing/2014/main" id="{16B8CDFD-7309-42E6-A9BC-C3FAEA392910}"/>
                </a:ext>
              </a:extLst>
            </p:cNvPr>
            <p:cNvSpPr/>
            <p:nvPr/>
          </p:nvSpPr>
          <p:spPr>
            <a:xfrm rot="10615974" flipH="1" flipV="1">
              <a:off x="3797318" y="2606274"/>
              <a:ext cx="71168" cy="71167"/>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66" name="円/楕円 20">
              <a:extLst>
                <a:ext uri="{FF2B5EF4-FFF2-40B4-BE49-F238E27FC236}">
                  <a16:creationId xmlns:a16="http://schemas.microsoft.com/office/drawing/2014/main" id="{28FABB08-9162-4EA4-8603-D4D7D53E5839}"/>
                </a:ext>
              </a:extLst>
            </p:cNvPr>
            <p:cNvSpPr/>
            <p:nvPr/>
          </p:nvSpPr>
          <p:spPr>
            <a:xfrm rot="1299016" flipH="1" flipV="1">
              <a:off x="3016555" y="4217509"/>
              <a:ext cx="71168" cy="71167"/>
            </a:xfrm>
            <a:prstGeom prst="ellipse">
              <a:avLst/>
            </a:prstGeom>
            <a:solidFill>
              <a:srgbClr val="6DDD9A"/>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67" name="円/楕円 20">
              <a:extLst>
                <a:ext uri="{FF2B5EF4-FFF2-40B4-BE49-F238E27FC236}">
                  <a16:creationId xmlns:a16="http://schemas.microsoft.com/office/drawing/2014/main" id="{50F84F11-E089-450C-8248-62F9F4B7A137}"/>
                </a:ext>
              </a:extLst>
            </p:cNvPr>
            <p:cNvSpPr/>
            <p:nvPr/>
          </p:nvSpPr>
          <p:spPr>
            <a:xfrm rot="1299016" flipH="1" flipV="1">
              <a:off x="4390965" y="3738877"/>
              <a:ext cx="71168" cy="71167"/>
            </a:xfrm>
            <a:prstGeom prst="ellipse">
              <a:avLst/>
            </a:prstGeom>
            <a:blipFill rotWithShape="1">
              <a:blip r:embed="rId3">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68" name="円/楕円 20">
              <a:extLst>
                <a:ext uri="{FF2B5EF4-FFF2-40B4-BE49-F238E27FC236}">
                  <a16:creationId xmlns:a16="http://schemas.microsoft.com/office/drawing/2014/main" id="{82F939E7-C166-4318-B5C0-93102B7A322C}"/>
                </a:ext>
              </a:extLst>
            </p:cNvPr>
            <p:cNvSpPr/>
            <p:nvPr/>
          </p:nvSpPr>
          <p:spPr>
            <a:xfrm rot="1299016" flipH="1" flipV="1">
              <a:off x="2425324" y="3905658"/>
              <a:ext cx="71168" cy="71167"/>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69" name="円/楕円 20">
              <a:extLst>
                <a:ext uri="{FF2B5EF4-FFF2-40B4-BE49-F238E27FC236}">
                  <a16:creationId xmlns:a16="http://schemas.microsoft.com/office/drawing/2014/main" id="{F672D55B-93D8-426B-B1AE-B4E00DF042C1}"/>
                </a:ext>
              </a:extLst>
            </p:cNvPr>
            <p:cNvSpPr/>
            <p:nvPr/>
          </p:nvSpPr>
          <p:spPr>
            <a:xfrm rot="1299016" flipH="1" flipV="1">
              <a:off x="3189672" y="4187539"/>
              <a:ext cx="71168" cy="71167"/>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70" name="円/楕円 20">
              <a:extLst>
                <a:ext uri="{FF2B5EF4-FFF2-40B4-BE49-F238E27FC236}">
                  <a16:creationId xmlns:a16="http://schemas.microsoft.com/office/drawing/2014/main" id="{CBD28091-D192-4EB6-8243-E398B63B32C0}"/>
                </a:ext>
              </a:extLst>
            </p:cNvPr>
            <p:cNvSpPr/>
            <p:nvPr/>
          </p:nvSpPr>
          <p:spPr>
            <a:xfrm rot="1299016" flipH="1" flipV="1">
              <a:off x="2734152" y="3694258"/>
              <a:ext cx="71168" cy="71167"/>
            </a:xfrm>
            <a:prstGeom prst="ellipse">
              <a:avLst/>
            </a:prstGeom>
            <a:solidFill>
              <a:srgbClr val="EFB251"/>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71" name="円/楕円 20">
              <a:extLst>
                <a:ext uri="{FF2B5EF4-FFF2-40B4-BE49-F238E27FC236}">
                  <a16:creationId xmlns:a16="http://schemas.microsoft.com/office/drawing/2014/main" id="{E33CF1E3-A545-445F-A224-F4815EBDF4E5}"/>
                </a:ext>
              </a:extLst>
            </p:cNvPr>
            <p:cNvSpPr/>
            <p:nvPr/>
          </p:nvSpPr>
          <p:spPr>
            <a:xfrm rot="1299016" flipH="1" flipV="1">
              <a:off x="2656234" y="4052727"/>
              <a:ext cx="71168" cy="71167"/>
            </a:xfrm>
            <a:prstGeom prst="ellipse">
              <a:avLst/>
            </a:prstGeom>
            <a:solidFill>
              <a:srgbClr val="FF99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72" name="円/楕円 20">
              <a:extLst>
                <a:ext uri="{FF2B5EF4-FFF2-40B4-BE49-F238E27FC236}">
                  <a16:creationId xmlns:a16="http://schemas.microsoft.com/office/drawing/2014/main" id="{1AA242E8-A913-4253-B7AE-9B527E374638}"/>
                </a:ext>
              </a:extLst>
            </p:cNvPr>
            <p:cNvSpPr/>
            <p:nvPr/>
          </p:nvSpPr>
          <p:spPr>
            <a:xfrm rot="1299016" flipH="1" flipV="1">
              <a:off x="4215253" y="3488099"/>
              <a:ext cx="71168" cy="71167"/>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73" name="円/楕円 20">
              <a:extLst>
                <a:ext uri="{FF2B5EF4-FFF2-40B4-BE49-F238E27FC236}">
                  <a16:creationId xmlns:a16="http://schemas.microsoft.com/office/drawing/2014/main" id="{D94507C0-CB97-4729-A5C7-B15F6A80F749}"/>
                </a:ext>
              </a:extLst>
            </p:cNvPr>
            <p:cNvSpPr/>
            <p:nvPr/>
          </p:nvSpPr>
          <p:spPr>
            <a:xfrm rot="18399016" flipH="1" flipV="1">
              <a:off x="4022376" y="3772504"/>
              <a:ext cx="59510" cy="54020"/>
            </a:xfrm>
            <a:prstGeom prst="ellipse">
              <a:avLst/>
            </a:prstGeom>
            <a:solidFill>
              <a:srgbClr val="6DDD9A"/>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74" name="円/楕円 20">
              <a:extLst>
                <a:ext uri="{FF2B5EF4-FFF2-40B4-BE49-F238E27FC236}">
                  <a16:creationId xmlns:a16="http://schemas.microsoft.com/office/drawing/2014/main" id="{2A7A1A3C-AAD7-472E-A282-BA38C24504FB}"/>
                </a:ext>
              </a:extLst>
            </p:cNvPr>
            <p:cNvSpPr/>
            <p:nvPr/>
          </p:nvSpPr>
          <p:spPr>
            <a:xfrm rot="18399016" flipH="1" flipV="1">
              <a:off x="3428853" y="4095189"/>
              <a:ext cx="59510" cy="54020"/>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75" name="円/楕円 20">
              <a:extLst>
                <a:ext uri="{FF2B5EF4-FFF2-40B4-BE49-F238E27FC236}">
                  <a16:creationId xmlns:a16="http://schemas.microsoft.com/office/drawing/2014/main" id="{BAAD7C14-BE2D-4407-8776-F2D37F751278}"/>
                </a:ext>
              </a:extLst>
            </p:cNvPr>
            <p:cNvSpPr/>
            <p:nvPr/>
          </p:nvSpPr>
          <p:spPr>
            <a:xfrm rot="18399016" flipH="1" flipV="1">
              <a:off x="3830960" y="3548661"/>
              <a:ext cx="59510" cy="54020"/>
            </a:xfrm>
            <a:prstGeom prst="ellipse">
              <a:avLst/>
            </a:prstGeom>
            <a:solidFill>
              <a:srgbClr val="B6DF5E"/>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76" name="円/楕円 20">
              <a:extLst>
                <a:ext uri="{FF2B5EF4-FFF2-40B4-BE49-F238E27FC236}">
                  <a16:creationId xmlns:a16="http://schemas.microsoft.com/office/drawing/2014/main" id="{911E9BB7-1E0A-4AE1-BEDD-A04E521D93BF}"/>
                </a:ext>
              </a:extLst>
            </p:cNvPr>
            <p:cNvSpPr/>
            <p:nvPr/>
          </p:nvSpPr>
          <p:spPr>
            <a:xfrm rot="18399016" flipH="1" flipV="1">
              <a:off x="3342883" y="3819570"/>
              <a:ext cx="59510" cy="54020"/>
            </a:xfrm>
            <a:prstGeom prst="ellipse">
              <a:avLst/>
            </a:prstGeom>
            <a:solidFill>
              <a:srgbClr val="EFB251"/>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77" name="円/楕円 20">
              <a:extLst>
                <a:ext uri="{FF2B5EF4-FFF2-40B4-BE49-F238E27FC236}">
                  <a16:creationId xmlns:a16="http://schemas.microsoft.com/office/drawing/2014/main" id="{E538ACF7-0BDC-4FC2-BDFD-9B7DFE2A926A}"/>
                </a:ext>
              </a:extLst>
            </p:cNvPr>
            <p:cNvSpPr/>
            <p:nvPr/>
          </p:nvSpPr>
          <p:spPr>
            <a:xfrm rot="18399016" flipH="1" flipV="1">
              <a:off x="3597613" y="3940512"/>
              <a:ext cx="59510" cy="54020"/>
            </a:xfrm>
            <a:prstGeom prst="ellipse">
              <a:avLst/>
            </a:prstGeom>
            <a:solidFill>
              <a:srgbClr val="FF99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78" name="楕円 56">
              <a:extLst>
                <a:ext uri="{FF2B5EF4-FFF2-40B4-BE49-F238E27FC236}">
                  <a16:creationId xmlns:a16="http://schemas.microsoft.com/office/drawing/2014/main" id="{D925A092-67CF-4FF0-ADFE-E92496D60FC7}"/>
                </a:ext>
              </a:extLst>
            </p:cNvPr>
            <p:cNvSpPr/>
            <p:nvPr/>
          </p:nvSpPr>
          <p:spPr>
            <a:xfrm rot="19242162">
              <a:off x="3567682" y="3503636"/>
              <a:ext cx="493761" cy="493762"/>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79" name="楕円 57">
              <a:extLst>
                <a:ext uri="{FF2B5EF4-FFF2-40B4-BE49-F238E27FC236}">
                  <a16:creationId xmlns:a16="http://schemas.microsoft.com/office/drawing/2014/main" id="{A4B30EDF-6A6B-4C85-ACCA-CCD1704035ED}"/>
                </a:ext>
              </a:extLst>
            </p:cNvPr>
            <p:cNvSpPr/>
            <p:nvPr/>
          </p:nvSpPr>
          <p:spPr>
            <a:xfrm rot="19242162">
              <a:off x="3333050" y="3252459"/>
              <a:ext cx="631117" cy="63111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80" name="楕円 53">
              <a:extLst>
                <a:ext uri="{FF2B5EF4-FFF2-40B4-BE49-F238E27FC236}">
                  <a16:creationId xmlns:a16="http://schemas.microsoft.com/office/drawing/2014/main" id="{809AA5EF-CA20-4B68-AAC4-0C2802D77829}"/>
                </a:ext>
              </a:extLst>
            </p:cNvPr>
            <p:cNvSpPr/>
            <p:nvPr/>
          </p:nvSpPr>
          <p:spPr>
            <a:xfrm rot="19242162">
              <a:off x="3216760" y="3530432"/>
              <a:ext cx="593016" cy="593017"/>
            </a:xfrm>
            <a:prstGeom prst="ellipse">
              <a:avLst/>
            </a:prstGeom>
            <a:gradFill flip="none" rotWithShape="1">
              <a:gsLst>
                <a:gs pos="76000">
                  <a:srgbClr val="FACAC4">
                    <a:alpha val="8000"/>
                  </a:srgbClr>
                </a:gs>
                <a:gs pos="44500">
                  <a:srgbClr val="F28F84">
                    <a:alpha val="63000"/>
                  </a:srgbClr>
                </a:gs>
                <a:gs pos="27000">
                  <a:srgbClr val="EE7164">
                    <a:alpha val="80000"/>
                  </a:srgbClr>
                </a:gs>
                <a:gs pos="2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81" name="楕円 64">
              <a:extLst>
                <a:ext uri="{FF2B5EF4-FFF2-40B4-BE49-F238E27FC236}">
                  <a16:creationId xmlns:a16="http://schemas.microsoft.com/office/drawing/2014/main" id="{5D6544ED-3223-4950-8038-61FF95093B52}"/>
                </a:ext>
              </a:extLst>
            </p:cNvPr>
            <p:cNvSpPr/>
            <p:nvPr/>
          </p:nvSpPr>
          <p:spPr>
            <a:xfrm rot="5722044">
              <a:off x="3493135" y="3481996"/>
              <a:ext cx="256125" cy="539382"/>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82" name="楕円 65">
              <a:extLst>
                <a:ext uri="{FF2B5EF4-FFF2-40B4-BE49-F238E27FC236}">
                  <a16:creationId xmlns:a16="http://schemas.microsoft.com/office/drawing/2014/main" id="{3A6D4AAB-054C-48B2-AF4A-489B9935C39E}"/>
                </a:ext>
              </a:extLst>
            </p:cNvPr>
            <p:cNvSpPr/>
            <p:nvPr/>
          </p:nvSpPr>
          <p:spPr>
            <a:xfrm rot="564899">
              <a:off x="3517870" y="3332149"/>
              <a:ext cx="249421" cy="680501"/>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83" name="楕円 71">
              <a:extLst>
                <a:ext uri="{FF2B5EF4-FFF2-40B4-BE49-F238E27FC236}">
                  <a16:creationId xmlns:a16="http://schemas.microsoft.com/office/drawing/2014/main" id="{D5CDFF1D-09AF-4F9F-9D88-3ED0AB8393AF}"/>
                </a:ext>
              </a:extLst>
            </p:cNvPr>
            <p:cNvSpPr/>
            <p:nvPr/>
          </p:nvSpPr>
          <p:spPr>
            <a:xfrm rot="18037802">
              <a:off x="3488374" y="3374791"/>
              <a:ext cx="286247" cy="522215"/>
            </a:xfrm>
            <a:prstGeom prst="ellipse">
              <a:avLst/>
            </a:prstGeom>
            <a:gradFill flip="none" rotWithShape="1">
              <a:gsLst>
                <a:gs pos="38000">
                  <a:srgbClr val="F7615A">
                    <a:alpha val="72000"/>
                  </a:srgbClr>
                </a:gs>
                <a:gs pos="89000">
                  <a:srgbClr val="EE7164">
                    <a:alpha val="10000"/>
                  </a:srgbClr>
                </a:gs>
                <a:gs pos="15000">
                  <a:srgbClr val="FF5050">
                    <a:alpha val="71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84" name="右矢印 385">
              <a:extLst>
                <a:ext uri="{FF2B5EF4-FFF2-40B4-BE49-F238E27FC236}">
                  <a16:creationId xmlns:a16="http://schemas.microsoft.com/office/drawing/2014/main" id="{6379CA1A-B0A7-4675-A285-FCFFC4648AD4}"/>
                </a:ext>
              </a:extLst>
            </p:cNvPr>
            <p:cNvSpPr/>
            <p:nvPr/>
          </p:nvSpPr>
          <p:spPr>
            <a:xfrm rot="10580181">
              <a:off x="2328406" y="3768216"/>
              <a:ext cx="1072460" cy="181322"/>
            </a:xfrm>
            <a:prstGeom prst="rightArrow">
              <a:avLst>
                <a:gd name="adj1" fmla="val 35042"/>
                <a:gd name="adj2" fmla="val 97506"/>
              </a:avLst>
            </a:prstGeom>
            <a:solidFill>
              <a:srgbClr val="C00000"/>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85" name="右矢印 386">
              <a:extLst>
                <a:ext uri="{FF2B5EF4-FFF2-40B4-BE49-F238E27FC236}">
                  <a16:creationId xmlns:a16="http://schemas.microsoft.com/office/drawing/2014/main" id="{1A341808-2856-4F75-BC1E-1EEEDC6F692F}"/>
                </a:ext>
              </a:extLst>
            </p:cNvPr>
            <p:cNvSpPr/>
            <p:nvPr/>
          </p:nvSpPr>
          <p:spPr>
            <a:xfrm rot="20749557">
              <a:off x="3656062" y="3482471"/>
              <a:ext cx="1072460" cy="181322"/>
            </a:xfrm>
            <a:prstGeom prst="rightArrow">
              <a:avLst>
                <a:gd name="adj1" fmla="val 35042"/>
                <a:gd name="adj2" fmla="val 97506"/>
              </a:avLst>
            </a:prstGeom>
            <a:solidFill>
              <a:srgbClr val="C00000"/>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86" name="右矢印 387">
              <a:extLst>
                <a:ext uri="{FF2B5EF4-FFF2-40B4-BE49-F238E27FC236}">
                  <a16:creationId xmlns:a16="http://schemas.microsoft.com/office/drawing/2014/main" id="{1F7E9441-4DA5-4557-ADD2-CAC750B1832F}"/>
                </a:ext>
              </a:extLst>
            </p:cNvPr>
            <p:cNvSpPr/>
            <p:nvPr/>
          </p:nvSpPr>
          <p:spPr>
            <a:xfrm rot="18661288">
              <a:off x="3439303" y="3219965"/>
              <a:ext cx="890187" cy="161563"/>
            </a:xfrm>
            <a:prstGeom prst="rightArrow">
              <a:avLst>
                <a:gd name="adj1" fmla="val 35042"/>
                <a:gd name="adj2" fmla="val 97506"/>
              </a:avLst>
            </a:prstGeom>
            <a:solidFill>
              <a:srgbClr val="C00000"/>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87" name="右矢印 388">
              <a:extLst>
                <a:ext uri="{FF2B5EF4-FFF2-40B4-BE49-F238E27FC236}">
                  <a16:creationId xmlns:a16="http://schemas.microsoft.com/office/drawing/2014/main" id="{E97B6F8E-807D-4ACB-BA59-332BED06AF75}"/>
                </a:ext>
              </a:extLst>
            </p:cNvPr>
            <p:cNvSpPr/>
            <p:nvPr/>
          </p:nvSpPr>
          <p:spPr>
            <a:xfrm rot="7474498">
              <a:off x="2862034" y="4146316"/>
              <a:ext cx="937631" cy="129037"/>
            </a:xfrm>
            <a:prstGeom prst="rightArrow">
              <a:avLst>
                <a:gd name="adj1" fmla="val 35042"/>
                <a:gd name="adj2" fmla="val 97506"/>
              </a:avLst>
            </a:prstGeom>
            <a:solidFill>
              <a:srgbClr val="C00000"/>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88" name="楕円 64">
              <a:extLst>
                <a:ext uri="{FF2B5EF4-FFF2-40B4-BE49-F238E27FC236}">
                  <a16:creationId xmlns:a16="http://schemas.microsoft.com/office/drawing/2014/main" id="{3F947870-77FE-4F66-9F2D-C7A0F85E4ED6}"/>
                </a:ext>
              </a:extLst>
            </p:cNvPr>
            <p:cNvSpPr/>
            <p:nvPr/>
          </p:nvSpPr>
          <p:spPr>
            <a:xfrm rot="5722044">
              <a:off x="3347755" y="3539189"/>
              <a:ext cx="256125" cy="539382"/>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89" name="楕円 65">
              <a:extLst>
                <a:ext uri="{FF2B5EF4-FFF2-40B4-BE49-F238E27FC236}">
                  <a16:creationId xmlns:a16="http://schemas.microsoft.com/office/drawing/2014/main" id="{737799C9-6ECF-4147-BA2C-7A91A4F40AA0}"/>
                </a:ext>
              </a:extLst>
            </p:cNvPr>
            <p:cNvSpPr/>
            <p:nvPr/>
          </p:nvSpPr>
          <p:spPr>
            <a:xfrm rot="564899">
              <a:off x="3431746" y="3353842"/>
              <a:ext cx="434661" cy="612431"/>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90" name="楕円 77">
              <a:extLst>
                <a:ext uri="{FF2B5EF4-FFF2-40B4-BE49-F238E27FC236}">
                  <a16:creationId xmlns:a16="http://schemas.microsoft.com/office/drawing/2014/main" id="{B3FAD2E3-61CB-4CB6-A1A6-7DCF584B3CFD}"/>
                </a:ext>
              </a:extLst>
            </p:cNvPr>
            <p:cNvSpPr/>
            <p:nvPr/>
          </p:nvSpPr>
          <p:spPr>
            <a:xfrm rot="6974957">
              <a:off x="3530172" y="3485492"/>
              <a:ext cx="283214" cy="40266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91" name="楕円 77">
              <a:extLst>
                <a:ext uri="{FF2B5EF4-FFF2-40B4-BE49-F238E27FC236}">
                  <a16:creationId xmlns:a16="http://schemas.microsoft.com/office/drawing/2014/main" id="{168F6AC7-9721-4462-872C-90FAD7FAACBF}"/>
                </a:ext>
              </a:extLst>
            </p:cNvPr>
            <p:cNvSpPr/>
            <p:nvPr/>
          </p:nvSpPr>
          <p:spPr>
            <a:xfrm rot="6974957">
              <a:off x="3486734" y="3619325"/>
              <a:ext cx="234773" cy="323008"/>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92" name="円/楕円 20">
              <a:extLst>
                <a:ext uri="{FF2B5EF4-FFF2-40B4-BE49-F238E27FC236}">
                  <a16:creationId xmlns:a16="http://schemas.microsoft.com/office/drawing/2014/main" id="{A164C08F-5C6A-4713-AFA0-B1338C66AE19}"/>
                </a:ext>
              </a:extLst>
            </p:cNvPr>
            <p:cNvSpPr/>
            <p:nvPr/>
          </p:nvSpPr>
          <p:spPr>
            <a:xfrm rot="2395037" flipH="1" flipV="1">
              <a:off x="2092000" y="3806290"/>
              <a:ext cx="115265" cy="115265"/>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93" name="円/楕円 20">
              <a:extLst>
                <a:ext uri="{FF2B5EF4-FFF2-40B4-BE49-F238E27FC236}">
                  <a16:creationId xmlns:a16="http://schemas.microsoft.com/office/drawing/2014/main" id="{232B4BC6-D996-41AA-8738-AE5D0781BFF2}"/>
                </a:ext>
              </a:extLst>
            </p:cNvPr>
            <p:cNvSpPr/>
            <p:nvPr/>
          </p:nvSpPr>
          <p:spPr>
            <a:xfrm rot="2395037" flipH="1" flipV="1">
              <a:off x="4902422" y="3269921"/>
              <a:ext cx="115265" cy="115265"/>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94" name="円/楕円 20">
              <a:extLst>
                <a:ext uri="{FF2B5EF4-FFF2-40B4-BE49-F238E27FC236}">
                  <a16:creationId xmlns:a16="http://schemas.microsoft.com/office/drawing/2014/main" id="{68EBEF62-6ED3-4C4B-85B6-E60A993C2F75}"/>
                </a:ext>
              </a:extLst>
            </p:cNvPr>
            <p:cNvSpPr/>
            <p:nvPr/>
          </p:nvSpPr>
          <p:spPr>
            <a:xfrm rot="2395037" flipH="1" flipV="1">
              <a:off x="4259935" y="2731474"/>
              <a:ext cx="93537" cy="93537"/>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95" name="円/楕円 20">
              <a:extLst>
                <a:ext uri="{FF2B5EF4-FFF2-40B4-BE49-F238E27FC236}">
                  <a16:creationId xmlns:a16="http://schemas.microsoft.com/office/drawing/2014/main" id="{1C00F1E5-80A4-4EFD-B2BC-7FC7FF9EC27A}"/>
                </a:ext>
              </a:extLst>
            </p:cNvPr>
            <p:cNvSpPr/>
            <p:nvPr/>
          </p:nvSpPr>
          <p:spPr>
            <a:xfrm rot="2395037" flipH="1" flipV="1">
              <a:off x="2893443" y="4653807"/>
              <a:ext cx="93537" cy="93537"/>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96" name="楕円 65">
              <a:extLst>
                <a:ext uri="{FF2B5EF4-FFF2-40B4-BE49-F238E27FC236}">
                  <a16:creationId xmlns:a16="http://schemas.microsoft.com/office/drawing/2014/main" id="{591ED1B5-1BC9-42B3-9F50-1B845181EC64}"/>
                </a:ext>
              </a:extLst>
            </p:cNvPr>
            <p:cNvSpPr/>
            <p:nvPr/>
          </p:nvSpPr>
          <p:spPr>
            <a:xfrm rot="564899">
              <a:off x="3452793" y="3324301"/>
              <a:ext cx="434661" cy="612431"/>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97" name="楕円 65">
              <a:extLst>
                <a:ext uri="{FF2B5EF4-FFF2-40B4-BE49-F238E27FC236}">
                  <a16:creationId xmlns:a16="http://schemas.microsoft.com/office/drawing/2014/main" id="{528567B3-9E32-429E-807E-A235079FC386}"/>
                </a:ext>
              </a:extLst>
            </p:cNvPr>
            <p:cNvSpPr/>
            <p:nvPr/>
          </p:nvSpPr>
          <p:spPr>
            <a:xfrm rot="564899">
              <a:off x="3172727" y="3451153"/>
              <a:ext cx="434661" cy="612431"/>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98" name="楕円 65">
              <a:extLst>
                <a:ext uri="{FF2B5EF4-FFF2-40B4-BE49-F238E27FC236}">
                  <a16:creationId xmlns:a16="http://schemas.microsoft.com/office/drawing/2014/main" id="{6F662808-3080-44CF-A7AA-832E2269F40D}"/>
                </a:ext>
              </a:extLst>
            </p:cNvPr>
            <p:cNvSpPr/>
            <p:nvPr/>
          </p:nvSpPr>
          <p:spPr>
            <a:xfrm rot="564899">
              <a:off x="3478313" y="3771697"/>
              <a:ext cx="195582" cy="308159"/>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3810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99" name="楕円 65">
              <a:extLst>
                <a:ext uri="{FF2B5EF4-FFF2-40B4-BE49-F238E27FC236}">
                  <a16:creationId xmlns:a16="http://schemas.microsoft.com/office/drawing/2014/main" id="{228BF783-4175-4BA3-BA85-FEB7042C946B}"/>
                </a:ext>
              </a:extLst>
            </p:cNvPr>
            <p:cNvSpPr/>
            <p:nvPr/>
          </p:nvSpPr>
          <p:spPr>
            <a:xfrm rot="564899">
              <a:off x="3233925" y="3487520"/>
              <a:ext cx="434661" cy="612431"/>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grpSp>
      <p:grpSp>
        <p:nvGrpSpPr>
          <p:cNvPr id="100" name="Group 99">
            <a:extLst>
              <a:ext uri="{FF2B5EF4-FFF2-40B4-BE49-F238E27FC236}">
                <a16:creationId xmlns:a16="http://schemas.microsoft.com/office/drawing/2014/main" id="{A3ABE1EE-69F3-414B-9B21-064DB5E3D0CD}"/>
              </a:ext>
            </a:extLst>
          </p:cNvPr>
          <p:cNvGrpSpPr/>
          <p:nvPr/>
        </p:nvGrpSpPr>
        <p:grpSpPr>
          <a:xfrm>
            <a:off x="8092808" y="1182615"/>
            <a:ext cx="2559096" cy="2276311"/>
            <a:chOff x="7797622" y="1836860"/>
            <a:chExt cx="3851417" cy="3425830"/>
          </a:xfrm>
        </p:grpSpPr>
        <p:sp>
          <p:nvSpPr>
            <p:cNvPr id="101" name="円/楕円 20">
              <a:extLst>
                <a:ext uri="{FF2B5EF4-FFF2-40B4-BE49-F238E27FC236}">
                  <a16:creationId xmlns:a16="http://schemas.microsoft.com/office/drawing/2014/main" id="{E8DA9A45-D8C3-4FCB-853E-F62651E3A279}"/>
                </a:ext>
              </a:extLst>
            </p:cNvPr>
            <p:cNvSpPr/>
            <p:nvPr/>
          </p:nvSpPr>
          <p:spPr>
            <a:xfrm rot="10706043" flipH="1" flipV="1">
              <a:off x="10482907" y="1836860"/>
              <a:ext cx="77618" cy="77618"/>
            </a:xfrm>
            <a:prstGeom prst="ellipse">
              <a:avLst/>
            </a:prstGeom>
            <a:blipFill rotWithShape="1">
              <a:blip r:embed="rId3">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02" name="円/楕円 20">
              <a:extLst>
                <a:ext uri="{FF2B5EF4-FFF2-40B4-BE49-F238E27FC236}">
                  <a16:creationId xmlns:a16="http://schemas.microsoft.com/office/drawing/2014/main" id="{6F7E251E-0712-413D-9353-6CCD5CA9D8A2}"/>
                </a:ext>
              </a:extLst>
            </p:cNvPr>
            <p:cNvSpPr/>
            <p:nvPr/>
          </p:nvSpPr>
          <p:spPr>
            <a:xfrm rot="10706043" flipH="1" flipV="1">
              <a:off x="10194396" y="1943905"/>
              <a:ext cx="77618" cy="77618"/>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03" name="円/楕円 20">
              <a:extLst>
                <a:ext uri="{FF2B5EF4-FFF2-40B4-BE49-F238E27FC236}">
                  <a16:creationId xmlns:a16="http://schemas.microsoft.com/office/drawing/2014/main" id="{AA17D15C-3DC5-4DA3-8A05-949FA18B3DEE}"/>
                </a:ext>
              </a:extLst>
            </p:cNvPr>
            <p:cNvSpPr/>
            <p:nvPr/>
          </p:nvSpPr>
          <p:spPr>
            <a:xfrm rot="10706043" flipH="1" flipV="1">
              <a:off x="10798107" y="1939599"/>
              <a:ext cx="77618" cy="77618"/>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04" name="円/楕円 20">
              <a:extLst>
                <a:ext uri="{FF2B5EF4-FFF2-40B4-BE49-F238E27FC236}">
                  <a16:creationId xmlns:a16="http://schemas.microsoft.com/office/drawing/2014/main" id="{7882D608-FB2B-4D06-BCC7-8D968346C53E}"/>
                </a:ext>
              </a:extLst>
            </p:cNvPr>
            <p:cNvSpPr/>
            <p:nvPr/>
          </p:nvSpPr>
          <p:spPr>
            <a:xfrm rot="10706043" flipH="1" flipV="1">
              <a:off x="10660656" y="2200696"/>
              <a:ext cx="77618" cy="77618"/>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05" name="円/楕円 20">
              <a:extLst>
                <a:ext uri="{FF2B5EF4-FFF2-40B4-BE49-F238E27FC236}">
                  <a16:creationId xmlns:a16="http://schemas.microsoft.com/office/drawing/2014/main" id="{20AE18E1-C935-4936-9781-6F3ACCC4932D}"/>
                </a:ext>
              </a:extLst>
            </p:cNvPr>
            <p:cNvSpPr/>
            <p:nvPr/>
          </p:nvSpPr>
          <p:spPr>
            <a:xfrm rot="10706043" flipH="1" flipV="1">
              <a:off x="8182706" y="2602068"/>
              <a:ext cx="77618" cy="77618"/>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06" name="円/楕円 20">
              <a:extLst>
                <a:ext uri="{FF2B5EF4-FFF2-40B4-BE49-F238E27FC236}">
                  <a16:creationId xmlns:a16="http://schemas.microsoft.com/office/drawing/2014/main" id="{E0CDF778-7D02-4553-B52C-31FD16AD6D44}"/>
                </a:ext>
              </a:extLst>
            </p:cNvPr>
            <p:cNvSpPr/>
            <p:nvPr/>
          </p:nvSpPr>
          <p:spPr>
            <a:xfrm rot="10706043" flipH="1" flipV="1">
              <a:off x="8211350" y="2984086"/>
              <a:ext cx="77618" cy="77618"/>
            </a:xfrm>
            <a:prstGeom prst="ellipse">
              <a:avLst/>
            </a:prstGeom>
            <a:solidFill>
              <a:srgbClr val="EFB251"/>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07" name="円/楕円 20">
              <a:extLst>
                <a:ext uri="{FF2B5EF4-FFF2-40B4-BE49-F238E27FC236}">
                  <a16:creationId xmlns:a16="http://schemas.microsoft.com/office/drawing/2014/main" id="{8C2FE382-30F8-47FB-B2B6-5A281CECEC06}"/>
                </a:ext>
              </a:extLst>
            </p:cNvPr>
            <p:cNvSpPr/>
            <p:nvPr/>
          </p:nvSpPr>
          <p:spPr>
            <a:xfrm rot="10706043" flipH="1" flipV="1">
              <a:off x="8933576" y="2068930"/>
              <a:ext cx="77618" cy="77618"/>
            </a:xfrm>
            <a:prstGeom prst="ellipse">
              <a:avLst/>
            </a:prstGeom>
            <a:solidFill>
              <a:srgbClr val="FF99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08" name="円/楕円 20">
              <a:extLst>
                <a:ext uri="{FF2B5EF4-FFF2-40B4-BE49-F238E27FC236}">
                  <a16:creationId xmlns:a16="http://schemas.microsoft.com/office/drawing/2014/main" id="{0204C86D-ACE9-4751-8129-943718B2E9F8}"/>
                </a:ext>
              </a:extLst>
            </p:cNvPr>
            <p:cNvSpPr/>
            <p:nvPr/>
          </p:nvSpPr>
          <p:spPr>
            <a:xfrm rot="10706043" flipH="1" flipV="1">
              <a:off x="8713040" y="2389117"/>
              <a:ext cx="77618" cy="77618"/>
            </a:xfrm>
            <a:prstGeom prst="ellipse">
              <a:avLst/>
            </a:prstGeom>
            <a:blipFill rotWithShape="1">
              <a:blip r:embed="rId3">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09" name="爆発 2 155">
              <a:extLst>
                <a:ext uri="{FF2B5EF4-FFF2-40B4-BE49-F238E27FC236}">
                  <a16:creationId xmlns:a16="http://schemas.microsoft.com/office/drawing/2014/main" id="{909EC479-8B7F-4C2F-801A-2102CEE67D94}"/>
                </a:ext>
              </a:extLst>
            </p:cNvPr>
            <p:cNvSpPr/>
            <p:nvPr/>
          </p:nvSpPr>
          <p:spPr>
            <a:xfrm rot="18239659">
              <a:off x="9391659" y="3263104"/>
              <a:ext cx="546015" cy="575257"/>
            </a:xfrm>
            <a:prstGeom prst="irregularSeal2">
              <a:avLst/>
            </a:prstGeom>
            <a:solidFill>
              <a:sysClr val="windowText" lastClr="000000"/>
            </a:solidFill>
            <a:ln w="19050" cap="rnd" cmpd="sng" algn="ctr">
              <a:solidFill>
                <a:srgbClr val="212121">
                  <a:lumMod val="2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10" name="円/楕円 20">
              <a:extLst>
                <a:ext uri="{FF2B5EF4-FFF2-40B4-BE49-F238E27FC236}">
                  <a16:creationId xmlns:a16="http://schemas.microsoft.com/office/drawing/2014/main" id="{0D246F7A-2311-476F-80C4-23DF087FBD46}"/>
                </a:ext>
              </a:extLst>
            </p:cNvPr>
            <p:cNvSpPr/>
            <p:nvPr/>
          </p:nvSpPr>
          <p:spPr>
            <a:xfrm rot="17589085" flipH="1" flipV="1">
              <a:off x="10063720" y="2237229"/>
              <a:ext cx="77620" cy="77620"/>
            </a:xfrm>
            <a:prstGeom prst="ellipse">
              <a:avLst/>
            </a:prstGeom>
            <a:solidFill>
              <a:srgbClr val="B6DF5E"/>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11" name="円/楕円 20">
              <a:extLst>
                <a:ext uri="{FF2B5EF4-FFF2-40B4-BE49-F238E27FC236}">
                  <a16:creationId xmlns:a16="http://schemas.microsoft.com/office/drawing/2014/main" id="{FD36DD09-2239-4957-A420-6E699964EC1E}"/>
                </a:ext>
              </a:extLst>
            </p:cNvPr>
            <p:cNvSpPr/>
            <p:nvPr/>
          </p:nvSpPr>
          <p:spPr>
            <a:xfrm rot="17589085" flipH="1" flipV="1">
              <a:off x="9538393" y="1868916"/>
              <a:ext cx="77620" cy="77620"/>
            </a:xfrm>
            <a:prstGeom prst="ellipse">
              <a:avLst/>
            </a:prstGeom>
            <a:blipFill rotWithShape="1">
              <a:blip r:embed="rId3">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12" name="円/楕円 20">
              <a:extLst>
                <a:ext uri="{FF2B5EF4-FFF2-40B4-BE49-F238E27FC236}">
                  <a16:creationId xmlns:a16="http://schemas.microsoft.com/office/drawing/2014/main" id="{71570B82-1174-45F7-ACAA-B9C10A0AFA8E}"/>
                </a:ext>
              </a:extLst>
            </p:cNvPr>
            <p:cNvSpPr/>
            <p:nvPr/>
          </p:nvSpPr>
          <p:spPr>
            <a:xfrm rot="17589085" flipH="1" flipV="1">
              <a:off x="10829911" y="3731647"/>
              <a:ext cx="77618" cy="77619"/>
            </a:xfrm>
            <a:prstGeom prst="ellipse">
              <a:avLst/>
            </a:prstGeom>
            <a:solidFill>
              <a:srgbClr val="6DDD9A"/>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13" name="円/楕円 20">
              <a:extLst>
                <a:ext uri="{FF2B5EF4-FFF2-40B4-BE49-F238E27FC236}">
                  <a16:creationId xmlns:a16="http://schemas.microsoft.com/office/drawing/2014/main" id="{A1F7E7CA-5B1F-433C-9E34-06E7229D2924}"/>
                </a:ext>
              </a:extLst>
            </p:cNvPr>
            <p:cNvSpPr/>
            <p:nvPr/>
          </p:nvSpPr>
          <p:spPr>
            <a:xfrm rot="17589085" flipH="1" flipV="1">
              <a:off x="11217588" y="3147943"/>
              <a:ext cx="77618" cy="77619"/>
            </a:xfrm>
            <a:prstGeom prst="ellipse">
              <a:avLst/>
            </a:prstGeom>
            <a:blipFill rotWithShape="1">
              <a:blip r:embed="rId3">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14" name="円/楕円 20">
              <a:extLst>
                <a:ext uri="{FF2B5EF4-FFF2-40B4-BE49-F238E27FC236}">
                  <a16:creationId xmlns:a16="http://schemas.microsoft.com/office/drawing/2014/main" id="{330206DD-4C7D-4F40-9F7A-A929DA99E6E6}"/>
                </a:ext>
              </a:extLst>
            </p:cNvPr>
            <p:cNvSpPr/>
            <p:nvPr/>
          </p:nvSpPr>
          <p:spPr>
            <a:xfrm rot="17589085" flipH="1" flipV="1">
              <a:off x="10992462" y="3391305"/>
              <a:ext cx="77618" cy="77619"/>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15" name="円/楕円 20">
              <a:extLst>
                <a:ext uri="{FF2B5EF4-FFF2-40B4-BE49-F238E27FC236}">
                  <a16:creationId xmlns:a16="http://schemas.microsoft.com/office/drawing/2014/main" id="{3132AAF7-5700-462F-9960-6A67C9E22ED7}"/>
                </a:ext>
              </a:extLst>
            </p:cNvPr>
            <p:cNvSpPr/>
            <p:nvPr/>
          </p:nvSpPr>
          <p:spPr>
            <a:xfrm rot="17589085" flipH="1" flipV="1">
              <a:off x="10812763" y="3157272"/>
              <a:ext cx="77618" cy="77619"/>
            </a:xfrm>
            <a:prstGeom prst="ellipse">
              <a:avLst/>
            </a:prstGeom>
            <a:solidFill>
              <a:srgbClr val="ED515C"/>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16" name="円/楕円 20">
              <a:extLst>
                <a:ext uri="{FF2B5EF4-FFF2-40B4-BE49-F238E27FC236}">
                  <a16:creationId xmlns:a16="http://schemas.microsoft.com/office/drawing/2014/main" id="{D54E37AF-C9A8-4BB9-A8D3-E6CF53E08F0D}"/>
                </a:ext>
              </a:extLst>
            </p:cNvPr>
            <p:cNvSpPr/>
            <p:nvPr/>
          </p:nvSpPr>
          <p:spPr>
            <a:xfrm rot="17589085" flipH="1" flipV="1">
              <a:off x="11141928" y="2331980"/>
              <a:ext cx="77618" cy="77619"/>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17" name="円/楕円 20">
              <a:extLst>
                <a:ext uri="{FF2B5EF4-FFF2-40B4-BE49-F238E27FC236}">
                  <a16:creationId xmlns:a16="http://schemas.microsoft.com/office/drawing/2014/main" id="{E76A5A31-E93C-4B8A-997A-74E416BEC458}"/>
                </a:ext>
              </a:extLst>
            </p:cNvPr>
            <p:cNvSpPr/>
            <p:nvPr/>
          </p:nvSpPr>
          <p:spPr>
            <a:xfrm rot="17589085" flipH="1" flipV="1">
              <a:off x="10979705" y="2909720"/>
              <a:ext cx="77618" cy="77619"/>
            </a:xfrm>
            <a:prstGeom prst="ellipse">
              <a:avLst/>
            </a:prstGeom>
            <a:solidFill>
              <a:srgbClr val="FF99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18" name="円/楕円 20">
              <a:extLst>
                <a:ext uri="{FF2B5EF4-FFF2-40B4-BE49-F238E27FC236}">
                  <a16:creationId xmlns:a16="http://schemas.microsoft.com/office/drawing/2014/main" id="{21792E86-AD8D-446D-A731-35B8957C69CE}"/>
                </a:ext>
              </a:extLst>
            </p:cNvPr>
            <p:cNvSpPr/>
            <p:nvPr/>
          </p:nvSpPr>
          <p:spPr>
            <a:xfrm rot="17589085" flipH="1" flipV="1">
              <a:off x="10781069" y="2575507"/>
              <a:ext cx="77618" cy="77619"/>
            </a:xfrm>
            <a:prstGeom prst="ellipse">
              <a:avLst/>
            </a:prstGeom>
            <a:blipFill rotWithShape="1">
              <a:blip r:embed="rId3">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19" name="円/楕円 20">
              <a:extLst>
                <a:ext uri="{FF2B5EF4-FFF2-40B4-BE49-F238E27FC236}">
                  <a16:creationId xmlns:a16="http://schemas.microsoft.com/office/drawing/2014/main" id="{F365AA3E-2A89-417A-96A2-F86003B9B80E}"/>
                </a:ext>
              </a:extLst>
            </p:cNvPr>
            <p:cNvSpPr/>
            <p:nvPr/>
          </p:nvSpPr>
          <p:spPr>
            <a:xfrm rot="17589085" flipH="1" flipV="1">
              <a:off x="11346928" y="3520783"/>
              <a:ext cx="77618" cy="77619"/>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20" name="円/楕円 20">
              <a:extLst>
                <a:ext uri="{FF2B5EF4-FFF2-40B4-BE49-F238E27FC236}">
                  <a16:creationId xmlns:a16="http://schemas.microsoft.com/office/drawing/2014/main" id="{8DA59F45-A9C8-4A33-9B14-4667AD4F5C16}"/>
                </a:ext>
              </a:extLst>
            </p:cNvPr>
            <p:cNvSpPr/>
            <p:nvPr/>
          </p:nvSpPr>
          <p:spPr>
            <a:xfrm rot="17589085" flipH="1" flipV="1">
              <a:off x="8556566" y="3964967"/>
              <a:ext cx="77618" cy="77618"/>
            </a:xfrm>
            <a:prstGeom prst="ellipse">
              <a:avLst/>
            </a:prstGeom>
            <a:blipFill rotWithShape="1">
              <a:blip r:embed="rId3">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21" name="円/楕円 20">
              <a:extLst>
                <a:ext uri="{FF2B5EF4-FFF2-40B4-BE49-F238E27FC236}">
                  <a16:creationId xmlns:a16="http://schemas.microsoft.com/office/drawing/2014/main" id="{56D1F25B-4E98-4E8A-93E5-20C01BE5246C}"/>
                </a:ext>
              </a:extLst>
            </p:cNvPr>
            <p:cNvSpPr/>
            <p:nvPr/>
          </p:nvSpPr>
          <p:spPr>
            <a:xfrm rot="17589085" flipH="1" flipV="1">
              <a:off x="8579969" y="3658130"/>
              <a:ext cx="77618" cy="77618"/>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22" name="円/楕円 20">
              <a:extLst>
                <a:ext uri="{FF2B5EF4-FFF2-40B4-BE49-F238E27FC236}">
                  <a16:creationId xmlns:a16="http://schemas.microsoft.com/office/drawing/2014/main" id="{E1113982-7786-42DD-9F15-52C817931F29}"/>
                </a:ext>
              </a:extLst>
            </p:cNvPr>
            <p:cNvSpPr/>
            <p:nvPr/>
          </p:nvSpPr>
          <p:spPr>
            <a:xfrm rot="17589085" flipH="1" flipV="1">
              <a:off x="8480907" y="3149003"/>
              <a:ext cx="77618" cy="77618"/>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23" name="円/楕円 20">
              <a:extLst>
                <a:ext uri="{FF2B5EF4-FFF2-40B4-BE49-F238E27FC236}">
                  <a16:creationId xmlns:a16="http://schemas.microsoft.com/office/drawing/2014/main" id="{9191CDC9-560C-4BE0-ABE4-E499E3E10EB2}"/>
                </a:ext>
              </a:extLst>
            </p:cNvPr>
            <p:cNvSpPr/>
            <p:nvPr/>
          </p:nvSpPr>
          <p:spPr>
            <a:xfrm rot="17589085" flipH="1" flipV="1">
              <a:off x="8489987" y="3391491"/>
              <a:ext cx="77618" cy="77618"/>
            </a:xfrm>
            <a:prstGeom prst="ellipse">
              <a:avLst/>
            </a:prstGeom>
            <a:solidFill>
              <a:srgbClr val="EFB251"/>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24" name="円/楕円 20">
              <a:extLst>
                <a:ext uri="{FF2B5EF4-FFF2-40B4-BE49-F238E27FC236}">
                  <a16:creationId xmlns:a16="http://schemas.microsoft.com/office/drawing/2014/main" id="{568246E2-A1A6-43CF-85A4-D191567E1964}"/>
                </a:ext>
              </a:extLst>
            </p:cNvPr>
            <p:cNvSpPr/>
            <p:nvPr/>
          </p:nvSpPr>
          <p:spPr>
            <a:xfrm rot="17589085" flipH="1" flipV="1">
              <a:off x="8318684" y="3726743"/>
              <a:ext cx="77618" cy="77618"/>
            </a:xfrm>
            <a:prstGeom prst="ellipse">
              <a:avLst/>
            </a:prstGeom>
            <a:solidFill>
              <a:srgbClr val="FF99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25" name="円/楕円 20">
              <a:extLst>
                <a:ext uri="{FF2B5EF4-FFF2-40B4-BE49-F238E27FC236}">
                  <a16:creationId xmlns:a16="http://schemas.microsoft.com/office/drawing/2014/main" id="{109B4800-AFD1-4A67-A237-D85930EFA981}"/>
                </a:ext>
              </a:extLst>
            </p:cNvPr>
            <p:cNvSpPr/>
            <p:nvPr/>
          </p:nvSpPr>
          <p:spPr>
            <a:xfrm rot="17589085" flipH="1" flipV="1">
              <a:off x="8120048" y="3392531"/>
              <a:ext cx="77618" cy="77618"/>
            </a:xfrm>
            <a:prstGeom prst="ellipse">
              <a:avLst/>
            </a:prstGeom>
            <a:blipFill rotWithShape="1">
              <a:blip r:embed="rId3">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26" name="爆発 2 155">
              <a:extLst>
                <a:ext uri="{FF2B5EF4-FFF2-40B4-BE49-F238E27FC236}">
                  <a16:creationId xmlns:a16="http://schemas.microsoft.com/office/drawing/2014/main" id="{E78092DB-5B38-409E-8748-B00F001E9B07}"/>
                </a:ext>
              </a:extLst>
            </p:cNvPr>
            <p:cNvSpPr/>
            <p:nvPr/>
          </p:nvSpPr>
          <p:spPr>
            <a:xfrm rot="18239659">
              <a:off x="9393138" y="3264102"/>
              <a:ext cx="546015" cy="575257"/>
            </a:xfrm>
            <a:prstGeom prst="irregularSeal2">
              <a:avLst/>
            </a:prstGeom>
            <a:solidFill>
              <a:sysClr val="windowText" lastClr="000000"/>
            </a:solidFill>
            <a:ln w="19050" cap="rnd" cmpd="sng" algn="ctr">
              <a:solidFill>
                <a:srgbClr val="212121">
                  <a:lumMod val="2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cxnSp>
          <p:nvCxnSpPr>
            <p:cNvPr id="127" name="直線矢印コネクタ 129">
              <a:extLst>
                <a:ext uri="{FF2B5EF4-FFF2-40B4-BE49-F238E27FC236}">
                  <a16:creationId xmlns:a16="http://schemas.microsoft.com/office/drawing/2014/main" id="{0DA15454-7FF9-4C53-B971-693F1914D2E3}"/>
                </a:ext>
              </a:extLst>
            </p:cNvPr>
            <p:cNvCxnSpPr>
              <a:cxnSpLocks/>
            </p:cNvCxnSpPr>
            <p:nvPr/>
          </p:nvCxnSpPr>
          <p:spPr>
            <a:xfrm rot="18239659" flipV="1">
              <a:off x="8296954" y="4376632"/>
              <a:ext cx="1756693" cy="15424"/>
            </a:xfrm>
            <a:prstGeom prst="straightConnector1">
              <a:avLst/>
            </a:prstGeom>
            <a:noFill/>
            <a:ln w="19050" cap="rnd" cmpd="sng" algn="ctr">
              <a:noFill/>
              <a:prstDash val="solid"/>
              <a:headEnd type="none" w="lg" len="lg"/>
              <a:tailEnd type="triangle" w="lg" len="lg"/>
            </a:ln>
            <a:effectLst/>
          </p:spPr>
        </p:cxnSp>
        <p:sp>
          <p:nvSpPr>
            <p:cNvPr id="128" name="円/楕円 20">
              <a:extLst>
                <a:ext uri="{FF2B5EF4-FFF2-40B4-BE49-F238E27FC236}">
                  <a16:creationId xmlns:a16="http://schemas.microsoft.com/office/drawing/2014/main" id="{4A207C42-285D-428D-8AFC-BEB95091F9EC}"/>
                </a:ext>
              </a:extLst>
            </p:cNvPr>
            <p:cNvSpPr/>
            <p:nvPr/>
          </p:nvSpPr>
          <p:spPr>
            <a:xfrm rot="13099727" flipH="1" flipV="1">
              <a:off x="8807290" y="4624211"/>
              <a:ext cx="77618" cy="77618"/>
            </a:xfrm>
            <a:prstGeom prst="ellipse">
              <a:avLst/>
            </a:prstGeom>
            <a:solidFill>
              <a:srgbClr val="6DDD9A"/>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29" name="円/楕円 20">
              <a:extLst>
                <a:ext uri="{FF2B5EF4-FFF2-40B4-BE49-F238E27FC236}">
                  <a16:creationId xmlns:a16="http://schemas.microsoft.com/office/drawing/2014/main" id="{1E243FFD-2211-4174-ADE3-AFFA1D69B71B}"/>
                </a:ext>
              </a:extLst>
            </p:cNvPr>
            <p:cNvSpPr/>
            <p:nvPr/>
          </p:nvSpPr>
          <p:spPr>
            <a:xfrm rot="13099727" flipH="1" flipV="1">
              <a:off x="9949706" y="4839527"/>
              <a:ext cx="77618" cy="77618"/>
            </a:xfrm>
            <a:prstGeom prst="ellipse">
              <a:avLst/>
            </a:prstGeom>
            <a:blipFill rotWithShape="1">
              <a:blip r:embed="rId3">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0" name="円/楕円 20">
              <a:extLst>
                <a:ext uri="{FF2B5EF4-FFF2-40B4-BE49-F238E27FC236}">
                  <a16:creationId xmlns:a16="http://schemas.microsoft.com/office/drawing/2014/main" id="{6C6039FB-F269-4271-9E0B-0317956B341C}"/>
                </a:ext>
              </a:extLst>
            </p:cNvPr>
            <p:cNvSpPr/>
            <p:nvPr/>
          </p:nvSpPr>
          <p:spPr>
            <a:xfrm rot="13099727" flipH="1" flipV="1">
              <a:off x="9659697" y="4736609"/>
              <a:ext cx="77618" cy="77618"/>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1" name="円/楕円 20">
              <a:extLst>
                <a:ext uri="{FF2B5EF4-FFF2-40B4-BE49-F238E27FC236}">
                  <a16:creationId xmlns:a16="http://schemas.microsoft.com/office/drawing/2014/main" id="{96C05F4A-99C6-42D5-8DF5-C66882A0EF92}"/>
                </a:ext>
              </a:extLst>
            </p:cNvPr>
            <p:cNvSpPr/>
            <p:nvPr/>
          </p:nvSpPr>
          <p:spPr>
            <a:xfrm rot="13099727" flipH="1" flipV="1">
              <a:off x="8521376" y="4378225"/>
              <a:ext cx="77618" cy="77618"/>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2" name="円/楕円 20">
              <a:extLst>
                <a:ext uri="{FF2B5EF4-FFF2-40B4-BE49-F238E27FC236}">
                  <a16:creationId xmlns:a16="http://schemas.microsoft.com/office/drawing/2014/main" id="{5A259180-F4B5-4D5C-B0AD-4EC1D449A9BC}"/>
                </a:ext>
              </a:extLst>
            </p:cNvPr>
            <p:cNvSpPr/>
            <p:nvPr/>
          </p:nvSpPr>
          <p:spPr>
            <a:xfrm rot="13099727" flipH="1" flipV="1">
              <a:off x="8248458" y="4490386"/>
              <a:ext cx="77618" cy="77618"/>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3" name="円/楕円 20">
              <a:extLst>
                <a:ext uri="{FF2B5EF4-FFF2-40B4-BE49-F238E27FC236}">
                  <a16:creationId xmlns:a16="http://schemas.microsoft.com/office/drawing/2014/main" id="{795AD18F-B072-4276-A53F-48EC78B0A168}"/>
                </a:ext>
              </a:extLst>
            </p:cNvPr>
            <p:cNvSpPr/>
            <p:nvPr/>
          </p:nvSpPr>
          <p:spPr>
            <a:xfrm rot="13099727" flipH="1" flipV="1">
              <a:off x="9142394" y="4698921"/>
              <a:ext cx="77618" cy="77618"/>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4" name="円/楕円 20">
              <a:extLst>
                <a:ext uri="{FF2B5EF4-FFF2-40B4-BE49-F238E27FC236}">
                  <a16:creationId xmlns:a16="http://schemas.microsoft.com/office/drawing/2014/main" id="{1B5DA633-2AD5-4A9E-AFE9-1B15008E1122}"/>
                </a:ext>
              </a:extLst>
            </p:cNvPr>
            <p:cNvSpPr/>
            <p:nvPr/>
          </p:nvSpPr>
          <p:spPr>
            <a:xfrm rot="13099727" flipH="1" flipV="1">
              <a:off x="9378800" y="4753644"/>
              <a:ext cx="77618" cy="77618"/>
            </a:xfrm>
            <a:prstGeom prst="ellipse">
              <a:avLst/>
            </a:prstGeom>
            <a:solidFill>
              <a:srgbClr val="EFB251"/>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5" name="円/楕円 20">
              <a:extLst>
                <a:ext uri="{FF2B5EF4-FFF2-40B4-BE49-F238E27FC236}">
                  <a16:creationId xmlns:a16="http://schemas.microsoft.com/office/drawing/2014/main" id="{3FC0F44A-BACE-4192-A32E-FFF5E58A7336}"/>
                </a:ext>
              </a:extLst>
            </p:cNvPr>
            <p:cNvSpPr/>
            <p:nvPr/>
          </p:nvSpPr>
          <p:spPr>
            <a:xfrm rot="13099727" flipH="1" flipV="1">
              <a:off x="9657511" y="5006743"/>
              <a:ext cx="77618" cy="77618"/>
            </a:xfrm>
            <a:prstGeom prst="ellipse">
              <a:avLst/>
            </a:prstGeom>
            <a:solidFill>
              <a:srgbClr val="FF99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6" name="円/楕円 20">
              <a:extLst>
                <a:ext uri="{FF2B5EF4-FFF2-40B4-BE49-F238E27FC236}">
                  <a16:creationId xmlns:a16="http://schemas.microsoft.com/office/drawing/2014/main" id="{493FDB6F-AE3B-4A1D-8E86-D0CBBEE71D86}"/>
                </a:ext>
              </a:extLst>
            </p:cNvPr>
            <p:cNvSpPr/>
            <p:nvPr/>
          </p:nvSpPr>
          <p:spPr>
            <a:xfrm rot="13099727" flipH="1" flipV="1">
              <a:off x="9282951" y="5110949"/>
              <a:ext cx="77618" cy="77618"/>
            </a:xfrm>
            <a:prstGeom prst="ellipse">
              <a:avLst/>
            </a:prstGeom>
            <a:blipFill rotWithShape="1">
              <a:blip r:embed="rId3">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7" name="楕円 13">
              <a:extLst>
                <a:ext uri="{FF2B5EF4-FFF2-40B4-BE49-F238E27FC236}">
                  <a16:creationId xmlns:a16="http://schemas.microsoft.com/office/drawing/2014/main" id="{40F91823-CDDB-46A2-9EDD-15C079E55B8B}"/>
                </a:ext>
              </a:extLst>
            </p:cNvPr>
            <p:cNvSpPr/>
            <p:nvPr/>
          </p:nvSpPr>
          <p:spPr>
            <a:xfrm rot="18239659">
              <a:off x="9091488" y="1860882"/>
              <a:ext cx="1310688" cy="131068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8" name="楕円 60">
              <a:extLst>
                <a:ext uri="{FF2B5EF4-FFF2-40B4-BE49-F238E27FC236}">
                  <a16:creationId xmlns:a16="http://schemas.microsoft.com/office/drawing/2014/main" id="{6D336385-E4F4-40CD-9E74-1B5859F10C62}"/>
                </a:ext>
              </a:extLst>
            </p:cNvPr>
            <p:cNvSpPr/>
            <p:nvPr/>
          </p:nvSpPr>
          <p:spPr>
            <a:xfrm rot="18239659">
              <a:off x="8550272" y="3427114"/>
              <a:ext cx="1310690" cy="131068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9" name="楕円 59">
              <a:extLst>
                <a:ext uri="{FF2B5EF4-FFF2-40B4-BE49-F238E27FC236}">
                  <a16:creationId xmlns:a16="http://schemas.microsoft.com/office/drawing/2014/main" id="{9E7549CE-5F70-42AF-9BD3-E3D69819BD95}"/>
                </a:ext>
              </a:extLst>
            </p:cNvPr>
            <p:cNvSpPr/>
            <p:nvPr/>
          </p:nvSpPr>
          <p:spPr>
            <a:xfrm rot="18239659">
              <a:off x="10046920" y="2701756"/>
              <a:ext cx="1310690" cy="131068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40" name="楕円 56">
              <a:extLst>
                <a:ext uri="{FF2B5EF4-FFF2-40B4-BE49-F238E27FC236}">
                  <a16:creationId xmlns:a16="http://schemas.microsoft.com/office/drawing/2014/main" id="{019908D7-B479-4D9B-AD54-06FD518EB214}"/>
                </a:ext>
              </a:extLst>
            </p:cNvPr>
            <p:cNvSpPr/>
            <p:nvPr/>
          </p:nvSpPr>
          <p:spPr>
            <a:xfrm rot="18239659">
              <a:off x="9532723" y="2883970"/>
              <a:ext cx="1310690" cy="131068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41" name="楕円 57">
              <a:extLst>
                <a:ext uri="{FF2B5EF4-FFF2-40B4-BE49-F238E27FC236}">
                  <a16:creationId xmlns:a16="http://schemas.microsoft.com/office/drawing/2014/main" id="{505E4D5D-332F-4BD0-84CD-19D8D56B5266}"/>
                </a:ext>
              </a:extLst>
            </p:cNvPr>
            <p:cNvSpPr/>
            <p:nvPr/>
          </p:nvSpPr>
          <p:spPr>
            <a:xfrm rot="18239659">
              <a:off x="9331814" y="2945651"/>
              <a:ext cx="1310690" cy="131068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42" name="楕円 58">
              <a:extLst>
                <a:ext uri="{FF2B5EF4-FFF2-40B4-BE49-F238E27FC236}">
                  <a16:creationId xmlns:a16="http://schemas.microsoft.com/office/drawing/2014/main" id="{816494C3-E2F2-4D93-BCDF-E7916AA509CE}"/>
                </a:ext>
              </a:extLst>
            </p:cNvPr>
            <p:cNvSpPr/>
            <p:nvPr/>
          </p:nvSpPr>
          <p:spPr>
            <a:xfrm rot="18239659">
              <a:off x="9568202" y="3077045"/>
              <a:ext cx="1310690" cy="131068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43" name="楕円 54">
              <a:extLst>
                <a:ext uri="{FF2B5EF4-FFF2-40B4-BE49-F238E27FC236}">
                  <a16:creationId xmlns:a16="http://schemas.microsoft.com/office/drawing/2014/main" id="{C80730E4-4E5E-438D-8C11-C19FD00149E8}"/>
                </a:ext>
              </a:extLst>
            </p:cNvPr>
            <p:cNvSpPr/>
            <p:nvPr/>
          </p:nvSpPr>
          <p:spPr>
            <a:xfrm rot="18239659">
              <a:off x="9612348" y="2616899"/>
              <a:ext cx="1310690" cy="131068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44" name="楕円 53">
              <a:extLst>
                <a:ext uri="{FF2B5EF4-FFF2-40B4-BE49-F238E27FC236}">
                  <a16:creationId xmlns:a16="http://schemas.microsoft.com/office/drawing/2014/main" id="{99A02F7F-74C0-4C91-817B-92F66C6CEE57}"/>
                </a:ext>
              </a:extLst>
            </p:cNvPr>
            <p:cNvSpPr/>
            <p:nvPr/>
          </p:nvSpPr>
          <p:spPr>
            <a:xfrm rot="18239659">
              <a:off x="9759473" y="2089998"/>
              <a:ext cx="1310690" cy="1310688"/>
            </a:xfrm>
            <a:prstGeom prst="ellipse">
              <a:avLst/>
            </a:prstGeom>
            <a:gradFill flip="none" rotWithShape="1">
              <a:gsLst>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45" name="楕円 55">
              <a:extLst>
                <a:ext uri="{FF2B5EF4-FFF2-40B4-BE49-F238E27FC236}">
                  <a16:creationId xmlns:a16="http://schemas.microsoft.com/office/drawing/2014/main" id="{B2A2CCB5-7B59-48FF-AF5D-B345FE56F2FE}"/>
                </a:ext>
              </a:extLst>
            </p:cNvPr>
            <p:cNvSpPr/>
            <p:nvPr/>
          </p:nvSpPr>
          <p:spPr>
            <a:xfrm rot="18239659">
              <a:off x="9239792" y="2631174"/>
              <a:ext cx="1310690" cy="131068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46" name="楕円 14">
              <a:extLst>
                <a:ext uri="{FF2B5EF4-FFF2-40B4-BE49-F238E27FC236}">
                  <a16:creationId xmlns:a16="http://schemas.microsoft.com/office/drawing/2014/main" id="{2968947D-669D-402E-B4E4-328A4D854395}"/>
                </a:ext>
              </a:extLst>
            </p:cNvPr>
            <p:cNvSpPr/>
            <p:nvPr/>
          </p:nvSpPr>
          <p:spPr>
            <a:xfrm rot="21162396">
              <a:off x="9916733" y="2195952"/>
              <a:ext cx="382120" cy="596285"/>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47" name="楕円 66">
              <a:extLst>
                <a:ext uri="{FF2B5EF4-FFF2-40B4-BE49-F238E27FC236}">
                  <a16:creationId xmlns:a16="http://schemas.microsoft.com/office/drawing/2014/main" id="{5BC71EDF-BD72-482C-A9AE-258C6803C641}"/>
                </a:ext>
              </a:extLst>
            </p:cNvPr>
            <p:cNvSpPr/>
            <p:nvPr/>
          </p:nvSpPr>
          <p:spPr>
            <a:xfrm rot="16318090">
              <a:off x="9791060" y="3137914"/>
              <a:ext cx="716675" cy="942279"/>
            </a:xfrm>
            <a:prstGeom prst="ellipse">
              <a:avLst/>
            </a:prstGeom>
            <a:gradFill flip="none" rotWithShape="1">
              <a:gsLst>
                <a:gs pos="50000">
                  <a:srgbClr val="F7615A">
                    <a:alpha val="60000"/>
                  </a:srgbClr>
                </a:gs>
                <a:gs pos="89000">
                  <a:srgbClr val="EE7164">
                    <a:alpha val="10000"/>
                  </a:srgbClr>
                </a:gs>
                <a:gs pos="23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48" name="楕円 63">
              <a:extLst>
                <a:ext uri="{FF2B5EF4-FFF2-40B4-BE49-F238E27FC236}">
                  <a16:creationId xmlns:a16="http://schemas.microsoft.com/office/drawing/2014/main" id="{4425FA17-395A-49F5-B4C0-914A2FE3582C}"/>
                </a:ext>
              </a:extLst>
            </p:cNvPr>
            <p:cNvSpPr/>
            <p:nvPr/>
          </p:nvSpPr>
          <p:spPr>
            <a:xfrm rot="21162396">
              <a:off x="10231037" y="3258193"/>
              <a:ext cx="435762" cy="815002"/>
            </a:xfrm>
            <a:prstGeom prst="ellipse">
              <a:avLst/>
            </a:prstGeom>
            <a:gradFill flip="none" rotWithShape="1">
              <a:gsLst>
                <a:gs pos="100000">
                  <a:srgbClr val="F28F84">
                    <a:alpha val="10000"/>
                  </a:srgbClr>
                </a:gs>
                <a:gs pos="45000">
                  <a:srgbClr val="EE7164">
                    <a:alpha val="80000"/>
                  </a:srgbClr>
                </a:gs>
                <a:gs pos="21000">
                  <a:srgbClr val="FF5050">
                    <a:alpha val="9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49" name="楕円 64">
              <a:extLst>
                <a:ext uri="{FF2B5EF4-FFF2-40B4-BE49-F238E27FC236}">
                  <a16:creationId xmlns:a16="http://schemas.microsoft.com/office/drawing/2014/main" id="{B03511EF-9730-4D35-81D1-C11B39A50813}"/>
                </a:ext>
              </a:extLst>
            </p:cNvPr>
            <p:cNvSpPr/>
            <p:nvPr/>
          </p:nvSpPr>
          <p:spPr>
            <a:xfrm rot="5111350">
              <a:off x="10653215" y="3144415"/>
              <a:ext cx="378306" cy="816197"/>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0" name="楕円 65">
              <a:extLst>
                <a:ext uri="{FF2B5EF4-FFF2-40B4-BE49-F238E27FC236}">
                  <a16:creationId xmlns:a16="http://schemas.microsoft.com/office/drawing/2014/main" id="{D3D45993-DCFE-4DA8-B296-58984B2F24D2}"/>
                </a:ext>
              </a:extLst>
            </p:cNvPr>
            <p:cNvSpPr/>
            <p:nvPr/>
          </p:nvSpPr>
          <p:spPr>
            <a:xfrm rot="21162396">
              <a:off x="10442512" y="2936369"/>
              <a:ext cx="435762" cy="815002"/>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1" name="楕円 67">
              <a:extLst>
                <a:ext uri="{FF2B5EF4-FFF2-40B4-BE49-F238E27FC236}">
                  <a16:creationId xmlns:a16="http://schemas.microsoft.com/office/drawing/2014/main" id="{464FDC4E-AD92-4C2D-9688-84748A8CAB2E}"/>
                </a:ext>
              </a:extLst>
            </p:cNvPr>
            <p:cNvSpPr/>
            <p:nvPr/>
          </p:nvSpPr>
          <p:spPr>
            <a:xfrm rot="15820177">
              <a:off x="9666256" y="2625764"/>
              <a:ext cx="513296" cy="813492"/>
            </a:xfrm>
            <a:prstGeom prst="ellipse">
              <a:avLst/>
            </a:prstGeom>
            <a:gradFill flip="none" rotWithShape="1">
              <a:gsLst>
                <a:gs pos="50000">
                  <a:srgbClr val="F7615A">
                    <a:alpha val="60000"/>
                  </a:srgbClr>
                </a:gs>
                <a:gs pos="91000">
                  <a:srgbClr val="EE7164">
                    <a:alpha val="3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2" name="楕円 68">
              <a:extLst>
                <a:ext uri="{FF2B5EF4-FFF2-40B4-BE49-F238E27FC236}">
                  <a16:creationId xmlns:a16="http://schemas.microsoft.com/office/drawing/2014/main" id="{1258EB53-C966-4998-AF54-9A65CEFF86C4}"/>
                </a:ext>
              </a:extLst>
            </p:cNvPr>
            <p:cNvSpPr/>
            <p:nvPr/>
          </p:nvSpPr>
          <p:spPr>
            <a:xfrm rot="17035299">
              <a:off x="9669145" y="2600021"/>
              <a:ext cx="337028" cy="549907"/>
            </a:xfrm>
            <a:prstGeom prst="ellipse">
              <a:avLst/>
            </a:prstGeom>
            <a:gradFill flip="none" rotWithShape="1">
              <a:gsLst>
                <a:gs pos="38000">
                  <a:srgbClr val="F7615A">
                    <a:alpha val="60000"/>
                  </a:srgbClr>
                </a:gs>
                <a:gs pos="89000">
                  <a:srgbClr val="EE7164">
                    <a:alpha val="10000"/>
                  </a:srgbClr>
                </a:gs>
                <a:gs pos="20000">
                  <a:srgbClr val="FF5050">
                    <a:alpha val="57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3" name="楕円 69">
              <a:extLst>
                <a:ext uri="{FF2B5EF4-FFF2-40B4-BE49-F238E27FC236}">
                  <a16:creationId xmlns:a16="http://schemas.microsoft.com/office/drawing/2014/main" id="{B641B1F9-9859-42DF-ABA2-58D4E4EAA455}"/>
                </a:ext>
              </a:extLst>
            </p:cNvPr>
            <p:cNvSpPr/>
            <p:nvPr/>
          </p:nvSpPr>
          <p:spPr>
            <a:xfrm rot="17035299">
              <a:off x="9890291" y="3494984"/>
              <a:ext cx="337028" cy="549907"/>
            </a:xfrm>
            <a:prstGeom prst="ellipse">
              <a:avLst/>
            </a:prstGeom>
            <a:gradFill flip="none" rotWithShape="1">
              <a:gsLst>
                <a:gs pos="38000">
                  <a:srgbClr val="F7615A">
                    <a:alpha val="60000"/>
                  </a:srgbClr>
                </a:gs>
                <a:gs pos="89000">
                  <a:srgbClr val="EE7164">
                    <a:alpha val="10000"/>
                  </a:srgbClr>
                </a:gs>
                <a:gs pos="15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4" name="楕円 70">
              <a:extLst>
                <a:ext uri="{FF2B5EF4-FFF2-40B4-BE49-F238E27FC236}">
                  <a16:creationId xmlns:a16="http://schemas.microsoft.com/office/drawing/2014/main" id="{74E314BB-2A4F-4CAE-A18F-C50883969A4C}"/>
                </a:ext>
              </a:extLst>
            </p:cNvPr>
            <p:cNvSpPr/>
            <p:nvPr/>
          </p:nvSpPr>
          <p:spPr>
            <a:xfrm rot="17035299">
              <a:off x="9770301" y="3373427"/>
              <a:ext cx="337028" cy="549907"/>
            </a:xfrm>
            <a:prstGeom prst="ellipse">
              <a:avLst/>
            </a:prstGeom>
            <a:gradFill flip="none" rotWithShape="1">
              <a:gsLst>
                <a:gs pos="38000">
                  <a:srgbClr val="F7615A">
                    <a:alpha val="72000"/>
                  </a:srgbClr>
                </a:gs>
                <a:gs pos="89000">
                  <a:srgbClr val="EE7164">
                    <a:alpha val="10000"/>
                  </a:srgbClr>
                </a:gs>
                <a:gs pos="15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5" name="楕円 71">
              <a:extLst>
                <a:ext uri="{FF2B5EF4-FFF2-40B4-BE49-F238E27FC236}">
                  <a16:creationId xmlns:a16="http://schemas.microsoft.com/office/drawing/2014/main" id="{51FF1605-E2AD-4E01-A323-C6FC49D207B4}"/>
                </a:ext>
              </a:extLst>
            </p:cNvPr>
            <p:cNvSpPr/>
            <p:nvPr/>
          </p:nvSpPr>
          <p:spPr>
            <a:xfrm rot="17035299">
              <a:off x="10655272" y="2827678"/>
              <a:ext cx="320639" cy="584956"/>
            </a:xfrm>
            <a:prstGeom prst="ellipse">
              <a:avLst/>
            </a:prstGeom>
            <a:gradFill flip="none" rotWithShape="1">
              <a:gsLst>
                <a:gs pos="38000">
                  <a:srgbClr val="F7615A">
                    <a:alpha val="72000"/>
                  </a:srgbClr>
                </a:gs>
                <a:gs pos="89000">
                  <a:srgbClr val="EE7164">
                    <a:alpha val="10000"/>
                  </a:srgbClr>
                </a:gs>
                <a:gs pos="15000">
                  <a:srgbClr val="FF5050">
                    <a:alpha val="71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6" name="楕円 72">
              <a:extLst>
                <a:ext uri="{FF2B5EF4-FFF2-40B4-BE49-F238E27FC236}">
                  <a16:creationId xmlns:a16="http://schemas.microsoft.com/office/drawing/2014/main" id="{3EC417D9-1046-4A6A-A1E0-5CC08248CDB4}"/>
                </a:ext>
              </a:extLst>
            </p:cNvPr>
            <p:cNvSpPr/>
            <p:nvPr/>
          </p:nvSpPr>
          <p:spPr>
            <a:xfrm rot="17035299">
              <a:off x="10083320" y="3126310"/>
              <a:ext cx="617023" cy="549907"/>
            </a:xfrm>
            <a:prstGeom prst="ellipse">
              <a:avLst/>
            </a:prstGeom>
            <a:gradFill flip="none" rotWithShape="1">
              <a:gsLst>
                <a:gs pos="47000">
                  <a:srgbClr val="F7615A">
                    <a:alpha val="65000"/>
                  </a:srgbClr>
                </a:gs>
                <a:gs pos="87000">
                  <a:srgbClr val="EE7164">
                    <a:alpha val="0"/>
                  </a:srgbClr>
                </a:gs>
                <a:gs pos="15000">
                  <a:srgbClr val="FF5050">
                    <a:alpha val="8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7" name="楕円 73">
              <a:extLst>
                <a:ext uri="{FF2B5EF4-FFF2-40B4-BE49-F238E27FC236}">
                  <a16:creationId xmlns:a16="http://schemas.microsoft.com/office/drawing/2014/main" id="{E3DCDA56-7752-439C-8CA4-B7CDF005B587}"/>
                </a:ext>
              </a:extLst>
            </p:cNvPr>
            <p:cNvSpPr/>
            <p:nvPr/>
          </p:nvSpPr>
          <p:spPr>
            <a:xfrm rot="17035299">
              <a:off x="9736579" y="3005362"/>
              <a:ext cx="597876" cy="707045"/>
            </a:xfrm>
            <a:prstGeom prst="ellipse">
              <a:avLst/>
            </a:prstGeom>
            <a:gradFill flip="none" rotWithShape="1">
              <a:gsLst>
                <a:gs pos="43000">
                  <a:srgbClr val="F7615A">
                    <a:alpha val="88000"/>
                  </a:srgbClr>
                </a:gs>
                <a:gs pos="89000">
                  <a:srgbClr val="EE7164">
                    <a:alpha val="10000"/>
                  </a:srgbClr>
                </a:gs>
                <a:gs pos="26500">
                  <a:srgbClr val="FB5955">
                    <a:alpha val="81000"/>
                  </a:srgbClr>
                </a:gs>
                <a:gs pos="11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8" name="楕円 74">
              <a:extLst>
                <a:ext uri="{FF2B5EF4-FFF2-40B4-BE49-F238E27FC236}">
                  <a16:creationId xmlns:a16="http://schemas.microsoft.com/office/drawing/2014/main" id="{D6FCF414-4164-4ED2-997B-0CD0A80FCADE}"/>
                </a:ext>
              </a:extLst>
            </p:cNvPr>
            <p:cNvSpPr/>
            <p:nvPr/>
          </p:nvSpPr>
          <p:spPr>
            <a:xfrm rot="12524241">
              <a:off x="10519330" y="3481654"/>
              <a:ext cx="463321" cy="602615"/>
            </a:xfrm>
            <a:prstGeom prst="ellipse">
              <a:avLst/>
            </a:prstGeom>
            <a:gradFill flip="none" rotWithShape="1">
              <a:gsLst>
                <a:gs pos="38000">
                  <a:srgbClr val="F7615A">
                    <a:alpha val="72000"/>
                  </a:srgbClr>
                </a:gs>
                <a:gs pos="89000">
                  <a:srgbClr val="EE7164">
                    <a:alpha val="10000"/>
                  </a:srgbClr>
                </a:gs>
                <a:gs pos="15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9" name="楕円 75">
              <a:extLst>
                <a:ext uri="{FF2B5EF4-FFF2-40B4-BE49-F238E27FC236}">
                  <a16:creationId xmlns:a16="http://schemas.microsoft.com/office/drawing/2014/main" id="{E7E565BC-58C7-4120-937D-D33B358B4F9D}"/>
                </a:ext>
              </a:extLst>
            </p:cNvPr>
            <p:cNvSpPr/>
            <p:nvPr/>
          </p:nvSpPr>
          <p:spPr>
            <a:xfrm rot="20742027">
              <a:off x="9924145" y="3051202"/>
              <a:ext cx="554343" cy="880548"/>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0" name="楕円 76">
              <a:extLst>
                <a:ext uri="{FF2B5EF4-FFF2-40B4-BE49-F238E27FC236}">
                  <a16:creationId xmlns:a16="http://schemas.microsoft.com/office/drawing/2014/main" id="{0E803A9B-A114-4843-883B-37A484557AF7}"/>
                </a:ext>
              </a:extLst>
            </p:cNvPr>
            <p:cNvSpPr/>
            <p:nvPr/>
          </p:nvSpPr>
          <p:spPr>
            <a:xfrm rot="15665239">
              <a:off x="9687423" y="2955265"/>
              <a:ext cx="554343" cy="880548"/>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1" name="楕円 77">
              <a:extLst>
                <a:ext uri="{FF2B5EF4-FFF2-40B4-BE49-F238E27FC236}">
                  <a16:creationId xmlns:a16="http://schemas.microsoft.com/office/drawing/2014/main" id="{A1918517-958D-4441-9AA0-C03DA01FB254}"/>
                </a:ext>
              </a:extLst>
            </p:cNvPr>
            <p:cNvSpPr/>
            <p:nvPr/>
          </p:nvSpPr>
          <p:spPr>
            <a:xfrm rot="20742027">
              <a:off x="9871418" y="3339718"/>
              <a:ext cx="369885" cy="622792"/>
            </a:xfrm>
            <a:prstGeom prst="ellipse">
              <a:avLst/>
            </a:prstGeom>
            <a:gradFill flip="none" rotWithShape="1">
              <a:gsLst>
                <a:gs pos="58000">
                  <a:srgbClr val="F7615A">
                    <a:alpha val="60000"/>
                  </a:srgbClr>
                </a:gs>
                <a:gs pos="89000">
                  <a:srgbClr val="EE7164">
                    <a:alpha val="10000"/>
                  </a:srgbClr>
                </a:gs>
                <a:gs pos="32000">
                  <a:srgbClr val="FF4228">
                    <a:alpha val="70000"/>
                  </a:srgbClr>
                </a:gs>
                <a:gs pos="17000">
                  <a:srgbClr val="FF3300">
                    <a:alpha val="94000"/>
                  </a:srgbClr>
                </a:gs>
                <a:gs pos="45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2" name="楕円 77">
              <a:extLst>
                <a:ext uri="{FF2B5EF4-FFF2-40B4-BE49-F238E27FC236}">
                  <a16:creationId xmlns:a16="http://schemas.microsoft.com/office/drawing/2014/main" id="{69270B14-1FA2-4B5F-905A-F823A75509FC}"/>
                </a:ext>
              </a:extLst>
            </p:cNvPr>
            <p:cNvSpPr/>
            <p:nvPr/>
          </p:nvSpPr>
          <p:spPr>
            <a:xfrm rot="20742027">
              <a:off x="9770018" y="3287511"/>
              <a:ext cx="718711" cy="69219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3" name="楕円 80">
              <a:extLst>
                <a:ext uri="{FF2B5EF4-FFF2-40B4-BE49-F238E27FC236}">
                  <a16:creationId xmlns:a16="http://schemas.microsoft.com/office/drawing/2014/main" id="{0DF60D58-8ADB-491A-B8D5-0A4604A8F9FD}"/>
                </a:ext>
              </a:extLst>
            </p:cNvPr>
            <p:cNvSpPr/>
            <p:nvPr/>
          </p:nvSpPr>
          <p:spPr>
            <a:xfrm rot="20300742">
              <a:off x="9941858" y="3174030"/>
              <a:ext cx="549748" cy="614842"/>
            </a:xfrm>
            <a:prstGeom prst="ellipse">
              <a:avLst/>
            </a:prstGeom>
            <a:gradFill flip="none" rotWithShape="1">
              <a:gsLst>
                <a:gs pos="50000">
                  <a:srgbClr val="F7615A">
                    <a:alpha val="60000"/>
                  </a:srgbClr>
                </a:gs>
                <a:gs pos="91000">
                  <a:srgbClr val="EE7164">
                    <a:alpha val="3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4" name="楕円 446">
              <a:extLst>
                <a:ext uri="{FF2B5EF4-FFF2-40B4-BE49-F238E27FC236}">
                  <a16:creationId xmlns:a16="http://schemas.microsoft.com/office/drawing/2014/main" id="{A858C7FB-C6F9-4161-A32B-E1CBEF1C47DB}"/>
                </a:ext>
              </a:extLst>
            </p:cNvPr>
            <p:cNvSpPr/>
            <p:nvPr/>
          </p:nvSpPr>
          <p:spPr>
            <a:xfrm rot="17465864">
              <a:off x="9819481" y="2792589"/>
              <a:ext cx="536929" cy="890578"/>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5" name="楕円 77">
              <a:extLst>
                <a:ext uri="{FF2B5EF4-FFF2-40B4-BE49-F238E27FC236}">
                  <a16:creationId xmlns:a16="http://schemas.microsoft.com/office/drawing/2014/main" id="{C7E8E600-FAC7-438B-87A8-75BB1051C610}"/>
                </a:ext>
              </a:extLst>
            </p:cNvPr>
            <p:cNvSpPr/>
            <p:nvPr/>
          </p:nvSpPr>
          <p:spPr>
            <a:xfrm rot="20742027">
              <a:off x="9842055" y="3038860"/>
              <a:ext cx="718711" cy="69219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6" name="楕円 77">
              <a:extLst>
                <a:ext uri="{FF2B5EF4-FFF2-40B4-BE49-F238E27FC236}">
                  <a16:creationId xmlns:a16="http://schemas.microsoft.com/office/drawing/2014/main" id="{A8798539-9426-4C59-817E-DE826F480603}"/>
                </a:ext>
              </a:extLst>
            </p:cNvPr>
            <p:cNvSpPr/>
            <p:nvPr/>
          </p:nvSpPr>
          <p:spPr>
            <a:xfrm rot="20742027">
              <a:off x="9600777" y="2975582"/>
              <a:ext cx="718711" cy="69219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7" name="楕円 77">
              <a:extLst>
                <a:ext uri="{FF2B5EF4-FFF2-40B4-BE49-F238E27FC236}">
                  <a16:creationId xmlns:a16="http://schemas.microsoft.com/office/drawing/2014/main" id="{F85537AC-F84A-4604-A363-6C66C02C4B67}"/>
                </a:ext>
              </a:extLst>
            </p:cNvPr>
            <p:cNvSpPr/>
            <p:nvPr/>
          </p:nvSpPr>
          <p:spPr>
            <a:xfrm rot="20742027">
              <a:off x="9706826" y="2925063"/>
              <a:ext cx="848889" cy="1030746"/>
            </a:xfrm>
            <a:prstGeom prst="ellipse">
              <a:avLst/>
            </a:prstGeom>
            <a:gradFill flip="none" rotWithShape="1">
              <a:gsLst>
                <a:gs pos="94000">
                  <a:srgbClr val="F7615A">
                    <a:alpha val="30000"/>
                  </a:srgbClr>
                </a:gs>
                <a:gs pos="100000">
                  <a:srgbClr val="EE7164">
                    <a:alpha val="20000"/>
                  </a:srgbClr>
                </a:gs>
                <a:gs pos="75000">
                  <a:srgbClr val="FF4228">
                    <a:alpha val="60000"/>
                  </a:srgbClr>
                </a:gs>
                <a:gs pos="17000">
                  <a:srgbClr val="FF0000">
                    <a:alpha val="90000"/>
                  </a:srgbClr>
                </a:gs>
                <a:gs pos="39000">
                  <a:srgbClr val="FF0700"/>
                </a:gs>
                <a:gs pos="64000">
                  <a:srgbClr val="FF3300">
                    <a:alpha val="70000"/>
                  </a:srgbClr>
                </a:gs>
                <a:gs pos="87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8" name="楕円 79">
              <a:extLst>
                <a:ext uri="{FF2B5EF4-FFF2-40B4-BE49-F238E27FC236}">
                  <a16:creationId xmlns:a16="http://schemas.microsoft.com/office/drawing/2014/main" id="{117DFFC5-A77B-4C14-ADF5-315850D68A44}"/>
                </a:ext>
              </a:extLst>
            </p:cNvPr>
            <p:cNvSpPr/>
            <p:nvPr/>
          </p:nvSpPr>
          <p:spPr>
            <a:xfrm rot="17035299">
              <a:off x="9854334" y="2564007"/>
              <a:ext cx="337028" cy="549907"/>
            </a:xfrm>
            <a:prstGeom prst="ellipse">
              <a:avLst/>
            </a:prstGeom>
            <a:gradFill flip="none" rotWithShape="1">
              <a:gsLst>
                <a:gs pos="38000">
                  <a:srgbClr val="F7615A">
                    <a:alpha val="60000"/>
                  </a:srgbClr>
                </a:gs>
                <a:gs pos="89000">
                  <a:srgbClr val="EE7164">
                    <a:alpha val="10000"/>
                  </a:srgbClr>
                </a:gs>
                <a:gs pos="20000">
                  <a:srgbClr val="FF5050">
                    <a:alpha val="57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9" name="楕円 77">
              <a:extLst>
                <a:ext uri="{FF2B5EF4-FFF2-40B4-BE49-F238E27FC236}">
                  <a16:creationId xmlns:a16="http://schemas.microsoft.com/office/drawing/2014/main" id="{2B5837D1-FBA2-4353-A71E-674324A68CDC}"/>
                </a:ext>
              </a:extLst>
            </p:cNvPr>
            <p:cNvSpPr/>
            <p:nvPr/>
          </p:nvSpPr>
          <p:spPr>
            <a:xfrm rot="15962548">
              <a:off x="10796743" y="3391367"/>
              <a:ext cx="189965" cy="392896"/>
            </a:xfrm>
            <a:prstGeom prst="ellipse">
              <a:avLst/>
            </a:prstGeom>
            <a:gradFill flip="none" rotWithShape="1">
              <a:gsLst>
                <a:gs pos="86000">
                  <a:srgbClr val="F7615A">
                    <a:alpha val="30000"/>
                  </a:srgbClr>
                </a:gs>
                <a:gs pos="93000">
                  <a:srgbClr val="EE7164">
                    <a:alpha val="20000"/>
                  </a:srgbClr>
                </a:gs>
                <a:gs pos="64000">
                  <a:srgbClr val="FF4228">
                    <a:alpha val="70000"/>
                  </a:srgbClr>
                </a:gs>
                <a:gs pos="0">
                  <a:srgbClr val="FF0000">
                    <a:alpha val="90000"/>
                  </a:srgbClr>
                </a:gs>
                <a:gs pos="19000">
                  <a:srgbClr val="FF3300">
                    <a:alpha val="94000"/>
                  </a:srgbClr>
                </a:gs>
                <a:gs pos="78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0" name="楕円 14">
              <a:extLst>
                <a:ext uri="{FF2B5EF4-FFF2-40B4-BE49-F238E27FC236}">
                  <a16:creationId xmlns:a16="http://schemas.microsoft.com/office/drawing/2014/main" id="{F36CD13E-A846-4654-AA22-6A66616B65B9}"/>
                </a:ext>
              </a:extLst>
            </p:cNvPr>
            <p:cNvSpPr/>
            <p:nvPr/>
          </p:nvSpPr>
          <p:spPr>
            <a:xfrm rot="21162396">
              <a:off x="10036890" y="2152477"/>
              <a:ext cx="382120" cy="596285"/>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1" name="楕円 14">
              <a:extLst>
                <a:ext uri="{FF2B5EF4-FFF2-40B4-BE49-F238E27FC236}">
                  <a16:creationId xmlns:a16="http://schemas.microsoft.com/office/drawing/2014/main" id="{B91CA60F-505B-41FC-8E2B-A23FA4A966C9}"/>
                </a:ext>
              </a:extLst>
            </p:cNvPr>
            <p:cNvSpPr/>
            <p:nvPr/>
          </p:nvSpPr>
          <p:spPr>
            <a:xfrm rot="21162396">
              <a:off x="10039157" y="2332923"/>
              <a:ext cx="382120" cy="596285"/>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2" name="楕円 14">
              <a:extLst>
                <a:ext uri="{FF2B5EF4-FFF2-40B4-BE49-F238E27FC236}">
                  <a16:creationId xmlns:a16="http://schemas.microsoft.com/office/drawing/2014/main" id="{07BF32E3-B0F7-4D92-8784-0EF3DCED73DC}"/>
                </a:ext>
              </a:extLst>
            </p:cNvPr>
            <p:cNvSpPr/>
            <p:nvPr/>
          </p:nvSpPr>
          <p:spPr>
            <a:xfrm rot="20477771">
              <a:off x="9229310" y="3608091"/>
              <a:ext cx="382122" cy="596285"/>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3" name="楕円 14">
              <a:extLst>
                <a:ext uri="{FF2B5EF4-FFF2-40B4-BE49-F238E27FC236}">
                  <a16:creationId xmlns:a16="http://schemas.microsoft.com/office/drawing/2014/main" id="{8A7F7792-5D52-4956-B212-D45FD6DD495D}"/>
                </a:ext>
              </a:extLst>
            </p:cNvPr>
            <p:cNvSpPr/>
            <p:nvPr/>
          </p:nvSpPr>
          <p:spPr>
            <a:xfrm rot="16606781">
              <a:off x="10791330" y="3259221"/>
              <a:ext cx="382122" cy="596285"/>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174" name="グループ化 179">
              <a:extLst>
                <a:ext uri="{FF2B5EF4-FFF2-40B4-BE49-F238E27FC236}">
                  <a16:creationId xmlns:a16="http://schemas.microsoft.com/office/drawing/2014/main" id="{5AF005C9-4F1E-41E8-8687-67D509592238}"/>
                </a:ext>
              </a:extLst>
            </p:cNvPr>
            <p:cNvGrpSpPr/>
            <p:nvPr/>
          </p:nvGrpSpPr>
          <p:grpSpPr>
            <a:xfrm rot="18239659">
              <a:off x="8807144" y="2711204"/>
              <a:ext cx="1800097" cy="2051484"/>
              <a:chOff x="6726718" y="5170921"/>
              <a:chExt cx="795327" cy="906396"/>
            </a:xfrm>
          </p:grpSpPr>
          <p:sp>
            <p:nvSpPr>
              <p:cNvPr id="206" name="楕円 77">
                <a:extLst>
                  <a:ext uri="{FF2B5EF4-FFF2-40B4-BE49-F238E27FC236}">
                    <a16:creationId xmlns:a16="http://schemas.microsoft.com/office/drawing/2014/main" id="{A21EEEF0-A6C0-4A90-9B03-B0D529565A82}"/>
                  </a:ext>
                </a:extLst>
              </p:cNvPr>
              <p:cNvSpPr/>
              <p:nvPr/>
            </p:nvSpPr>
            <p:spPr>
              <a:xfrm rot="2502368">
                <a:off x="6795359" y="5271484"/>
                <a:ext cx="375060" cy="455409"/>
              </a:xfrm>
              <a:prstGeom prst="ellipse">
                <a:avLst/>
              </a:prstGeom>
              <a:gradFill flip="none" rotWithShape="1">
                <a:gsLst>
                  <a:gs pos="94000">
                    <a:srgbClr val="F7615A">
                      <a:alpha val="30000"/>
                    </a:srgbClr>
                  </a:gs>
                  <a:gs pos="100000">
                    <a:srgbClr val="EE7164">
                      <a:alpha val="20000"/>
                    </a:srgbClr>
                  </a:gs>
                  <a:gs pos="75000">
                    <a:srgbClr val="FF4228">
                      <a:alpha val="60000"/>
                    </a:srgbClr>
                  </a:gs>
                  <a:gs pos="17000">
                    <a:srgbClr val="FF0000">
                      <a:alpha val="90000"/>
                    </a:srgbClr>
                  </a:gs>
                  <a:gs pos="39000">
                    <a:srgbClr val="FF0700"/>
                  </a:gs>
                  <a:gs pos="64000">
                    <a:srgbClr val="FF3300">
                      <a:alpha val="70000"/>
                    </a:srgbClr>
                  </a:gs>
                  <a:gs pos="87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7" name="楕円 13">
                <a:extLst>
                  <a:ext uri="{FF2B5EF4-FFF2-40B4-BE49-F238E27FC236}">
                    <a16:creationId xmlns:a16="http://schemas.microsoft.com/office/drawing/2014/main" id="{470BEC9E-E594-44A7-BA76-974F7F893284}"/>
                  </a:ext>
                </a:extLst>
              </p:cNvPr>
              <p:cNvSpPr/>
              <p:nvPr/>
            </p:nvSpPr>
            <p:spPr>
              <a:xfrm rot="13210021">
                <a:off x="6726718" y="5498223"/>
                <a:ext cx="579094" cy="579094"/>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8" name="楕円 53">
                <a:extLst>
                  <a:ext uri="{FF2B5EF4-FFF2-40B4-BE49-F238E27FC236}">
                    <a16:creationId xmlns:a16="http://schemas.microsoft.com/office/drawing/2014/main" id="{0AB332B0-6291-4B13-B6E6-C24E0F7A7438}"/>
                  </a:ext>
                </a:extLst>
              </p:cNvPr>
              <p:cNvSpPr/>
              <p:nvPr/>
            </p:nvSpPr>
            <p:spPr>
              <a:xfrm rot="13210021">
                <a:off x="6942950" y="5193190"/>
                <a:ext cx="579095" cy="579094"/>
              </a:xfrm>
              <a:prstGeom prst="ellipse">
                <a:avLst/>
              </a:prstGeom>
              <a:gradFill flip="none" rotWithShape="1">
                <a:gsLst>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9" name="楕円 43">
                <a:extLst>
                  <a:ext uri="{FF2B5EF4-FFF2-40B4-BE49-F238E27FC236}">
                    <a16:creationId xmlns:a16="http://schemas.microsoft.com/office/drawing/2014/main" id="{A23CEECF-ED9A-4571-BA81-F43079E35227}"/>
                  </a:ext>
                </a:extLst>
              </p:cNvPr>
              <p:cNvSpPr/>
              <p:nvPr/>
            </p:nvSpPr>
            <p:spPr>
              <a:xfrm rot="13210021">
                <a:off x="7143061" y="5319950"/>
                <a:ext cx="55697" cy="55697"/>
              </a:xfrm>
              <a:prstGeom prst="ellipse">
                <a:avLst/>
              </a:prstGeom>
              <a:blipFill rotWithShape="1">
                <a:blip r:embed="rId3">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10" name="楕円 47">
                <a:extLst>
                  <a:ext uri="{FF2B5EF4-FFF2-40B4-BE49-F238E27FC236}">
                    <a16:creationId xmlns:a16="http://schemas.microsoft.com/office/drawing/2014/main" id="{C1B01C35-109B-4619-898A-6D2FCE8D7E78}"/>
                  </a:ext>
                </a:extLst>
              </p:cNvPr>
              <p:cNvSpPr/>
              <p:nvPr/>
            </p:nvSpPr>
            <p:spPr>
              <a:xfrm rot="13210021">
                <a:off x="7111650" y="5319949"/>
                <a:ext cx="55697" cy="55697"/>
              </a:xfrm>
              <a:prstGeom prst="ellipse">
                <a:avLst/>
              </a:prstGeom>
              <a:blipFill rotWithShape="1">
                <a:blip r:embed="rId3">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11" name="楕円 49">
                <a:extLst>
                  <a:ext uri="{FF2B5EF4-FFF2-40B4-BE49-F238E27FC236}">
                    <a16:creationId xmlns:a16="http://schemas.microsoft.com/office/drawing/2014/main" id="{9F081723-C1FA-4E03-8748-B444B6FF7902}"/>
                  </a:ext>
                </a:extLst>
              </p:cNvPr>
              <p:cNvSpPr/>
              <p:nvPr/>
            </p:nvSpPr>
            <p:spPr>
              <a:xfrm rot="13210021">
                <a:off x="7185119" y="5285233"/>
                <a:ext cx="55697" cy="55697"/>
              </a:xfrm>
              <a:prstGeom prst="ellipse">
                <a:avLst/>
              </a:prstGeom>
              <a:blipFill rotWithShape="1">
                <a:blip r:embed="rId3">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12" name="楕円 77">
                <a:extLst>
                  <a:ext uri="{FF2B5EF4-FFF2-40B4-BE49-F238E27FC236}">
                    <a16:creationId xmlns:a16="http://schemas.microsoft.com/office/drawing/2014/main" id="{0BF4C158-FCCF-42D6-B34F-D2B9241E0319}"/>
                  </a:ext>
                </a:extLst>
              </p:cNvPr>
              <p:cNvSpPr/>
              <p:nvPr/>
            </p:nvSpPr>
            <p:spPr>
              <a:xfrm rot="15712389">
                <a:off x="6968609" y="5173315"/>
                <a:ext cx="394592" cy="389804"/>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13" name="楕円 77">
                <a:extLst>
                  <a:ext uri="{FF2B5EF4-FFF2-40B4-BE49-F238E27FC236}">
                    <a16:creationId xmlns:a16="http://schemas.microsoft.com/office/drawing/2014/main" id="{104FE343-BB6F-4511-A927-17BFD3EEF0EC}"/>
                  </a:ext>
                </a:extLst>
              </p:cNvPr>
              <p:cNvSpPr/>
              <p:nvPr/>
            </p:nvSpPr>
            <p:spPr>
              <a:xfrm rot="15712389">
                <a:off x="6880372" y="5471983"/>
                <a:ext cx="317544" cy="305827"/>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14" name="楕円 48" hidden="1">
                <a:extLst>
                  <a:ext uri="{FF2B5EF4-FFF2-40B4-BE49-F238E27FC236}">
                    <a16:creationId xmlns:a16="http://schemas.microsoft.com/office/drawing/2014/main" id="{D95BACA0-470C-45E4-8ACB-7CB3AE1EAEC0}"/>
                  </a:ext>
                </a:extLst>
              </p:cNvPr>
              <p:cNvSpPr/>
              <p:nvPr/>
            </p:nvSpPr>
            <p:spPr>
              <a:xfrm rot="13210021">
                <a:off x="6985477" y="5463174"/>
                <a:ext cx="55697" cy="55697"/>
              </a:xfrm>
              <a:prstGeom prst="ellipse">
                <a:avLst/>
              </a:prstGeom>
              <a:blipFill rotWithShape="1">
                <a:blip r:embed="rId3">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15" name="楕円 77">
                <a:extLst>
                  <a:ext uri="{FF2B5EF4-FFF2-40B4-BE49-F238E27FC236}">
                    <a16:creationId xmlns:a16="http://schemas.microsoft.com/office/drawing/2014/main" id="{925AA5A5-A9CE-4694-AB8A-D3850C736EE1}"/>
                  </a:ext>
                </a:extLst>
              </p:cNvPr>
              <p:cNvSpPr/>
              <p:nvPr/>
            </p:nvSpPr>
            <p:spPr>
              <a:xfrm rot="10932910">
                <a:off x="7125712" y="5422544"/>
                <a:ext cx="83931" cy="173591"/>
              </a:xfrm>
              <a:prstGeom prst="ellipse">
                <a:avLst/>
              </a:prstGeom>
              <a:gradFill flip="none" rotWithShape="1">
                <a:gsLst>
                  <a:gs pos="86000">
                    <a:srgbClr val="F7615A">
                      <a:alpha val="30000"/>
                    </a:srgbClr>
                  </a:gs>
                  <a:gs pos="93000">
                    <a:srgbClr val="EE7164">
                      <a:alpha val="20000"/>
                    </a:srgbClr>
                  </a:gs>
                  <a:gs pos="64000">
                    <a:srgbClr val="FF4228">
                      <a:alpha val="70000"/>
                    </a:srgbClr>
                  </a:gs>
                  <a:gs pos="0">
                    <a:srgbClr val="FF0000">
                      <a:alpha val="90000"/>
                    </a:srgbClr>
                  </a:gs>
                  <a:gs pos="19000">
                    <a:srgbClr val="FF3300">
                      <a:alpha val="94000"/>
                    </a:srgbClr>
                  </a:gs>
                  <a:gs pos="78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16" name="楕円 14" hidden="1">
                <a:extLst>
                  <a:ext uri="{FF2B5EF4-FFF2-40B4-BE49-F238E27FC236}">
                    <a16:creationId xmlns:a16="http://schemas.microsoft.com/office/drawing/2014/main" id="{0A8070FB-A8FE-4A35-AF1A-661541EC4593}"/>
                  </a:ext>
                </a:extLst>
              </p:cNvPr>
              <p:cNvSpPr/>
              <p:nvPr/>
            </p:nvSpPr>
            <p:spPr>
              <a:xfrm rot="11577143">
                <a:off x="7074180" y="5321100"/>
                <a:ext cx="168831" cy="263453"/>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17" name="楕円 48" hidden="1">
                <a:extLst>
                  <a:ext uri="{FF2B5EF4-FFF2-40B4-BE49-F238E27FC236}">
                    <a16:creationId xmlns:a16="http://schemas.microsoft.com/office/drawing/2014/main" id="{7FF47607-88D0-4A53-BCAF-63BA4D57636F}"/>
                  </a:ext>
                </a:extLst>
              </p:cNvPr>
              <p:cNvSpPr/>
              <p:nvPr/>
            </p:nvSpPr>
            <p:spPr>
              <a:xfrm rot="13210021">
                <a:off x="7137877" y="5615574"/>
                <a:ext cx="55697" cy="55697"/>
              </a:xfrm>
              <a:prstGeom prst="ellipse">
                <a:avLst/>
              </a:prstGeom>
              <a:blipFill rotWithShape="1">
                <a:blip r:embed="rId3">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18" name="楕円 48" hidden="1">
                <a:extLst>
                  <a:ext uri="{FF2B5EF4-FFF2-40B4-BE49-F238E27FC236}">
                    <a16:creationId xmlns:a16="http://schemas.microsoft.com/office/drawing/2014/main" id="{A0878672-F4B1-43E8-B775-04CA5CD77722}"/>
                  </a:ext>
                </a:extLst>
              </p:cNvPr>
              <p:cNvSpPr/>
              <p:nvPr/>
            </p:nvSpPr>
            <p:spPr>
              <a:xfrm rot="13210021">
                <a:off x="7290277" y="5767974"/>
                <a:ext cx="55697" cy="55697"/>
              </a:xfrm>
              <a:prstGeom prst="ellipse">
                <a:avLst/>
              </a:prstGeom>
              <a:blipFill rotWithShape="1">
                <a:blip r:embed="rId3">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19" name="parton" hidden="1">
                <a:extLst>
                  <a:ext uri="{FF2B5EF4-FFF2-40B4-BE49-F238E27FC236}">
                    <a16:creationId xmlns:a16="http://schemas.microsoft.com/office/drawing/2014/main" id="{B9EF7A6B-6E7B-4BAF-A20A-C73CA1845AAB}"/>
                  </a:ext>
                </a:extLst>
              </p:cNvPr>
              <p:cNvSpPr/>
              <p:nvPr/>
            </p:nvSpPr>
            <p:spPr>
              <a:xfrm rot="13210021">
                <a:off x="6964085" y="5812287"/>
                <a:ext cx="55697" cy="55697"/>
              </a:xfrm>
              <a:prstGeom prst="ellipse">
                <a:avLst/>
              </a:prstGeom>
              <a:blipFill rotWithShape="1">
                <a:blip r:embed="rId3">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20" name="楕円 46" hidden="1">
                <a:extLst>
                  <a:ext uri="{FF2B5EF4-FFF2-40B4-BE49-F238E27FC236}">
                    <a16:creationId xmlns:a16="http://schemas.microsoft.com/office/drawing/2014/main" id="{85CF2517-6B9B-4F1D-B8FA-EADD82EADD3D}"/>
                  </a:ext>
                </a:extLst>
              </p:cNvPr>
              <p:cNvSpPr/>
              <p:nvPr/>
            </p:nvSpPr>
            <p:spPr>
              <a:xfrm rot="13210021">
                <a:off x="7116485" y="5964687"/>
                <a:ext cx="55697" cy="55697"/>
              </a:xfrm>
              <a:prstGeom prst="ellipse">
                <a:avLst/>
              </a:prstGeom>
              <a:blipFill rotWithShape="1">
                <a:blip r:embed="rId3">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21" name="parton" hidden="1">
                <a:extLst>
                  <a:ext uri="{FF2B5EF4-FFF2-40B4-BE49-F238E27FC236}">
                    <a16:creationId xmlns:a16="http://schemas.microsoft.com/office/drawing/2014/main" id="{904D8EFD-EE8C-4A03-B4C9-1A4DE79BA0AE}"/>
                  </a:ext>
                </a:extLst>
              </p:cNvPr>
              <p:cNvSpPr/>
              <p:nvPr/>
            </p:nvSpPr>
            <p:spPr>
              <a:xfrm rot="13210021">
                <a:off x="7161203" y="5318072"/>
                <a:ext cx="55697" cy="55697"/>
              </a:xfrm>
              <a:prstGeom prst="ellipse">
                <a:avLst/>
              </a:prstGeom>
              <a:blipFill rotWithShape="1">
                <a:blip r:embed="rId3">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22" name="parton" hidden="1">
                <a:extLst>
                  <a:ext uri="{FF2B5EF4-FFF2-40B4-BE49-F238E27FC236}">
                    <a16:creationId xmlns:a16="http://schemas.microsoft.com/office/drawing/2014/main" id="{61AD5D65-22E6-4A94-A66D-149E05ABDEC2}"/>
                  </a:ext>
                </a:extLst>
              </p:cNvPr>
              <p:cNvSpPr/>
              <p:nvPr/>
            </p:nvSpPr>
            <p:spPr>
              <a:xfrm rot="13210021">
                <a:off x="6772772" y="5482349"/>
                <a:ext cx="55697" cy="55697"/>
              </a:xfrm>
              <a:prstGeom prst="ellipse">
                <a:avLst/>
              </a:prstGeom>
              <a:blipFill rotWithShape="1">
                <a:blip r:embed="rId3">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23" name="parton" hidden="1">
                <a:extLst>
                  <a:ext uri="{FF2B5EF4-FFF2-40B4-BE49-F238E27FC236}">
                    <a16:creationId xmlns:a16="http://schemas.microsoft.com/office/drawing/2014/main" id="{F700C086-9BF4-4637-8F2A-976A7D49C8B2}"/>
                  </a:ext>
                </a:extLst>
              </p:cNvPr>
              <p:cNvSpPr/>
              <p:nvPr/>
            </p:nvSpPr>
            <p:spPr>
              <a:xfrm rot="13210021">
                <a:off x="7003328" y="5573032"/>
                <a:ext cx="55697" cy="55697"/>
              </a:xfrm>
              <a:prstGeom prst="ellipse">
                <a:avLst/>
              </a:prstGeom>
              <a:blipFill rotWithShape="1">
                <a:blip r:embed="rId3">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24" name="parton" hidden="1">
                <a:extLst>
                  <a:ext uri="{FF2B5EF4-FFF2-40B4-BE49-F238E27FC236}">
                    <a16:creationId xmlns:a16="http://schemas.microsoft.com/office/drawing/2014/main" id="{E78922F9-33DD-45A9-ADA3-BCB1645D7BEA}"/>
                  </a:ext>
                </a:extLst>
              </p:cNvPr>
              <p:cNvSpPr/>
              <p:nvPr/>
            </p:nvSpPr>
            <p:spPr>
              <a:xfrm rot="13210021">
                <a:off x="7290278" y="5539974"/>
                <a:ext cx="55697" cy="55697"/>
              </a:xfrm>
              <a:prstGeom prst="ellipse">
                <a:avLst/>
              </a:prstGeom>
              <a:blipFill rotWithShape="1">
                <a:blip r:embed="rId3">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sp>
          <p:nvSpPr>
            <p:cNvPr id="175" name="楕円 60">
              <a:extLst>
                <a:ext uri="{FF2B5EF4-FFF2-40B4-BE49-F238E27FC236}">
                  <a16:creationId xmlns:a16="http://schemas.microsoft.com/office/drawing/2014/main" id="{28E70D54-976A-426F-9091-4FDF1A137657}"/>
                </a:ext>
              </a:extLst>
            </p:cNvPr>
            <p:cNvSpPr/>
            <p:nvPr/>
          </p:nvSpPr>
          <p:spPr>
            <a:xfrm rot="9849680">
              <a:off x="8252312" y="2554203"/>
              <a:ext cx="1310690" cy="131068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6" name="円/楕円 20">
              <a:extLst>
                <a:ext uri="{FF2B5EF4-FFF2-40B4-BE49-F238E27FC236}">
                  <a16:creationId xmlns:a16="http://schemas.microsoft.com/office/drawing/2014/main" id="{D66E6810-7259-4021-9A02-9FFC73C903B7}"/>
                </a:ext>
              </a:extLst>
            </p:cNvPr>
            <p:cNvSpPr/>
            <p:nvPr/>
          </p:nvSpPr>
          <p:spPr>
            <a:xfrm rot="9791953" flipH="1" flipV="1">
              <a:off x="9173005" y="2053891"/>
              <a:ext cx="103086" cy="103086"/>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7" name="円/楕円 20">
              <a:extLst>
                <a:ext uri="{FF2B5EF4-FFF2-40B4-BE49-F238E27FC236}">
                  <a16:creationId xmlns:a16="http://schemas.microsoft.com/office/drawing/2014/main" id="{EF753090-EE73-48F2-8317-9B8CA7F89912}"/>
                </a:ext>
              </a:extLst>
            </p:cNvPr>
            <p:cNvSpPr/>
            <p:nvPr/>
          </p:nvSpPr>
          <p:spPr>
            <a:xfrm rot="9791953" flipH="1" flipV="1">
              <a:off x="9087991" y="2436436"/>
              <a:ext cx="103086" cy="103086"/>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8" name="円/楕円 20">
              <a:extLst>
                <a:ext uri="{FF2B5EF4-FFF2-40B4-BE49-F238E27FC236}">
                  <a16:creationId xmlns:a16="http://schemas.microsoft.com/office/drawing/2014/main" id="{D2A55D03-D2B0-431C-AF90-0B2FBB11F30C}"/>
                </a:ext>
              </a:extLst>
            </p:cNvPr>
            <p:cNvSpPr/>
            <p:nvPr/>
          </p:nvSpPr>
          <p:spPr>
            <a:xfrm rot="9791953" flipH="1" flipV="1">
              <a:off x="8522724" y="2964860"/>
              <a:ext cx="103086" cy="103086"/>
            </a:xfrm>
            <a:prstGeom prst="ellipse">
              <a:avLst/>
            </a:prstGeom>
            <a:blipFill rotWithShape="1">
              <a:blip r:embed="rId3">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9" name="円/楕円 20">
              <a:extLst>
                <a:ext uri="{FF2B5EF4-FFF2-40B4-BE49-F238E27FC236}">
                  <a16:creationId xmlns:a16="http://schemas.microsoft.com/office/drawing/2014/main" id="{720F207F-4354-4343-8498-15E38F1EB114}"/>
                </a:ext>
              </a:extLst>
            </p:cNvPr>
            <p:cNvSpPr/>
            <p:nvPr/>
          </p:nvSpPr>
          <p:spPr>
            <a:xfrm rot="9791953" flipH="1" flipV="1">
              <a:off x="10537688" y="4305092"/>
              <a:ext cx="103086" cy="103086"/>
            </a:xfrm>
            <a:prstGeom prst="ellipse">
              <a:avLst/>
            </a:prstGeom>
            <a:blipFill rotWithShape="1">
              <a:blip r:embed="rId3">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80" name="円/楕円 20">
              <a:extLst>
                <a:ext uri="{FF2B5EF4-FFF2-40B4-BE49-F238E27FC236}">
                  <a16:creationId xmlns:a16="http://schemas.microsoft.com/office/drawing/2014/main" id="{4CBD9AD9-9E94-4684-9B29-A08A3094A1B5}"/>
                </a:ext>
              </a:extLst>
            </p:cNvPr>
            <p:cNvSpPr/>
            <p:nvPr/>
          </p:nvSpPr>
          <p:spPr>
            <a:xfrm rot="9791953" flipH="1" flipV="1">
              <a:off x="11421127" y="4048578"/>
              <a:ext cx="103086" cy="103086"/>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81" name="円/楕円 20">
              <a:extLst>
                <a:ext uri="{FF2B5EF4-FFF2-40B4-BE49-F238E27FC236}">
                  <a16:creationId xmlns:a16="http://schemas.microsoft.com/office/drawing/2014/main" id="{40021688-56E5-4E9D-9402-8D1F90F18F41}"/>
                </a:ext>
              </a:extLst>
            </p:cNvPr>
            <p:cNvSpPr/>
            <p:nvPr/>
          </p:nvSpPr>
          <p:spPr>
            <a:xfrm rot="9791953" flipH="1" flipV="1">
              <a:off x="11094125" y="3773189"/>
              <a:ext cx="103086" cy="103086"/>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82" name="円/楕円 20">
              <a:extLst>
                <a:ext uri="{FF2B5EF4-FFF2-40B4-BE49-F238E27FC236}">
                  <a16:creationId xmlns:a16="http://schemas.microsoft.com/office/drawing/2014/main" id="{5770A0F1-D61D-4426-B4D8-D8B41AEBC672}"/>
                </a:ext>
              </a:extLst>
            </p:cNvPr>
            <p:cNvSpPr/>
            <p:nvPr/>
          </p:nvSpPr>
          <p:spPr>
            <a:xfrm rot="3515504" flipH="1" flipV="1">
              <a:off x="8978140" y="4936734"/>
              <a:ext cx="103086" cy="103086"/>
            </a:xfrm>
            <a:prstGeom prst="ellipse">
              <a:avLst/>
            </a:prstGeom>
            <a:solidFill>
              <a:srgbClr val="FF99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83" name="円/楕円 20">
              <a:extLst>
                <a:ext uri="{FF2B5EF4-FFF2-40B4-BE49-F238E27FC236}">
                  <a16:creationId xmlns:a16="http://schemas.microsoft.com/office/drawing/2014/main" id="{DDC1C7A1-BFCD-4B50-A386-3A853E29416A}"/>
                </a:ext>
              </a:extLst>
            </p:cNvPr>
            <p:cNvSpPr/>
            <p:nvPr/>
          </p:nvSpPr>
          <p:spPr>
            <a:xfrm rot="16162209" flipH="1" flipV="1">
              <a:off x="11530667" y="3719254"/>
              <a:ext cx="103086" cy="103086"/>
            </a:xfrm>
            <a:prstGeom prst="ellipse">
              <a:avLst/>
            </a:prstGeom>
            <a:solidFill>
              <a:srgbClr val="6DDD9A"/>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84" name="円/楕円 20">
              <a:extLst>
                <a:ext uri="{FF2B5EF4-FFF2-40B4-BE49-F238E27FC236}">
                  <a16:creationId xmlns:a16="http://schemas.microsoft.com/office/drawing/2014/main" id="{32D38516-655A-4193-B02C-D92F64477E9C}"/>
                </a:ext>
              </a:extLst>
            </p:cNvPr>
            <p:cNvSpPr/>
            <p:nvPr/>
          </p:nvSpPr>
          <p:spPr>
            <a:xfrm rot="16162209" flipH="1" flipV="1">
              <a:off x="11545953" y="3218567"/>
              <a:ext cx="103086" cy="103086"/>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85" name="円/楕円 20">
              <a:extLst>
                <a:ext uri="{FF2B5EF4-FFF2-40B4-BE49-F238E27FC236}">
                  <a16:creationId xmlns:a16="http://schemas.microsoft.com/office/drawing/2014/main" id="{1F2EB5BD-EDFD-4EB0-A96C-31B0114BDC95}"/>
                </a:ext>
              </a:extLst>
            </p:cNvPr>
            <p:cNvSpPr/>
            <p:nvPr/>
          </p:nvSpPr>
          <p:spPr>
            <a:xfrm rot="16162209" flipH="1" flipV="1">
              <a:off x="11293534" y="2940055"/>
              <a:ext cx="103086" cy="103086"/>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86" name="円/楕円 20">
              <a:extLst>
                <a:ext uri="{FF2B5EF4-FFF2-40B4-BE49-F238E27FC236}">
                  <a16:creationId xmlns:a16="http://schemas.microsoft.com/office/drawing/2014/main" id="{90A1F67E-0E16-4726-8E5D-41839DAA1B04}"/>
                </a:ext>
              </a:extLst>
            </p:cNvPr>
            <p:cNvSpPr/>
            <p:nvPr/>
          </p:nvSpPr>
          <p:spPr>
            <a:xfrm rot="16162209" flipH="1" flipV="1">
              <a:off x="10476816" y="4520797"/>
              <a:ext cx="103086" cy="103086"/>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87" name="円/楕円 20">
              <a:extLst>
                <a:ext uri="{FF2B5EF4-FFF2-40B4-BE49-F238E27FC236}">
                  <a16:creationId xmlns:a16="http://schemas.microsoft.com/office/drawing/2014/main" id="{62DBCA21-678A-4D24-B1B4-923A4813099C}"/>
                </a:ext>
              </a:extLst>
            </p:cNvPr>
            <p:cNvSpPr/>
            <p:nvPr/>
          </p:nvSpPr>
          <p:spPr>
            <a:xfrm rot="16162209" flipH="1" flipV="1">
              <a:off x="10280414" y="4653782"/>
              <a:ext cx="103086" cy="103086"/>
            </a:xfrm>
            <a:prstGeom prst="ellipse">
              <a:avLst/>
            </a:prstGeom>
            <a:solidFill>
              <a:srgbClr val="EFB251"/>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88" name="円/楕円 20">
              <a:extLst>
                <a:ext uri="{FF2B5EF4-FFF2-40B4-BE49-F238E27FC236}">
                  <a16:creationId xmlns:a16="http://schemas.microsoft.com/office/drawing/2014/main" id="{A5580FF8-106C-46AB-8CD5-B6055A8EC9A4}"/>
                </a:ext>
              </a:extLst>
            </p:cNvPr>
            <p:cNvSpPr/>
            <p:nvPr/>
          </p:nvSpPr>
          <p:spPr>
            <a:xfrm rot="16162209" flipH="1" flipV="1">
              <a:off x="11100560" y="2574873"/>
              <a:ext cx="103086" cy="103086"/>
            </a:xfrm>
            <a:prstGeom prst="ellipse">
              <a:avLst/>
            </a:prstGeom>
            <a:blipFill rotWithShape="1">
              <a:blip r:embed="rId3">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89" name="右矢印 257">
              <a:extLst>
                <a:ext uri="{FF2B5EF4-FFF2-40B4-BE49-F238E27FC236}">
                  <a16:creationId xmlns:a16="http://schemas.microsoft.com/office/drawing/2014/main" id="{4DAC6550-D373-4C51-9F62-2FE0748AA7A9}"/>
                </a:ext>
              </a:extLst>
            </p:cNvPr>
            <p:cNvSpPr/>
            <p:nvPr/>
          </p:nvSpPr>
          <p:spPr>
            <a:xfrm rot="2610022">
              <a:off x="9808661" y="3909829"/>
              <a:ext cx="1347827" cy="182124"/>
            </a:xfrm>
            <a:prstGeom prst="rightArrow">
              <a:avLst>
                <a:gd name="adj1" fmla="val 44143"/>
                <a:gd name="adj2" fmla="val 146651"/>
              </a:avLst>
            </a:prstGeom>
            <a:solidFill>
              <a:srgbClr val="C00000"/>
            </a:solidFill>
            <a:ln w="5715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0" name="右矢印 258">
              <a:extLst>
                <a:ext uri="{FF2B5EF4-FFF2-40B4-BE49-F238E27FC236}">
                  <a16:creationId xmlns:a16="http://schemas.microsoft.com/office/drawing/2014/main" id="{ECF17782-58B2-4227-BD91-37CE56C7A59B}"/>
                </a:ext>
              </a:extLst>
            </p:cNvPr>
            <p:cNvSpPr/>
            <p:nvPr/>
          </p:nvSpPr>
          <p:spPr>
            <a:xfrm rot="12826355">
              <a:off x="8147426" y="2589252"/>
              <a:ext cx="1591714" cy="233601"/>
            </a:xfrm>
            <a:prstGeom prst="rightArrow">
              <a:avLst>
                <a:gd name="adj1" fmla="val 44143"/>
                <a:gd name="adj2" fmla="val 73425"/>
              </a:avLst>
            </a:prstGeom>
            <a:solidFill>
              <a:srgbClr val="C00000"/>
            </a:solidFill>
            <a:ln w="5715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1" name="右矢印 259">
              <a:extLst>
                <a:ext uri="{FF2B5EF4-FFF2-40B4-BE49-F238E27FC236}">
                  <a16:creationId xmlns:a16="http://schemas.microsoft.com/office/drawing/2014/main" id="{ACD5CE46-4882-46D0-8C01-446686A51EC8}"/>
                </a:ext>
              </a:extLst>
            </p:cNvPr>
            <p:cNvSpPr/>
            <p:nvPr/>
          </p:nvSpPr>
          <p:spPr>
            <a:xfrm rot="10057147">
              <a:off x="8023087" y="3737217"/>
              <a:ext cx="1290818" cy="256768"/>
            </a:xfrm>
            <a:prstGeom prst="rightArrow">
              <a:avLst>
                <a:gd name="adj1" fmla="val 44143"/>
                <a:gd name="adj2" fmla="val 73425"/>
              </a:avLst>
            </a:prstGeom>
            <a:solidFill>
              <a:srgbClr val="C00000"/>
            </a:solidFill>
            <a:ln w="5715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2" name="右矢印 260">
              <a:extLst>
                <a:ext uri="{FF2B5EF4-FFF2-40B4-BE49-F238E27FC236}">
                  <a16:creationId xmlns:a16="http://schemas.microsoft.com/office/drawing/2014/main" id="{508E296D-D185-4836-934F-F09BBCA88121}"/>
                </a:ext>
              </a:extLst>
            </p:cNvPr>
            <p:cNvSpPr/>
            <p:nvPr/>
          </p:nvSpPr>
          <p:spPr>
            <a:xfrm rot="16243289">
              <a:off x="9619382" y="2438139"/>
              <a:ext cx="651354" cy="217312"/>
            </a:xfrm>
            <a:prstGeom prst="rightArrow">
              <a:avLst>
                <a:gd name="adj1" fmla="val 44143"/>
                <a:gd name="adj2" fmla="val 93750"/>
              </a:avLst>
            </a:prstGeom>
            <a:solidFill>
              <a:srgbClr val="C00000"/>
            </a:solidFill>
            <a:ln w="5715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3" name="楕円 77">
              <a:extLst>
                <a:ext uri="{FF2B5EF4-FFF2-40B4-BE49-F238E27FC236}">
                  <a16:creationId xmlns:a16="http://schemas.microsoft.com/office/drawing/2014/main" id="{8BA143DF-D268-4013-9A8D-AC6A616C4D3F}"/>
                </a:ext>
              </a:extLst>
            </p:cNvPr>
            <p:cNvSpPr/>
            <p:nvPr/>
          </p:nvSpPr>
          <p:spPr>
            <a:xfrm rot="12352048">
              <a:off x="8971631" y="3271060"/>
              <a:ext cx="718710" cy="692192"/>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4" name="楕円 77">
              <a:extLst>
                <a:ext uri="{FF2B5EF4-FFF2-40B4-BE49-F238E27FC236}">
                  <a16:creationId xmlns:a16="http://schemas.microsoft.com/office/drawing/2014/main" id="{2112636F-A5EA-4D97-96A2-CC5ABD3EA0F0}"/>
                </a:ext>
              </a:extLst>
            </p:cNvPr>
            <p:cNvSpPr/>
            <p:nvPr/>
          </p:nvSpPr>
          <p:spPr>
            <a:xfrm rot="12352048">
              <a:off x="9446355" y="2627252"/>
              <a:ext cx="718710" cy="692192"/>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5" name="楕円 77">
              <a:extLst>
                <a:ext uri="{FF2B5EF4-FFF2-40B4-BE49-F238E27FC236}">
                  <a16:creationId xmlns:a16="http://schemas.microsoft.com/office/drawing/2014/main" id="{20FB5683-DC06-43E4-BB3D-2EDDB4E5FD15}"/>
                </a:ext>
              </a:extLst>
            </p:cNvPr>
            <p:cNvSpPr/>
            <p:nvPr/>
          </p:nvSpPr>
          <p:spPr>
            <a:xfrm rot="12352048">
              <a:off x="10156984" y="3029531"/>
              <a:ext cx="718710" cy="692192"/>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6" name="楕円 77">
              <a:extLst>
                <a:ext uri="{FF2B5EF4-FFF2-40B4-BE49-F238E27FC236}">
                  <a16:creationId xmlns:a16="http://schemas.microsoft.com/office/drawing/2014/main" id="{ED9FD57D-1026-423D-8770-3D05212ED99A}"/>
                </a:ext>
              </a:extLst>
            </p:cNvPr>
            <p:cNvSpPr/>
            <p:nvPr/>
          </p:nvSpPr>
          <p:spPr>
            <a:xfrm rot="12352048">
              <a:off x="9160422" y="2668332"/>
              <a:ext cx="718710" cy="692192"/>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7" name="円/楕円 20">
              <a:extLst>
                <a:ext uri="{FF2B5EF4-FFF2-40B4-BE49-F238E27FC236}">
                  <a16:creationId xmlns:a16="http://schemas.microsoft.com/office/drawing/2014/main" id="{2A5E1B0A-EED5-4267-8878-940FD4AA6D63}"/>
                </a:ext>
              </a:extLst>
            </p:cNvPr>
            <p:cNvSpPr/>
            <p:nvPr/>
          </p:nvSpPr>
          <p:spPr>
            <a:xfrm rot="3515504" flipH="1" flipV="1">
              <a:off x="7797622" y="3959794"/>
              <a:ext cx="103085" cy="103085"/>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8" name="円/楕円 20">
              <a:extLst>
                <a:ext uri="{FF2B5EF4-FFF2-40B4-BE49-F238E27FC236}">
                  <a16:creationId xmlns:a16="http://schemas.microsoft.com/office/drawing/2014/main" id="{60EB21D5-9577-47F7-96D1-7E63DF2B2331}"/>
                </a:ext>
              </a:extLst>
            </p:cNvPr>
            <p:cNvSpPr/>
            <p:nvPr/>
          </p:nvSpPr>
          <p:spPr>
            <a:xfrm rot="3515504" flipH="1" flipV="1">
              <a:off x="11004181" y="4496990"/>
              <a:ext cx="103085" cy="103085"/>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9" name="円/楕円 20">
              <a:extLst>
                <a:ext uri="{FF2B5EF4-FFF2-40B4-BE49-F238E27FC236}">
                  <a16:creationId xmlns:a16="http://schemas.microsoft.com/office/drawing/2014/main" id="{C13F4E5B-22F1-4224-826A-6F4A51115AFB}"/>
                </a:ext>
              </a:extLst>
            </p:cNvPr>
            <p:cNvSpPr/>
            <p:nvPr/>
          </p:nvSpPr>
          <p:spPr>
            <a:xfrm rot="3515504" flipH="1" flipV="1">
              <a:off x="8117559" y="2086332"/>
              <a:ext cx="103085" cy="103085"/>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0" name="円/楕円 20">
              <a:extLst>
                <a:ext uri="{FF2B5EF4-FFF2-40B4-BE49-F238E27FC236}">
                  <a16:creationId xmlns:a16="http://schemas.microsoft.com/office/drawing/2014/main" id="{4A978F72-CA5D-4640-80A7-F6C9B1DA2DB3}"/>
                </a:ext>
              </a:extLst>
            </p:cNvPr>
            <p:cNvSpPr/>
            <p:nvPr/>
          </p:nvSpPr>
          <p:spPr>
            <a:xfrm rot="3515504" flipH="1" flipV="1">
              <a:off x="9958549" y="1958750"/>
              <a:ext cx="103085" cy="103085"/>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1" name="楕円 77">
              <a:extLst>
                <a:ext uri="{FF2B5EF4-FFF2-40B4-BE49-F238E27FC236}">
                  <a16:creationId xmlns:a16="http://schemas.microsoft.com/office/drawing/2014/main" id="{C5885AAD-B3EC-4E0C-8BC1-D98CBDBD1941}"/>
                </a:ext>
              </a:extLst>
            </p:cNvPr>
            <p:cNvSpPr/>
            <p:nvPr/>
          </p:nvSpPr>
          <p:spPr>
            <a:xfrm rot="12352048">
              <a:off x="9597336" y="3320437"/>
              <a:ext cx="718710" cy="692192"/>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2" name="楕円 77">
              <a:extLst>
                <a:ext uri="{FF2B5EF4-FFF2-40B4-BE49-F238E27FC236}">
                  <a16:creationId xmlns:a16="http://schemas.microsoft.com/office/drawing/2014/main" id="{19A51F12-8B03-41E9-8EDF-454FEBF52181}"/>
                </a:ext>
              </a:extLst>
            </p:cNvPr>
            <p:cNvSpPr/>
            <p:nvPr/>
          </p:nvSpPr>
          <p:spPr>
            <a:xfrm rot="12352048">
              <a:off x="10178555" y="3357992"/>
              <a:ext cx="718710" cy="692192"/>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3" name="楕円 77">
              <a:extLst>
                <a:ext uri="{FF2B5EF4-FFF2-40B4-BE49-F238E27FC236}">
                  <a16:creationId xmlns:a16="http://schemas.microsoft.com/office/drawing/2014/main" id="{6742A420-043D-48F9-BF3B-FB9C11946C02}"/>
                </a:ext>
              </a:extLst>
            </p:cNvPr>
            <p:cNvSpPr/>
            <p:nvPr/>
          </p:nvSpPr>
          <p:spPr>
            <a:xfrm rot="12352048">
              <a:off x="9271919" y="2640361"/>
              <a:ext cx="718710" cy="692192"/>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4" name="楕円 77">
              <a:extLst>
                <a:ext uri="{FF2B5EF4-FFF2-40B4-BE49-F238E27FC236}">
                  <a16:creationId xmlns:a16="http://schemas.microsoft.com/office/drawing/2014/main" id="{0D950336-A97D-439A-886B-B8D80CE4B3F3}"/>
                </a:ext>
              </a:extLst>
            </p:cNvPr>
            <p:cNvSpPr/>
            <p:nvPr/>
          </p:nvSpPr>
          <p:spPr>
            <a:xfrm rot="12352048">
              <a:off x="9553044" y="2774296"/>
              <a:ext cx="718710" cy="816556"/>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5" name="楕円 77">
              <a:extLst>
                <a:ext uri="{FF2B5EF4-FFF2-40B4-BE49-F238E27FC236}">
                  <a16:creationId xmlns:a16="http://schemas.microsoft.com/office/drawing/2014/main" id="{B2800AB5-3327-4815-A3A1-C5E6E2A0355B}"/>
                </a:ext>
              </a:extLst>
            </p:cNvPr>
            <p:cNvSpPr/>
            <p:nvPr/>
          </p:nvSpPr>
          <p:spPr>
            <a:xfrm rot="12352048">
              <a:off x="9158188" y="3335970"/>
              <a:ext cx="718710" cy="692192"/>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sp>
        <p:nvSpPr>
          <p:cNvPr id="225" name="TextBox 224">
            <a:extLst>
              <a:ext uri="{FF2B5EF4-FFF2-40B4-BE49-F238E27FC236}">
                <a16:creationId xmlns:a16="http://schemas.microsoft.com/office/drawing/2014/main" id="{209926F7-E7E5-C92A-CA1B-820C252F90B9}"/>
              </a:ext>
            </a:extLst>
          </p:cNvPr>
          <p:cNvSpPr txBox="1"/>
          <p:nvPr/>
        </p:nvSpPr>
        <p:spPr>
          <a:xfrm>
            <a:off x="21923" y="143871"/>
            <a:ext cx="12170077" cy="769441"/>
          </a:xfrm>
          <a:prstGeom prst="rect">
            <a:avLst/>
          </a:prstGeom>
          <a:noFill/>
        </p:spPr>
        <p:txBody>
          <a:bodyPr wrap="square" rtlCol="0">
            <a:spAutoFit/>
          </a:bodyPr>
          <a:lstStyle/>
          <a:p>
            <a:pPr algn="ctr"/>
            <a:r>
              <a:rPr lang="en-US" altLang="ja-JP" sz="4400" b="1" dirty="0">
                <a:latin typeface="Calibri" panose="020F0502020204030204" pitchFamily="34" charset="0"/>
                <a:cs typeface="Calibri" panose="020F0502020204030204" pitchFamily="34" charset="0"/>
              </a:rPr>
              <a:t>Comprehensive picture from pp to AA</a:t>
            </a:r>
            <a:endParaRPr kumimoji="1" lang="ja-JP" altLang="en-US" sz="4400" b="1" dirty="0">
              <a:latin typeface="Calibri" panose="020F0502020204030204" pitchFamily="34" charset="0"/>
              <a:cs typeface="Calibri" panose="020F0502020204030204" pitchFamily="34" charset="0"/>
            </a:endParaRPr>
          </a:p>
        </p:txBody>
      </p:sp>
      <p:sp>
        <p:nvSpPr>
          <p:cNvPr id="235" name="TextBox 234">
            <a:extLst>
              <a:ext uri="{FF2B5EF4-FFF2-40B4-BE49-F238E27FC236}">
                <a16:creationId xmlns:a16="http://schemas.microsoft.com/office/drawing/2014/main" id="{8625C2BC-0BDE-5EC7-8A19-7A207E331379}"/>
              </a:ext>
            </a:extLst>
          </p:cNvPr>
          <p:cNvSpPr txBox="1"/>
          <p:nvPr/>
        </p:nvSpPr>
        <p:spPr>
          <a:xfrm rot="5400000">
            <a:off x="9261172" y="3256149"/>
            <a:ext cx="5469766" cy="369332"/>
          </a:xfrm>
          <a:prstGeom prst="rect">
            <a:avLst/>
          </a:prstGeom>
          <a:noFill/>
        </p:spPr>
        <p:txBody>
          <a:bodyPr wrap="square">
            <a:spAutoFit/>
          </a:bodyPr>
          <a:lstStyle/>
          <a:p>
            <a:pPr algn="ctr"/>
            <a:r>
              <a:rPr lang="en-US" altLang="ja-JP" b="1" dirty="0">
                <a:solidFill>
                  <a:schemeClr val="tx1">
                    <a:lumMod val="50000"/>
                    <a:lumOff val="50000"/>
                  </a:schemeClr>
                </a:solidFill>
                <a:latin typeface="Calibri" panose="020F0502020204030204" pitchFamily="34" charset="0"/>
                <a:ea typeface="Yu Gothic UI" panose="020B0500000000000000" pitchFamily="34" charset="-128"/>
                <a:cs typeface="Calibri" panose="020F0502020204030204" pitchFamily="34" charset="0"/>
              </a:rPr>
              <a:t>Y. Kanakubo </a:t>
            </a:r>
            <a:r>
              <a:rPr lang="en-US" altLang="ja-JP" b="1" i="1" dirty="0">
                <a:solidFill>
                  <a:schemeClr val="tx1">
                    <a:lumMod val="50000"/>
                    <a:lumOff val="50000"/>
                  </a:schemeClr>
                </a:solidFill>
                <a:latin typeface="Calibri" panose="020F0502020204030204" pitchFamily="34" charset="0"/>
                <a:ea typeface="Yu Gothic UI" panose="020B0500000000000000" pitchFamily="34" charset="-128"/>
                <a:cs typeface="Calibri" panose="020F0502020204030204" pitchFamily="34" charset="0"/>
              </a:rPr>
              <a:t>et al.</a:t>
            </a:r>
            <a:r>
              <a:rPr lang="en-US" altLang="ja-JP" b="1" dirty="0">
                <a:solidFill>
                  <a:schemeClr val="tx1">
                    <a:lumMod val="50000"/>
                    <a:lumOff val="50000"/>
                  </a:schemeClr>
                </a:solidFill>
                <a:latin typeface="Calibri" panose="020F0502020204030204" pitchFamily="34" charset="0"/>
                <a:ea typeface="Yu Gothic UI" panose="020B0500000000000000" pitchFamily="34" charset="-128"/>
                <a:cs typeface="Calibri" panose="020F0502020204030204" pitchFamily="34" charset="0"/>
              </a:rPr>
              <a:t>, </a:t>
            </a:r>
            <a:r>
              <a:rPr lang="en-US" altLang="ja-JP" b="1" dirty="0">
                <a:solidFill>
                  <a:srgbClr val="7F7F7F"/>
                </a:solidFill>
                <a:latin typeface="Calibri" panose="020F0502020204030204" pitchFamily="34" charset="0"/>
                <a:ea typeface="Yu Gothic UI" panose="020B0500000000000000" pitchFamily="34" charset="-128"/>
                <a:cs typeface="Calibri" panose="020F0502020204030204" pitchFamily="34" charset="0"/>
              </a:rPr>
              <a:t>Phys. Rev. C 105 (2022) 2, 024905 </a:t>
            </a:r>
            <a:endParaRPr lang="ja-JP" altLang="en-US" b="1" dirty="0">
              <a:solidFill>
                <a:srgbClr val="7F7F7F"/>
              </a:solidFill>
            </a:endParaRPr>
          </a:p>
        </p:txBody>
      </p:sp>
      <p:sp>
        <p:nvSpPr>
          <p:cNvPr id="236" name="TextBox 235">
            <a:extLst>
              <a:ext uri="{FF2B5EF4-FFF2-40B4-BE49-F238E27FC236}">
                <a16:creationId xmlns:a16="http://schemas.microsoft.com/office/drawing/2014/main" id="{FBE81677-6806-048F-7B8F-C2FE07844232}"/>
              </a:ext>
            </a:extLst>
          </p:cNvPr>
          <p:cNvSpPr txBox="1"/>
          <p:nvPr/>
        </p:nvSpPr>
        <p:spPr>
          <a:xfrm>
            <a:off x="795360" y="3403252"/>
            <a:ext cx="10798571" cy="646331"/>
          </a:xfrm>
          <a:prstGeom prst="rect">
            <a:avLst/>
          </a:prstGeom>
          <a:noFill/>
        </p:spPr>
        <p:txBody>
          <a:bodyPr wrap="square" rtlCol="0">
            <a:spAutoFit/>
          </a:bodyPr>
          <a:lstStyle/>
          <a:p>
            <a:pPr algn="ctr"/>
            <a:r>
              <a:rPr lang="ja-JP" altLang="en-US" sz="3600" b="1" dirty="0">
                <a:solidFill>
                  <a:schemeClr val="bg2">
                    <a:lumMod val="25000"/>
                  </a:schemeClr>
                </a:solidFill>
                <a:latin typeface="Calibri" panose="020F0502020204030204" pitchFamily="34" charset="0"/>
                <a:cs typeface="Calibri" panose="020F0502020204030204" pitchFamily="34" charset="0"/>
                <a:sym typeface="Wingdings" panose="05000000000000000000" pitchFamily="2" charset="2"/>
              </a:rPr>
              <a:t> </a:t>
            </a:r>
            <a:r>
              <a:rPr lang="en-US" altLang="ja-JP" sz="3600" b="1" dirty="0">
                <a:solidFill>
                  <a:srgbClr val="F14E2D"/>
                </a:solidFill>
                <a:latin typeface="Calibri" panose="020F0502020204030204" pitchFamily="34" charset="0"/>
                <a:cs typeface="Calibri" panose="020F0502020204030204" pitchFamily="34" charset="0"/>
                <a:sym typeface="Wingdings" panose="05000000000000000000" pitchFamily="2" charset="2"/>
              </a:rPr>
              <a:t>Dynamical</a:t>
            </a:r>
            <a:r>
              <a:rPr lang="ja-JP" altLang="en-US" sz="3600" b="1" dirty="0">
                <a:solidFill>
                  <a:srgbClr val="F14E2D"/>
                </a:solidFill>
                <a:latin typeface="Calibri" panose="020F0502020204030204" pitchFamily="34" charset="0"/>
                <a:cs typeface="Calibri" panose="020F0502020204030204" pitchFamily="34" charset="0"/>
                <a:sym typeface="Wingdings" panose="05000000000000000000" pitchFamily="2" charset="2"/>
              </a:rPr>
              <a:t> </a:t>
            </a:r>
            <a:r>
              <a:rPr lang="en-US" altLang="ja-JP" sz="3600" b="1" dirty="0">
                <a:solidFill>
                  <a:schemeClr val="tx1">
                    <a:lumMod val="85000"/>
                    <a:lumOff val="15000"/>
                  </a:schemeClr>
                </a:solidFill>
                <a:latin typeface="Calibri" panose="020F0502020204030204" pitchFamily="34" charset="0"/>
                <a:cs typeface="Calibri" panose="020F0502020204030204" pitchFamily="34" charset="0"/>
                <a:sym typeface="Wingdings" panose="05000000000000000000" pitchFamily="2" charset="2"/>
              </a:rPr>
              <a:t>Core-Corona</a:t>
            </a:r>
            <a:r>
              <a:rPr lang="ja-JP" altLang="en-US" sz="3600" b="1" dirty="0">
                <a:solidFill>
                  <a:schemeClr val="tx1">
                    <a:lumMod val="85000"/>
                    <a:lumOff val="15000"/>
                  </a:schemeClr>
                </a:solidFill>
                <a:latin typeface="Calibri" panose="020F0502020204030204" pitchFamily="34" charset="0"/>
                <a:cs typeface="Calibri" panose="020F0502020204030204" pitchFamily="34" charset="0"/>
                <a:sym typeface="Wingdings" panose="05000000000000000000" pitchFamily="2" charset="2"/>
              </a:rPr>
              <a:t> </a:t>
            </a:r>
            <a:r>
              <a:rPr lang="en-US" altLang="ja-JP" sz="3600" b="1" dirty="0">
                <a:solidFill>
                  <a:schemeClr val="tx1">
                    <a:lumMod val="85000"/>
                    <a:lumOff val="15000"/>
                  </a:schemeClr>
                </a:solidFill>
                <a:latin typeface="Calibri" panose="020F0502020204030204" pitchFamily="34" charset="0"/>
                <a:cs typeface="Calibri" panose="020F0502020204030204" pitchFamily="34" charset="0"/>
                <a:sym typeface="Wingdings" panose="05000000000000000000" pitchFamily="2" charset="2"/>
              </a:rPr>
              <a:t>Initialization framework (DCCI)</a:t>
            </a:r>
            <a:endParaRPr lang="en-US" sz="3600" b="1"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237" name="TextBox 236">
            <a:extLst>
              <a:ext uri="{FF2B5EF4-FFF2-40B4-BE49-F238E27FC236}">
                <a16:creationId xmlns:a16="http://schemas.microsoft.com/office/drawing/2014/main" id="{466B80DC-2B4B-F9C0-36C1-19474A3A1F38}"/>
              </a:ext>
            </a:extLst>
          </p:cNvPr>
          <p:cNvSpPr txBox="1"/>
          <p:nvPr/>
        </p:nvSpPr>
        <p:spPr>
          <a:xfrm rot="16200000">
            <a:off x="-2274398" y="3237093"/>
            <a:ext cx="5433674" cy="369332"/>
          </a:xfrm>
          <a:prstGeom prst="rect">
            <a:avLst/>
          </a:prstGeom>
          <a:noFill/>
        </p:spPr>
        <p:txBody>
          <a:bodyPr wrap="square">
            <a:spAutoFit/>
          </a:bodyPr>
          <a:lstStyle/>
          <a:p>
            <a:pPr algn="ctr"/>
            <a:r>
              <a:rPr lang="en-US" altLang="ja-JP" b="1" dirty="0">
                <a:solidFill>
                  <a:schemeClr val="tx1">
                    <a:lumMod val="50000"/>
                    <a:lumOff val="50000"/>
                  </a:schemeClr>
                </a:solidFill>
                <a:latin typeface="Calibri" panose="020F0502020204030204" pitchFamily="34" charset="0"/>
                <a:ea typeface="Yu Gothic UI" panose="020B0500000000000000" pitchFamily="34" charset="-128"/>
                <a:cs typeface="Calibri" panose="020F0502020204030204" pitchFamily="34" charset="0"/>
              </a:rPr>
              <a:t>Y. Kanakubo </a:t>
            </a:r>
            <a:r>
              <a:rPr lang="en-US" altLang="ja-JP" b="1" i="1" dirty="0">
                <a:solidFill>
                  <a:schemeClr val="tx1">
                    <a:lumMod val="50000"/>
                    <a:lumOff val="50000"/>
                  </a:schemeClr>
                </a:solidFill>
                <a:latin typeface="Calibri" panose="020F0502020204030204" pitchFamily="34" charset="0"/>
                <a:ea typeface="Yu Gothic UI" panose="020B0500000000000000" pitchFamily="34" charset="-128"/>
                <a:cs typeface="Calibri" panose="020F0502020204030204" pitchFamily="34" charset="0"/>
              </a:rPr>
              <a:t>et al.</a:t>
            </a:r>
            <a:r>
              <a:rPr lang="en-US" altLang="ja-JP" b="1" dirty="0">
                <a:solidFill>
                  <a:schemeClr val="tx1">
                    <a:lumMod val="50000"/>
                    <a:lumOff val="50000"/>
                  </a:schemeClr>
                </a:solidFill>
                <a:latin typeface="Calibri" panose="020F0502020204030204" pitchFamily="34" charset="0"/>
                <a:ea typeface="Yu Gothic UI" panose="020B0500000000000000" pitchFamily="34" charset="-128"/>
                <a:cs typeface="Calibri" panose="020F0502020204030204" pitchFamily="34" charset="0"/>
              </a:rPr>
              <a:t>, </a:t>
            </a:r>
            <a:r>
              <a:rPr lang="en-US" altLang="ja-JP" sz="1800" b="1" dirty="0">
                <a:solidFill>
                  <a:schemeClr val="tx1">
                    <a:lumMod val="50000"/>
                    <a:lumOff val="50000"/>
                  </a:schemeClr>
                </a:solidFill>
                <a:latin typeface="Calibri" panose="020F0502020204030204" pitchFamily="34" charset="0"/>
                <a:ea typeface="Yu Gothic UI" panose="020B0500000000000000" pitchFamily="34" charset="-128"/>
                <a:cs typeface="Calibri" panose="020F0502020204030204" pitchFamily="34" charset="0"/>
              </a:rPr>
              <a:t>Phys. Rev. C 101 2, 024912 (2020);</a:t>
            </a:r>
            <a:r>
              <a:rPr lang="ja-JP" altLang="en-US" sz="1800" b="1" dirty="0">
                <a:solidFill>
                  <a:schemeClr val="tx1">
                    <a:lumMod val="50000"/>
                    <a:lumOff val="50000"/>
                  </a:schemeClr>
                </a:solidFill>
                <a:latin typeface="Calibri" panose="020F0502020204030204" pitchFamily="34" charset="0"/>
                <a:ea typeface="Yu Gothic UI" panose="020B0500000000000000" pitchFamily="34" charset="-128"/>
                <a:cs typeface="Calibri" panose="020F0502020204030204" pitchFamily="34" charset="0"/>
              </a:rPr>
              <a:t> </a:t>
            </a:r>
            <a:r>
              <a:rPr lang="en-US" altLang="ja-JP" sz="1800" b="1" dirty="0">
                <a:solidFill>
                  <a:schemeClr val="tx1">
                    <a:lumMod val="50000"/>
                    <a:lumOff val="50000"/>
                  </a:schemeClr>
                </a:solidFill>
                <a:latin typeface="Calibri" panose="020F0502020204030204" pitchFamily="34" charset="0"/>
                <a:ea typeface="Yu Gothic UI" panose="020B0500000000000000" pitchFamily="34" charset="-128"/>
                <a:cs typeface="Calibri" panose="020F0502020204030204" pitchFamily="34" charset="0"/>
              </a:rPr>
              <a:t> </a:t>
            </a:r>
          </a:p>
        </p:txBody>
      </p:sp>
      <p:cxnSp>
        <p:nvCxnSpPr>
          <p:cNvPr id="6" name="Straight Connector 5">
            <a:extLst>
              <a:ext uri="{FF2B5EF4-FFF2-40B4-BE49-F238E27FC236}">
                <a16:creationId xmlns:a16="http://schemas.microsoft.com/office/drawing/2014/main" id="{29C8FF07-1954-F83E-011C-63E18CE7CCF4}"/>
              </a:ext>
            </a:extLst>
          </p:cNvPr>
          <p:cNvCxnSpPr>
            <a:cxnSpLocks/>
          </p:cNvCxnSpPr>
          <p:nvPr/>
        </p:nvCxnSpPr>
        <p:spPr>
          <a:xfrm>
            <a:off x="1103738" y="3980017"/>
            <a:ext cx="10165395" cy="0"/>
          </a:xfrm>
          <a:prstGeom prst="line">
            <a:avLst/>
          </a:prstGeom>
          <a:ln w="825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40" name="Date Placeholder 2">
            <a:extLst>
              <a:ext uri="{FF2B5EF4-FFF2-40B4-BE49-F238E27FC236}">
                <a16:creationId xmlns:a16="http://schemas.microsoft.com/office/drawing/2014/main" id="{29ED92AD-1BAA-504A-6071-53A455529C1C}"/>
              </a:ext>
            </a:extLst>
          </p:cNvPr>
          <p:cNvSpPr>
            <a:spLocks noGrp="1"/>
          </p:cNvSpPr>
          <p:nvPr>
            <p:ph type="dt" sz="half" idx="10"/>
          </p:nvPr>
        </p:nvSpPr>
        <p:spPr>
          <a:xfrm>
            <a:off x="0" y="6356350"/>
            <a:ext cx="3082637" cy="365125"/>
          </a:xfrm>
        </p:spPr>
        <p:txBody>
          <a:bodyPr/>
          <a:lstStyle/>
          <a:p>
            <a:r>
              <a:rPr lang="en-US" altLang="ja-JP"/>
              <a:t>2022/09/14,   Yuuka Kanakubo, Sophia Univ.</a:t>
            </a:r>
            <a:endParaRPr lang="ja-JP" altLang="en-US" dirty="0"/>
          </a:p>
        </p:txBody>
      </p:sp>
      <p:sp>
        <p:nvSpPr>
          <p:cNvPr id="241" name="Footer Placeholder 3">
            <a:extLst>
              <a:ext uri="{FF2B5EF4-FFF2-40B4-BE49-F238E27FC236}">
                <a16:creationId xmlns:a16="http://schemas.microsoft.com/office/drawing/2014/main" id="{387A0818-AF70-7CB2-7B6B-5D0B5DB86C96}"/>
              </a:ext>
            </a:extLst>
          </p:cNvPr>
          <p:cNvSpPr>
            <a:spLocks noGrp="1"/>
          </p:cNvSpPr>
          <p:nvPr>
            <p:ph type="ftr" sz="quarter" idx="11"/>
          </p:nvPr>
        </p:nvSpPr>
        <p:spPr>
          <a:xfrm>
            <a:off x="3108030" y="6356350"/>
            <a:ext cx="6497364" cy="365125"/>
          </a:xfrm>
        </p:spPr>
        <p:txBody>
          <a:bodyPr/>
          <a:lstStyle/>
          <a:p>
            <a:r>
              <a:rPr lang="en-US" altLang="zh-CN"/>
              <a:t>Lund University, Sweden</a:t>
            </a:r>
            <a:endParaRPr lang="ja-JP" altLang="en-US" dirty="0"/>
          </a:p>
        </p:txBody>
      </p:sp>
      <p:sp>
        <p:nvSpPr>
          <p:cNvPr id="242" name="Rectangle 241">
            <a:extLst>
              <a:ext uri="{FF2B5EF4-FFF2-40B4-BE49-F238E27FC236}">
                <a16:creationId xmlns:a16="http://schemas.microsoft.com/office/drawing/2014/main" id="{6D44856D-F26D-7567-5CB0-BFEC8DBCD87F}"/>
              </a:ext>
            </a:extLst>
          </p:cNvPr>
          <p:cNvSpPr/>
          <p:nvPr/>
        </p:nvSpPr>
        <p:spPr>
          <a:xfrm>
            <a:off x="1003256" y="4898739"/>
            <a:ext cx="10183773" cy="1155434"/>
          </a:xfrm>
          <a:prstGeom prst="rect">
            <a:avLst/>
          </a:prstGeom>
          <a:solidFill>
            <a:srgbClr val="FCB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43" name="TextBox 242">
                <a:extLst>
                  <a:ext uri="{FF2B5EF4-FFF2-40B4-BE49-F238E27FC236}">
                    <a16:creationId xmlns:a16="http://schemas.microsoft.com/office/drawing/2014/main" id="{4D4E5866-4509-592F-CC62-D4AD61221CB6}"/>
                  </a:ext>
                </a:extLst>
              </p:cNvPr>
              <p:cNvSpPr txBox="1"/>
              <p:nvPr/>
            </p:nvSpPr>
            <p:spPr>
              <a:xfrm>
                <a:off x="1160254" y="4906765"/>
                <a:ext cx="9871492" cy="1200329"/>
              </a:xfrm>
              <a:prstGeom prst="rect">
                <a:avLst/>
              </a:prstGeom>
              <a:noFill/>
            </p:spPr>
            <p:txBody>
              <a:bodyPr wrap="square" rtlCol="0">
                <a:spAutoFit/>
              </a:bodyPr>
              <a:lstStyle/>
              <a:p>
                <a:pPr algn="ctr"/>
                <a:r>
                  <a:rPr lang="en-US" altLang="ja-JP" sz="3600" b="1" dirty="0">
                    <a:solidFill>
                      <a:schemeClr val="tx1">
                        <a:lumMod val="85000"/>
                        <a:lumOff val="15000"/>
                      </a:schemeClr>
                    </a:solidFill>
                    <a:latin typeface="Calibri" panose="020F0502020204030204" pitchFamily="34" charset="0"/>
                    <a:cs typeface="Calibri" panose="020F0502020204030204" pitchFamily="34" charset="0"/>
                    <a:sym typeface="Wingdings" panose="05000000000000000000" pitchFamily="2" charset="2"/>
                  </a:rPr>
                  <a:t> From low to high </a:t>
                </a:r>
                <a14:m>
                  <m:oMath xmlns:m="http://schemas.openxmlformats.org/officeDocument/2006/math">
                    <m:sSub>
                      <m:sSubPr>
                        <m:ctrlPr>
                          <a:rPr lang="en-US" altLang="ja-JP" sz="3600" b="1" i="1" smtClean="0">
                            <a:solidFill>
                              <a:schemeClr val="tx1">
                                <a:lumMod val="85000"/>
                                <a:lumOff val="15000"/>
                              </a:schemeClr>
                            </a:solidFill>
                            <a:latin typeface="Cambria Math" panose="02040503050406030204" pitchFamily="18" charset="0"/>
                            <a:cs typeface="Calibri" panose="020F0502020204030204" pitchFamily="34" charset="0"/>
                            <a:sym typeface="Wingdings" panose="05000000000000000000" pitchFamily="2" charset="2"/>
                          </a:rPr>
                        </m:ctrlPr>
                      </m:sSubPr>
                      <m:e>
                        <m:r>
                          <a:rPr lang="en-US" altLang="ja-JP" sz="3600" b="1" i="1" smtClean="0">
                            <a:solidFill>
                              <a:schemeClr val="tx1">
                                <a:lumMod val="85000"/>
                                <a:lumOff val="15000"/>
                              </a:schemeClr>
                            </a:solidFill>
                            <a:latin typeface="Cambria Math" panose="02040503050406030204" pitchFamily="18" charset="0"/>
                            <a:cs typeface="Calibri" panose="020F0502020204030204" pitchFamily="34" charset="0"/>
                            <a:sym typeface="Wingdings" panose="05000000000000000000" pitchFamily="2" charset="2"/>
                          </a:rPr>
                          <m:t>𝒑</m:t>
                        </m:r>
                      </m:e>
                      <m:sub>
                        <m:r>
                          <a:rPr lang="en-US" altLang="ja-JP" sz="3600" b="1" i="1" smtClean="0">
                            <a:solidFill>
                              <a:schemeClr val="tx1">
                                <a:lumMod val="85000"/>
                                <a:lumOff val="15000"/>
                              </a:schemeClr>
                            </a:solidFill>
                            <a:latin typeface="Cambria Math" panose="02040503050406030204" pitchFamily="18" charset="0"/>
                            <a:cs typeface="Calibri" panose="020F0502020204030204" pitchFamily="34" charset="0"/>
                            <a:sym typeface="Wingdings" panose="05000000000000000000" pitchFamily="2" charset="2"/>
                          </a:rPr>
                          <m:t>𝑻</m:t>
                        </m:r>
                      </m:sub>
                    </m:sSub>
                  </m:oMath>
                </a14:m>
                <a:r>
                  <a:rPr kumimoji="1" lang="en-US" altLang="ja-JP" sz="3600" b="1" dirty="0">
                    <a:solidFill>
                      <a:schemeClr val="tx1">
                        <a:lumMod val="85000"/>
                        <a:lumOff val="15000"/>
                      </a:schemeClr>
                    </a:solidFill>
                    <a:latin typeface="Calibri" panose="020F0502020204030204" pitchFamily="34" charset="0"/>
                    <a:cs typeface="Calibri" panose="020F0502020204030204" pitchFamily="34" charset="0"/>
                  </a:rPr>
                  <a:t>, from forward to backward, and from pp to AA</a:t>
                </a:r>
                <a:endParaRPr kumimoji="1" lang="ja-JP" altLang="en-US" sz="3600" b="1" dirty="0">
                  <a:solidFill>
                    <a:schemeClr val="tx1">
                      <a:lumMod val="85000"/>
                      <a:lumOff val="15000"/>
                    </a:schemeClr>
                  </a:solidFill>
                  <a:latin typeface="Calibri" panose="020F0502020204030204" pitchFamily="34" charset="0"/>
                  <a:cs typeface="Calibri" panose="020F0502020204030204" pitchFamily="34" charset="0"/>
                </a:endParaRPr>
              </a:p>
            </p:txBody>
          </p:sp>
        </mc:Choice>
        <mc:Fallback xmlns="">
          <p:sp>
            <p:nvSpPr>
              <p:cNvPr id="243" name="TextBox 242">
                <a:extLst>
                  <a:ext uri="{FF2B5EF4-FFF2-40B4-BE49-F238E27FC236}">
                    <a16:creationId xmlns:a16="http://schemas.microsoft.com/office/drawing/2014/main" id="{4D4E5866-4509-592F-CC62-D4AD61221CB6}"/>
                  </a:ext>
                </a:extLst>
              </p:cNvPr>
              <p:cNvSpPr txBox="1">
                <a:spLocks noRot="1" noChangeAspect="1" noMove="1" noResize="1" noEditPoints="1" noAdjustHandles="1" noChangeArrowheads="1" noChangeShapeType="1" noTextEdit="1"/>
              </p:cNvSpPr>
              <p:nvPr/>
            </p:nvSpPr>
            <p:spPr>
              <a:xfrm>
                <a:off x="1160254" y="4906765"/>
                <a:ext cx="9871492" cy="1200329"/>
              </a:xfrm>
              <a:prstGeom prst="rect">
                <a:avLst/>
              </a:prstGeom>
              <a:blipFill>
                <a:blip r:embed="rId4"/>
                <a:stretch>
                  <a:fillRect l="-2469" t="-9137" r="-3519" b="-18274"/>
                </a:stretch>
              </a:blipFill>
            </p:spPr>
            <p:txBody>
              <a:bodyPr/>
              <a:lstStyle/>
              <a:p>
                <a:r>
                  <a:rPr lang="ja-JP" altLang="en-US">
                    <a:noFill/>
                  </a:rPr>
                  <a:t> </a:t>
                </a:r>
              </a:p>
            </p:txBody>
          </p:sp>
        </mc:Fallback>
      </mc:AlternateContent>
      <p:sp>
        <p:nvSpPr>
          <p:cNvPr id="244" name="TextBox 243">
            <a:extLst>
              <a:ext uri="{FF2B5EF4-FFF2-40B4-BE49-F238E27FC236}">
                <a16:creationId xmlns:a16="http://schemas.microsoft.com/office/drawing/2014/main" id="{09FDB33E-6749-8D59-FB54-2FE6BB4322DE}"/>
              </a:ext>
            </a:extLst>
          </p:cNvPr>
          <p:cNvSpPr txBox="1"/>
          <p:nvPr/>
        </p:nvSpPr>
        <p:spPr>
          <a:xfrm>
            <a:off x="5874736" y="4259239"/>
            <a:ext cx="5705564" cy="523220"/>
          </a:xfrm>
          <a:prstGeom prst="rect">
            <a:avLst/>
          </a:prstGeom>
          <a:noFill/>
        </p:spPr>
        <p:txBody>
          <a:bodyPr wrap="square" rtlCol="0">
            <a:spAutoFit/>
          </a:bodyPr>
          <a:lstStyle/>
          <a:p>
            <a:pPr algn="ctr"/>
            <a:r>
              <a:rPr lang="en-US" sz="2800" b="1" dirty="0">
                <a:solidFill>
                  <a:srgbClr val="1F4E79"/>
                </a:solidFill>
                <a:latin typeface="Calibri" panose="020F0502020204030204" pitchFamily="34" charset="0"/>
                <a:ea typeface="Yu Gothic UI" panose="020B0500000000000000" pitchFamily="34" charset="-128"/>
                <a:cs typeface="Calibri" panose="020F0502020204030204" pitchFamily="34" charset="0"/>
              </a:rPr>
              <a:t>Corona: non-equilibrated partons</a:t>
            </a:r>
          </a:p>
        </p:txBody>
      </p:sp>
      <p:sp>
        <p:nvSpPr>
          <p:cNvPr id="245" name="TextBox 244">
            <a:extLst>
              <a:ext uri="{FF2B5EF4-FFF2-40B4-BE49-F238E27FC236}">
                <a16:creationId xmlns:a16="http://schemas.microsoft.com/office/drawing/2014/main" id="{76E07381-FD25-E286-0C2D-C5D5EC7E4B06}"/>
              </a:ext>
            </a:extLst>
          </p:cNvPr>
          <p:cNvSpPr txBox="1"/>
          <p:nvPr/>
        </p:nvSpPr>
        <p:spPr>
          <a:xfrm>
            <a:off x="909445" y="4258625"/>
            <a:ext cx="5300154" cy="523220"/>
          </a:xfrm>
          <a:prstGeom prst="rect">
            <a:avLst/>
          </a:prstGeom>
          <a:noFill/>
        </p:spPr>
        <p:txBody>
          <a:bodyPr wrap="square" rtlCol="0">
            <a:spAutoFit/>
          </a:bodyPr>
          <a:lstStyle/>
          <a:p>
            <a:pPr algn="ctr"/>
            <a:r>
              <a:rPr lang="en-US" sz="2800" b="1" dirty="0">
                <a:solidFill>
                  <a:srgbClr val="C93F2B"/>
                </a:solidFill>
                <a:latin typeface="Calibri" panose="020F0502020204030204" pitchFamily="34" charset="0"/>
                <a:ea typeface="Yu Gothic UI" panose="020B0500000000000000" pitchFamily="34" charset="-128"/>
                <a:cs typeface="Calibri" panose="020F0502020204030204" pitchFamily="34" charset="0"/>
              </a:rPr>
              <a:t>Core: fluids (equilibrated matter)</a:t>
            </a:r>
          </a:p>
        </p:txBody>
      </p:sp>
      <p:sp>
        <p:nvSpPr>
          <p:cNvPr id="229" name="TextBox 228">
            <a:extLst>
              <a:ext uri="{FF2B5EF4-FFF2-40B4-BE49-F238E27FC236}">
                <a16:creationId xmlns:a16="http://schemas.microsoft.com/office/drawing/2014/main" id="{B35A3FBB-2389-E0D2-6BD2-F40D07026F42}"/>
              </a:ext>
            </a:extLst>
          </p:cNvPr>
          <p:cNvSpPr txBox="1"/>
          <p:nvPr/>
        </p:nvSpPr>
        <p:spPr>
          <a:xfrm>
            <a:off x="7248307" y="6047891"/>
            <a:ext cx="4888849" cy="307777"/>
          </a:xfrm>
          <a:prstGeom prst="rect">
            <a:avLst/>
          </a:prstGeom>
          <a:noFill/>
        </p:spPr>
        <p:txBody>
          <a:bodyPr wrap="square">
            <a:spAutoFit/>
          </a:bodyPr>
          <a:lstStyle/>
          <a:p>
            <a:r>
              <a:rPr lang="en-US" altLang="ja-JP" sz="1400" b="1" dirty="0">
                <a:solidFill>
                  <a:schemeClr val="tx1">
                    <a:lumMod val="50000"/>
                    <a:lumOff val="50000"/>
                  </a:schemeClr>
                </a:solidFill>
                <a:effectLst/>
                <a:latin typeface="Calibri" panose="020F0502020204030204" pitchFamily="34" charset="0"/>
                <a:cs typeface="Calibri" panose="020F0502020204030204" pitchFamily="34" charset="0"/>
              </a:rPr>
              <a:t>Core-corona: K. Werner</a:t>
            </a:r>
            <a:r>
              <a:rPr lang="en-US" altLang="ja-JP" sz="1400" b="1" i="1" dirty="0">
                <a:solidFill>
                  <a:schemeClr val="tx1">
                    <a:lumMod val="50000"/>
                    <a:lumOff val="50000"/>
                  </a:schemeClr>
                </a:solidFill>
                <a:effectLst/>
                <a:latin typeface="Calibri" panose="020F0502020204030204" pitchFamily="34" charset="0"/>
                <a:cs typeface="Calibri" panose="020F0502020204030204" pitchFamily="34" charset="0"/>
              </a:rPr>
              <a:t>, </a:t>
            </a:r>
            <a:r>
              <a:rPr lang="en-US" altLang="ja-JP" sz="1400" b="1" i="1" dirty="0" err="1">
                <a:solidFill>
                  <a:schemeClr val="tx1">
                    <a:lumMod val="50000"/>
                    <a:lumOff val="50000"/>
                  </a:schemeClr>
                </a:solidFill>
                <a:effectLst/>
                <a:latin typeface="Calibri" panose="020F0502020204030204" pitchFamily="34" charset="0"/>
                <a:cs typeface="Calibri" panose="020F0502020204030204" pitchFamily="34" charset="0"/>
              </a:rPr>
              <a:t>Phys.Rev.Lett</a:t>
            </a:r>
            <a:r>
              <a:rPr lang="en-US" altLang="ja-JP" sz="1400" b="1" i="1" dirty="0">
                <a:solidFill>
                  <a:schemeClr val="tx1">
                    <a:lumMod val="50000"/>
                    <a:lumOff val="50000"/>
                  </a:schemeClr>
                </a:solidFill>
                <a:effectLst/>
                <a:latin typeface="Calibri" panose="020F0502020204030204" pitchFamily="34" charset="0"/>
                <a:cs typeface="Calibri" panose="020F0502020204030204" pitchFamily="34" charset="0"/>
              </a:rPr>
              <a:t>.</a:t>
            </a:r>
            <a:r>
              <a:rPr lang="en-US" altLang="ja-JP" sz="1400" b="1" i="0" dirty="0">
                <a:solidFill>
                  <a:schemeClr val="tx1">
                    <a:lumMod val="50000"/>
                    <a:lumOff val="50000"/>
                  </a:schemeClr>
                </a:solidFill>
                <a:effectLst/>
                <a:latin typeface="Calibri" panose="020F0502020204030204" pitchFamily="34" charset="0"/>
                <a:cs typeface="Calibri" panose="020F0502020204030204" pitchFamily="34" charset="0"/>
              </a:rPr>
              <a:t> 98 (2007) 152301</a:t>
            </a:r>
            <a:endParaRPr lang="ja-JP" altLang="en-US" sz="1400" b="1" dirty="0">
              <a:solidFill>
                <a:schemeClr val="tx1">
                  <a:lumMod val="50000"/>
                  <a:lumOff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5479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304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40F66A-2BD0-471C-A330-E2044B33A9EF}"/>
              </a:ext>
            </a:extLst>
          </p:cNvPr>
          <p:cNvSpPr txBox="1"/>
          <p:nvPr/>
        </p:nvSpPr>
        <p:spPr>
          <a:xfrm>
            <a:off x="1109384" y="2447965"/>
            <a:ext cx="10461687" cy="1938992"/>
          </a:xfrm>
          <a:prstGeom prst="rect">
            <a:avLst/>
          </a:prstGeom>
          <a:noFill/>
        </p:spPr>
        <p:txBody>
          <a:bodyPr wrap="square" rtlCol="0">
            <a:spAutoFit/>
          </a:bodyPr>
          <a:lstStyle/>
          <a:p>
            <a:r>
              <a:rPr lang="en-US" sz="6000" b="1" dirty="0">
                <a:solidFill>
                  <a:schemeClr val="bg1">
                    <a:lumMod val="95000"/>
                  </a:schemeClr>
                </a:solidFill>
                <a:latin typeface="Calibri" panose="020F0502020204030204" pitchFamily="34" charset="0"/>
                <a:cs typeface="Calibri" panose="020F0502020204030204" pitchFamily="34" charset="0"/>
              </a:rPr>
              <a:t>Dynamical Core-Corona Initialization model</a:t>
            </a:r>
          </a:p>
        </p:txBody>
      </p:sp>
      <p:sp>
        <p:nvSpPr>
          <p:cNvPr id="3" name="TextBox 2">
            <a:extLst>
              <a:ext uri="{FF2B5EF4-FFF2-40B4-BE49-F238E27FC236}">
                <a16:creationId xmlns:a16="http://schemas.microsoft.com/office/drawing/2014/main" id="{F8AC942B-05C9-44AB-9E0B-748907D9A9F3}"/>
              </a:ext>
            </a:extLst>
          </p:cNvPr>
          <p:cNvSpPr txBox="1"/>
          <p:nvPr/>
        </p:nvSpPr>
        <p:spPr>
          <a:xfrm>
            <a:off x="7778511" y="3189907"/>
            <a:ext cx="1036305" cy="1446550"/>
          </a:xfrm>
          <a:prstGeom prst="rect">
            <a:avLst/>
          </a:prstGeom>
          <a:noFill/>
        </p:spPr>
        <p:txBody>
          <a:bodyPr wrap="square" rtlCol="0">
            <a:spAutoFit/>
          </a:bodyPr>
          <a:lstStyle/>
          <a:p>
            <a:r>
              <a:rPr lang="en-US" sz="8800" b="1" dirty="0">
                <a:solidFill>
                  <a:schemeClr val="accent2"/>
                </a:solidFill>
                <a:latin typeface="Calibri" panose="020F0502020204030204" pitchFamily="34" charset="0"/>
                <a:cs typeface="Calibri" panose="020F0502020204030204" pitchFamily="34" charset="0"/>
              </a:rPr>
              <a:t>2</a:t>
            </a:r>
          </a:p>
        </p:txBody>
      </p:sp>
      <p:sp>
        <p:nvSpPr>
          <p:cNvPr id="4" name="TextBox 3">
            <a:extLst>
              <a:ext uri="{FF2B5EF4-FFF2-40B4-BE49-F238E27FC236}">
                <a16:creationId xmlns:a16="http://schemas.microsoft.com/office/drawing/2014/main" id="{CA616EF2-00C0-4D4F-AE29-C2F2432CB288}"/>
              </a:ext>
            </a:extLst>
          </p:cNvPr>
          <p:cNvSpPr txBox="1"/>
          <p:nvPr/>
        </p:nvSpPr>
        <p:spPr>
          <a:xfrm>
            <a:off x="1205062" y="4386957"/>
            <a:ext cx="3817194" cy="369332"/>
          </a:xfrm>
          <a:prstGeom prst="rect">
            <a:avLst/>
          </a:prstGeom>
          <a:noFill/>
        </p:spPr>
        <p:txBody>
          <a:bodyPr wrap="square">
            <a:spAutoFit/>
          </a:bodyPr>
          <a:lstStyle/>
          <a:p>
            <a:r>
              <a:rPr lang="en-US" altLang="ja-JP" sz="1800" b="1" dirty="0">
                <a:solidFill>
                  <a:schemeClr val="bg1">
                    <a:lumMod val="95000"/>
                  </a:schemeClr>
                </a:solidFill>
                <a:latin typeface="Calibri" panose="020F0502020204030204" pitchFamily="34" charset="0"/>
                <a:ea typeface="Yu Gothic UI" panose="020B0500000000000000" pitchFamily="34" charset="-128"/>
                <a:cs typeface="Calibri" panose="020F0502020204030204" pitchFamily="34" charset="0"/>
              </a:rPr>
              <a:t>Y. Kanakubo </a:t>
            </a:r>
            <a:r>
              <a:rPr lang="en-US" altLang="ja-JP" sz="1800" b="1" i="1" dirty="0">
                <a:solidFill>
                  <a:schemeClr val="bg1">
                    <a:lumMod val="95000"/>
                  </a:schemeClr>
                </a:solidFill>
                <a:latin typeface="Calibri" panose="020F0502020204030204" pitchFamily="34" charset="0"/>
                <a:ea typeface="Yu Gothic UI" panose="020B0500000000000000" pitchFamily="34" charset="-128"/>
                <a:cs typeface="Calibri" panose="020F0502020204030204" pitchFamily="34" charset="0"/>
              </a:rPr>
              <a:t>et al</a:t>
            </a:r>
            <a:r>
              <a:rPr lang="en-US" altLang="ja-JP" sz="1800" b="1" dirty="0">
                <a:solidFill>
                  <a:schemeClr val="bg1">
                    <a:lumMod val="95000"/>
                  </a:schemeClr>
                </a:solidFill>
                <a:latin typeface="Calibri" panose="020F0502020204030204" pitchFamily="34" charset="0"/>
                <a:ea typeface="Yu Gothic UI" panose="020B0500000000000000" pitchFamily="34" charset="-128"/>
                <a:cs typeface="Calibri" panose="020F0502020204030204" pitchFamily="34" charset="0"/>
              </a:rPr>
              <a:t>., arXiv:2108.07943 </a:t>
            </a:r>
            <a:endParaRPr lang="ja-JP" altLang="en-US" b="1" dirty="0">
              <a:solidFill>
                <a:schemeClr val="bg1">
                  <a:lumMod val="95000"/>
                </a:schemeClr>
              </a:solidFill>
            </a:endParaRPr>
          </a:p>
        </p:txBody>
      </p:sp>
    </p:spTree>
    <p:extLst>
      <p:ext uri="{BB962C8B-B14F-4D97-AF65-F5344CB8AC3E}">
        <p14:creationId xmlns:p14="http://schemas.microsoft.com/office/powerpoint/2010/main" val="800956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Rounded Corners 83">
            <a:extLst>
              <a:ext uri="{FF2B5EF4-FFF2-40B4-BE49-F238E27FC236}">
                <a16:creationId xmlns:a16="http://schemas.microsoft.com/office/drawing/2014/main" id="{D74C0871-9710-368C-F080-0153CA16F1A9}"/>
              </a:ext>
            </a:extLst>
          </p:cNvPr>
          <p:cNvSpPr/>
          <p:nvPr/>
        </p:nvSpPr>
        <p:spPr>
          <a:xfrm>
            <a:off x="3157208" y="5605749"/>
            <a:ext cx="5885674" cy="670582"/>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a:extLst>
              <a:ext uri="{FF2B5EF4-FFF2-40B4-BE49-F238E27FC236}">
                <a16:creationId xmlns:a16="http://schemas.microsoft.com/office/drawing/2014/main" id="{A26607EB-4DC6-41E8-BC45-7808A13A4126}"/>
              </a:ext>
            </a:extLst>
          </p:cNvPr>
          <p:cNvSpPr>
            <a:spLocks noGrp="1"/>
          </p:cNvSpPr>
          <p:nvPr>
            <p:ph type="title"/>
          </p:nvPr>
        </p:nvSpPr>
        <p:spPr>
          <a:xfrm>
            <a:off x="842352" y="6117"/>
            <a:ext cx="10515600" cy="863311"/>
          </a:xfrm>
        </p:spPr>
        <p:txBody>
          <a:bodyPr>
            <a:normAutofit/>
          </a:bodyPr>
          <a:lstStyle/>
          <a:p>
            <a:r>
              <a:rPr lang="en-US" altLang="ja-JP" sz="4400" b="1" dirty="0">
                <a:latin typeface="Calibri" panose="020F0502020204030204" pitchFamily="34" charset="0"/>
                <a:cs typeface="Calibri" panose="020F0502020204030204" pitchFamily="34" charset="0"/>
              </a:rPr>
              <a:t>Model flowchart of DCCI</a:t>
            </a:r>
            <a:r>
              <a:rPr lang="en-US" altLang="ja-JP" sz="4400" b="1" dirty="0">
                <a:solidFill>
                  <a:schemeClr val="accent2"/>
                </a:solidFill>
                <a:latin typeface="Calibri" panose="020F0502020204030204" pitchFamily="34" charset="0"/>
                <a:cs typeface="Calibri" panose="020F0502020204030204" pitchFamily="34" charset="0"/>
              </a:rPr>
              <a:t>2</a:t>
            </a:r>
            <a:endParaRPr kumimoji="1" lang="ja-JP" altLang="en-US" dirty="0"/>
          </a:p>
        </p:txBody>
      </p:sp>
      <p:sp>
        <p:nvSpPr>
          <p:cNvPr id="3" name="Date Placeholder 2">
            <a:extLst>
              <a:ext uri="{FF2B5EF4-FFF2-40B4-BE49-F238E27FC236}">
                <a16:creationId xmlns:a16="http://schemas.microsoft.com/office/drawing/2014/main" id="{2368615A-6B86-4FF4-A9B4-3CB09CB5D942}"/>
              </a:ext>
            </a:extLst>
          </p:cNvPr>
          <p:cNvSpPr>
            <a:spLocks noGrp="1"/>
          </p:cNvSpPr>
          <p:nvPr>
            <p:ph type="dt" sz="half" idx="10"/>
          </p:nvPr>
        </p:nvSpPr>
        <p:spPr/>
        <p:txBody>
          <a:bodyPr/>
          <a:lstStyle/>
          <a:p>
            <a:r>
              <a:rPr lang="en-US" altLang="ja-JP"/>
              <a:t>2022/09/14,   Yuuka Kanakubo, Sophia Univ.</a:t>
            </a:r>
            <a:endParaRPr lang="ja-JP" altLang="en-US" dirty="0"/>
          </a:p>
        </p:txBody>
      </p:sp>
      <p:sp>
        <p:nvSpPr>
          <p:cNvPr id="4" name="Footer Placeholder 3">
            <a:extLst>
              <a:ext uri="{FF2B5EF4-FFF2-40B4-BE49-F238E27FC236}">
                <a16:creationId xmlns:a16="http://schemas.microsoft.com/office/drawing/2014/main" id="{5B3FC94A-E202-437F-8ADC-3343BD29DC38}"/>
              </a:ext>
            </a:extLst>
          </p:cNvPr>
          <p:cNvSpPr>
            <a:spLocks noGrp="1"/>
          </p:cNvSpPr>
          <p:nvPr>
            <p:ph type="ftr" sz="quarter" idx="11"/>
          </p:nvPr>
        </p:nvSpPr>
        <p:spPr/>
        <p:txBody>
          <a:bodyPr/>
          <a:lstStyle/>
          <a:p>
            <a:r>
              <a:rPr lang="en-US" altLang="zh-CN"/>
              <a:t>Lund University, Sweden</a:t>
            </a:r>
            <a:endParaRPr lang="ja-JP" altLang="en-US" dirty="0"/>
          </a:p>
        </p:txBody>
      </p:sp>
      <p:sp>
        <p:nvSpPr>
          <p:cNvPr id="55" name="TextBox 54">
            <a:extLst>
              <a:ext uri="{FF2B5EF4-FFF2-40B4-BE49-F238E27FC236}">
                <a16:creationId xmlns:a16="http://schemas.microsoft.com/office/drawing/2014/main" id="{6F6DD9CD-5450-4587-9371-FBA20E65FCAB}"/>
              </a:ext>
            </a:extLst>
          </p:cNvPr>
          <p:cNvSpPr txBox="1"/>
          <p:nvPr/>
        </p:nvSpPr>
        <p:spPr>
          <a:xfrm>
            <a:off x="2412465" y="594523"/>
            <a:ext cx="7379064" cy="400110"/>
          </a:xfrm>
          <a:prstGeom prst="rect">
            <a:avLst/>
          </a:prstGeom>
          <a:noFill/>
        </p:spPr>
        <p:txBody>
          <a:bodyPr wrap="square">
            <a:spAutoFit/>
          </a:bodyPr>
          <a:lstStyle/>
          <a:p>
            <a:pPr algn="ctr"/>
            <a:r>
              <a:rPr lang="en-US" altLang="ja-JP" sz="2000" b="1" dirty="0">
                <a:solidFill>
                  <a:schemeClr val="tx1">
                    <a:lumMod val="85000"/>
                    <a:lumOff val="15000"/>
                  </a:schemeClr>
                </a:solidFill>
                <a:latin typeface="Calibri" panose="020F0502020204030204" pitchFamily="34" charset="0"/>
                <a:ea typeface="Yu Gothic UI" panose="020B0500000000000000" pitchFamily="34" charset="-128"/>
                <a:cs typeface="Calibri" panose="020F0502020204030204" pitchFamily="34" charset="0"/>
              </a:rPr>
              <a:t>Y. Kanakubo </a:t>
            </a:r>
            <a:r>
              <a:rPr lang="en-US" altLang="ja-JP" sz="2000" b="1" i="1" dirty="0">
                <a:solidFill>
                  <a:schemeClr val="tx1">
                    <a:lumMod val="85000"/>
                    <a:lumOff val="15000"/>
                  </a:schemeClr>
                </a:solidFill>
                <a:latin typeface="Calibri" panose="020F0502020204030204" pitchFamily="34" charset="0"/>
                <a:ea typeface="Yu Gothic UI" panose="020B0500000000000000" pitchFamily="34" charset="-128"/>
                <a:cs typeface="Calibri" panose="020F0502020204030204" pitchFamily="34" charset="0"/>
              </a:rPr>
              <a:t>et al</a:t>
            </a:r>
            <a:r>
              <a:rPr lang="en-US" altLang="ja-JP" sz="2000" b="1" dirty="0">
                <a:solidFill>
                  <a:schemeClr val="tx1">
                    <a:lumMod val="85000"/>
                    <a:lumOff val="15000"/>
                  </a:schemeClr>
                </a:solidFill>
                <a:latin typeface="Calibri" panose="020F0502020204030204" pitchFamily="34" charset="0"/>
                <a:ea typeface="Yu Gothic UI" panose="020B0500000000000000" pitchFamily="34" charset="-128"/>
                <a:cs typeface="Calibri" panose="020F0502020204030204" pitchFamily="34" charset="0"/>
              </a:rPr>
              <a:t>., Phys. Rev. C 105 (2022) 2, 024905 </a:t>
            </a:r>
            <a:endParaRPr lang="ja-JP" altLang="en-US" sz="2000" b="1" dirty="0">
              <a:solidFill>
                <a:schemeClr val="tx1">
                  <a:lumMod val="85000"/>
                  <a:lumOff val="15000"/>
                </a:schemeClr>
              </a:solidFill>
            </a:endParaRPr>
          </a:p>
        </p:txBody>
      </p:sp>
      <p:sp>
        <p:nvSpPr>
          <p:cNvPr id="5" name="Slide Number Placeholder 4">
            <a:extLst>
              <a:ext uri="{FF2B5EF4-FFF2-40B4-BE49-F238E27FC236}">
                <a16:creationId xmlns:a16="http://schemas.microsoft.com/office/drawing/2014/main" id="{8D8F5929-2498-DBE3-1957-906DE463B23B}"/>
              </a:ext>
            </a:extLst>
          </p:cNvPr>
          <p:cNvSpPr>
            <a:spLocks noGrp="1"/>
          </p:cNvSpPr>
          <p:nvPr>
            <p:ph type="sldNum" sz="quarter" idx="12"/>
          </p:nvPr>
        </p:nvSpPr>
        <p:spPr/>
        <p:txBody>
          <a:bodyPr/>
          <a:lstStyle/>
          <a:p>
            <a:fld id="{35AB285C-654F-4A5B-870C-7C676C8AE05A}" type="slidenum">
              <a:rPr lang="ja-JP" altLang="en-US" smtClean="0"/>
              <a:pPr/>
              <a:t>9</a:t>
            </a:fld>
            <a:endParaRPr lang="ja-JP" altLang="en-US" dirty="0"/>
          </a:p>
        </p:txBody>
      </p:sp>
      <p:sp>
        <p:nvSpPr>
          <p:cNvPr id="56" name="Rectangle 55">
            <a:extLst>
              <a:ext uri="{FF2B5EF4-FFF2-40B4-BE49-F238E27FC236}">
                <a16:creationId xmlns:a16="http://schemas.microsoft.com/office/drawing/2014/main" id="{7A5FB8E2-A6A5-A721-7A34-AB69CFE0F0EE}"/>
              </a:ext>
            </a:extLst>
          </p:cNvPr>
          <p:cNvSpPr/>
          <p:nvPr/>
        </p:nvSpPr>
        <p:spPr>
          <a:xfrm>
            <a:off x="212694" y="3735379"/>
            <a:ext cx="5672901" cy="169299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Rectangle 56">
            <a:extLst>
              <a:ext uri="{FF2B5EF4-FFF2-40B4-BE49-F238E27FC236}">
                <a16:creationId xmlns:a16="http://schemas.microsoft.com/office/drawing/2014/main" id="{1B33E248-CA06-E9C0-49AF-092509DCE6D6}"/>
              </a:ext>
            </a:extLst>
          </p:cNvPr>
          <p:cNvSpPr/>
          <p:nvPr/>
        </p:nvSpPr>
        <p:spPr>
          <a:xfrm>
            <a:off x="2181652" y="1161925"/>
            <a:ext cx="7828695" cy="84771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Rectangle 57">
            <a:extLst>
              <a:ext uri="{FF2B5EF4-FFF2-40B4-BE49-F238E27FC236}">
                <a16:creationId xmlns:a16="http://schemas.microsoft.com/office/drawing/2014/main" id="{040497F1-101B-2C71-E51A-95A2104DF957}"/>
              </a:ext>
            </a:extLst>
          </p:cNvPr>
          <p:cNvSpPr/>
          <p:nvPr/>
        </p:nvSpPr>
        <p:spPr>
          <a:xfrm>
            <a:off x="6393699" y="3729655"/>
            <a:ext cx="5517708" cy="169299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187">
            <a:extLst>
              <a:ext uri="{FF2B5EF4-FFF2-40B4-BE49-F238E27FC236}">
                <a16:creationId xmlns:a16="http://schemas.microsoft.com/office/drawing/2014/main" id="{2C6E61C0-241B-07BD-B736-44AE17BF2582}"/>
              </a:ext>
            </a:extLst>
          </p:cNvPr>
          <p:cNvSpPr/>
          <p:nvPr/>
        </p:nvSpPr>
        <p:spPr>
          <a:xfrm>
            <a:off x="5174984" y="1741449"/>
            <a:ext cx="3027175" cy="307777"/>
          </a:xfrm>
          <a:prstGeom prst="rect">
            <a:avLst/>
          </a:prstGeom>
        </p:spPr>
        <p:txBody>
          <a:bodyPr wrap="none">
            <a:spAutoFit/>
          </a:bodyPr>
          <a:lstStyle/>
          <a:p>
            <a:pPr defTabSz="457200"/>
            <a:r>
              <a:rPr kumimoji="0" lang="en-US" altLang="ja-JP" sz="1400" b="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C. </a:t>
            </a:r>
            <a:r>
              <a:rPr kumimoji="0" lang="en-US" altLang="ja-JP" sz="1400" b="1" dirty="0" err="1">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Bierlich</a:t>
            </a:r>
            <a:r>
              <a:rPr kumimoji="0" lang="en-US" altLang="ja-JP" sz="1400" b="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 </a:t>
            </a:r>
            <a:r>
              <a:rPr kumimoji="0" lang="fr-FR" altLang="ja-JP" sz="1400" b="1" i="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et al.</a:t>
            </a:r>
            <a:r>
              <a:rPr kumimoji="0" lang="fr-FR" altLang="ja-JP" sz="1400" b="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a:t>
            </a:r>
            <a:r>
              <a:rPr kumimoji="0" lang="en-US" altLang="ja-JP" sz="1400" b="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 JHEP 1610 139</a:t>
            </a:r>
            <a:r>
              <a:rPr lang="en-US" altLang="ja-JP" sz="1400" b="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 </a:t>
            </a:r>
            <a:r>
              <a:rPr kumimoji="0" lang="en-US" altLang="ja-JP" sz="1400" b="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(2016)</a:t>
            </a:r>
            <a:endParaRPr kumimoji="0" lang="ja-JP" altLang="en-US" sz="1400" b="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endParaRPr>
          </a:p>
        </p:txBody>
      </p:sp>
      <p:sp>
        <p:nvSpPr>
          <p:cNvPr id="62" name="TextBox 61">
            <a:extLst>
              <a:ext uri="{FF2B5EF4-FFF2-40B4-BE49-F238E27FC236}">
                <a16:creationId xmlns:a16="http://schemas.microsoft.com/office/drawing/2014/main" id="{CB76B432-E2FE-8946-B19F-C76AB63665EF}"/>
              </a:ext>
            </a:extLst>
          </p:cNvPr>
          <p:cNvSpPr txBox="1"/>
          <p:nvPr/>
        </p:nvSpPr>
        <p:spPr>
          <a:xfrm>
            <a:off x="4445876" y="1179989"/>
            <a:ext cx="5721863"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PYTHIA8/PYTHIA8 </a:t>
            </a:r>
            <a:r>
              <a:rPr lang="en-US" sz="2800" b="1" dirty="0" err="1">
                <a:solidFill>
                  <a:schemeClr val="tx1">
                    <a:lumMod val="75000"/>
                    <a:lumOff val="25000"/>
                  </a:schemeClr>
                </a:solidFill>
                <a:latin typeface="Calibri" panose="020F0502020204030204" pitchFamily="34" charset="0"/>
                <a:cs typeface="Calibri" panose="020F0502020204030204" pitchFamily="34" charset="0"/>
              </a:rPr>
              <a:t>Angantyr</a:t>
            </a:r>
            <a:endParaRPr lang="en-US" sz="28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63" name="TextBox 62">
            <a:extLst>
              <a:ext uri="{FF2B5EF4-FFF2-40B4-BE49-F238E27FC236}">
                <a16:creationId xmlns:a16="http://schemas.microsoft.com/office/drawing/2014/main" id="{0E795D6B-A4D1-F610-8971-4D537CA3DA3E}"/>
              </a:ext>
            </a:extLst>
          </p:cNvPr>
          <p:cNvSpPr txBox="1"/>
          <p:nvPr/>
        </p:nvSpPr>
        <p:spPr>
          <a:xfrm>
            <a:off x="2604089" y="1165791"/>
            <a:ext cx="2621622" cy="523220"/>
          </a:xfrm>
          <a:prstGeom prst="rect">
            <a:avLst/>
          </a:prstGeom>
          <a:noFill/>
        </p:spPr>
        <p:txBody>
          <a:bodyPr wrap="square" rtlCol="0">
            <a:spAutoFit/>
          </a:bodyPr>
          <a:lstStyle/>
          <a:p>
            <a:pPr algn="ctr"/>
            <a:r>
              <a:rPr lang="en-US" sz="2800" b="1" u="sng" dirty="0">
                <a:solidFill>
                  <a:schemeClr val="tx1">
                    <a:lumMod val="75000"/>
                    <a:lumOff val="25000"/>
                  </a:schemeClr>
                </a:solidFill>
                <a:latin typeface="Calibri" panose="020F0502020204030204" pitchFamily="34" charset="0"/>
                <a:cs typeface="Calibri" panose="020F0502020204030204" pitchFamily="34" charset="0"/>
              </a:rPr>
              <a:t>Initial partons</a:t>
            </a:r>
            <a:r>
              <a:rPr lang="en-US" sz="2800" b="1" dirty="0">
                <a:solidFill>
                  <a:schemeClr val="tx1">
                    <a:lumMod val="75000"/>
                    <a:lumOff val="25000"/>
                  </a:schemeClr>
                </a:solidFill>
                <a:latin typeface="Calibri" panose="020F0502020204030204" pitchFamily="34" charset="0"/>
                <a:cs typeface="Calibri" panose="020F0502020204030204" pitchFamily="34" charset="0"/>
              </a:rPr>
              <a:t>:</a:t>
            </a:r>
          </a:p>
        </p:txBody>
      </p:sp>
      <p:sp>
        <p:nvSpPr>
          <p:cNvPr id="64" name="TextBox 63">
            <a:extLst>
              <a:ext uri="{FF2B5EF4-FFF2-40B4-BE49-F238E27FC236}">
                <a16:creationId xmlns:a16="http://schemas.microsoft.com/office/drawing/2014/main" id="{B4DE6EA4-D02C-6430-99C4-C2C00E147D3A}"/>
              </a:ext>
            </a:extLst>
          </p:cNvPr>
          <p:cNvSpPr txBox="1"/>
          <p:nvPr/>
        </p:nvSpPr>
        <p:spPr>
          <a:xfrm>
            <a:off x="340189" y="3741623"/>
            <a:ext cx="5721862" cy="954107"/>
          </a:xfrm>
          <a:prstGeom prst="rect">
            <a:avLst/>
          </a:prstGeom>
          <a:noFill/>
        </p:spPr>
        <p:txBody>
          <a:bodyPr wrap="square" rtlCol="0">
            <a:spAutoFit/>
          </a:bodyPr>
          <a:lstStyle/>
          <a:p>
            <a:r>
              <a:rPr lang="en-US" sz="2800" b="1" u="sng" dirty="0">
                <a:solidFill>
                  <a:schemeClr val="tx1">
                    <a:lumMod val="75000"/>
                    <a:lumOff val="25000"/>
                  </a:schemeClr>
                </a:solidFill>
                <a:latin typeface="Calibri" panose="020F0502020204030204" pitchFamily="34" charset="0"/>
                <a:cs typeface="Calibri" panose="020F0502020204030204" pitchFamily="34" charset="0"/>
              </a:rPr>
              <a:t>Equilibrated matter (core)</a:t>
            </a:r>
          </a:p>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     (3+1)-D hydro with source terms </a:t>
            </a:r>
          </a:p>
        </p:txBody>
      </p:sp>
      <p:sp>
        <p:nvSpPr>
          <p:cNvPr id="65" name="TextBox 64">
            <a:extLst>
              <a:ext uri="{FF2B5EF4-FFF2-40B4-BE49-F238E27FC236}">
                <a16:creationId xmlns:a16="http://schemas.microsoft.com/office/drawing/2014/main" id="{6086E392-F3AE-0136-1462-06E44C0458CC}"/>
              </a:ext>
            </a:extLst>
          </p:cNvPr>
          <p:cNvSpPr txBox="1"/>
          <p:nvPr/>
        </p:nvSpPr>
        <p:spPr>
          <a:xfrm>
            <a:off x="6475580" y="3748710"/>
            <a:ext cx="5286026" cy="523220"/>
          </a:xfrm>
          <a:prstGeom prst="rect">
            <a:avLst/>
          </a:prstGeom>
          <a:noFill/>
        </p:spPr>
        <p:txBody>
          <a:bodyPr wrap="square" rtlCol="0">
            <a:spAutoFit/>
          </a:bodyPr>
          <a:lstStyle/>
          <a:p>
            <a:r>
              <a:rPr lang="en-US" sz="2800" b="1" u="sng" dirty="0">
                <a:solidFill>
                  <a:schemeClr val="tx1">
                    <a:lumMod val="75000"/>
                    <a:lumOff val="25000"/>
                  </a:schemeClr>
                </a:solidFill>
                <a:latin typeface="Calibri" panose="020F0502020204030204" pitchFamily="34" charset="0"/>
                <a:cs typeface="Calibri" panose="020F0502020204030204" pitchFamily="34" charset="0"/>
              </a:rPr>
              <a:t>Non-equilibrated partons (corona)</a:t>
            </a:r>
          </a:p>
        </p:txBody>
      </p:sp>
      <p:sp>
        <p:nvSpPr>
          <p:cNvPr id="66" name="TextBox 65">
            <a:extLst>
              <a:ext uri="{FF2B5EF4-FFF2-40B4-BE49-F238E27FC236}">
                <a16:creationId xmlns:a16="http://schemas.microsoft.com/office/drawing/2014/main" id="{3C1E5844-648B-B831-8B49-09E01394897D}"/>
              </a:ext>
            </a:extLst>
          </p:cNvPr>
          <p:cNvSpPr txBox="1"/>
          <p:nvPr/>
        </p:nvSpPr>
        <p:spPr>
          <a:xfrm>
            <a:off x="613490" y="4724292"/>
            <a:ext cx="5517709"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iS3D (</a:t>
            </a:r>
            <a:r>
              <a:rPr lang="en-US" sz="2800" b="1" dirty="0">
                <a:solidFill>
                  <a:srgbClr val="C00000"/>
                </a:solidFill>
                <a:latin typeface="Calibri" panose="020F0502020204030204" pitchFamily="34" charset="0"/>
                <a:cs typeface="Calibri" panose="020F0502020204030204" pitchFamily="34" charset="0"/>
              </a:rPr>
              <a:t>thermal hadron sampling</a:t>
            </a:r>
            <a:r>
              <a:rPr lang="en-US" sz="2800" b="1" dirty="0">
                <a:solidFill>
                  <a:schemeClr val="tx1">
                    <a:lumMod val="75000"/>
                    <a:lumOff val="25000"/>
                  </a:schemeClr>
                </a:solidFill>
                <a:latin typeface="Calibri" panose="020F0502020204030204" pitchFamily="34" charset="0"/>
                <a:cs typeface="Calibri" panose="020F0502020204030204" pitchFamily="34" charset="0"/>
              </a:rPr>
              <a:t>)</a:t>
            </a:r>
          </a:p>
        </p:txBody>
      </p:sp>
      <p:sp>
        <p:nvSpPr>
          <p:cNvPr id="68" name="TextBox 67">
            <a:extLst>
              <a:ext uri="{FF2B5EF4-FFF2-40B4-BE49-F238E27FC236}">
                <a16:creationId xmlns:a16="http://schemas.microsoft.com/office/drawing/2014/main" id="{8B2FF2D6-1578-696F-7905-D0B068D257F0}"/>
              </a:ext>
            </a:extLst>
          </p:cNvPr>
          <p:cNvSpPr txBox="1"/>
          <p:nvPr/>
        </p:nvSpPr>
        <p:spPr>
          <a:xfrm>
            <a:off x="3273778" y="5617975"/>
            <a:ext cx="4315389" cy="523220"/>
          </a:xfrm>
          <a:prstGeom prst="rect">
            <a:avLst/>
          </a:prstGeom>
          <a:noFill/>
        </p:spPr>
        <p:txBody>
          <a:bodyPr wrap="square" rtlCol="0">
            <a:spAutoFit/>
          </a:bodyPr>
          <a:lstStyle/>
          <a:p>
            <a:r>
              <a:rPr lang="en-US" sz="2800" b="1" u="sng" dirty="0">
                <a:solidFill>
                  <a:schemeClr val="tx1">
                    <a:lumMod val="75000"/>
                    <a:lumOff val="25000"/>
                  </a:schemeClr>
                </a:solidFill>
                <a:latin typeface="Calibri" panose="020F0502020204030204" pitchFamily="34" charset="0"/>
                <a:cs typeface="Calibri" panose="020F0502020204030204" pitchFamily="34" charset="0"/>
              </a:rPr>
              <a:t>Hadronic afterburner</a:t>
            </a:r>
            <a:r>
              <a:rPr lang="en-US" sz="2800" b="1" dirty="0">
                <a:solidFill>
                  <a:schemeClr val="tx1">
                    <a:lumMod val="75000"/>
                    <a:lumOff val="25000"/>
                  </a:schemeClr>
                </a:solidFill>
                <a:latin typeface="Calibri" panose="020F0502020204030204" pitchFamily="34" charset="0"/>
                <a:cs typeface="Calibri" panose="020F0502020204030204" pitchFamily="34" charset="0"/>
              </a:rPr>
              <a:t>: JAM</a:t>
            </a:r>
          </a:p>
        </p:txBody>
      </p:sp>
      <p:sp>
        <p:nvSpPr>
          <p:cNvPr id="69" name="TextBox 68">
            <a:extLst>
              <a:ext uri="{FF2B5EF4-FFF2-40B4-BE49-F238E27FC236}">
                <a16:creationId xmlns:a16="http://schemas.microsoft.com/office/drawing/2014/main" id="{A6CC66DB-9526-F68F-0E72-9299A98F0344}"/>
              </a:ext>
            </a:extLst>
          </p:cNvPr>
          <p:cNvSpPr txBox="1"/>
          <p:nvPr/>
        </p:nvSpPr>
        <p:spPr>
          <a:xfrm>
            <a:off x="5673313" y="6011086"/>
            <a:ext cx="3625633" cy="307777"/>
          </a:xfrm>
          <a:prstGeom prst="rect">
            <a:avLst/>
          </a:prstGeom>
          <a:noFill/>
        </p:spPr>
        <p:txBody>
          <a:bodyPr wrap="square">
            <a:spAutoFit/>
          </a:bodyPr>
          <a:lstStyle/>
          <a:p>
            <a:r>
              <a:rPr lang="en-US" sz="1400" b="1" dirty="0">
                <a:solidFill>
                  <a:schemeClr val="bg2">
                    <a:lumMod val="50000"/>
                  </a:schemeClr>
                </a:solidFill>
                <a:latin typeface="Calibri" panose="020F0502020204030204" pitchFamily="34" charset="0"/>
                <a:cs typeface="Calibri" panose="020F0502020204030204" pitchFamily="34" charset="0"/>
              </a:rPr>
              <a:t>Y. Nara </a:t>
            </a:r>
            <a:r>
              <a:rPr lang="en-US" sz="1400" b="1" i="1" dirty="0">
                <a:solidFill>
                  <a:schemeClr val="bg2">
                    <a:lumMod val="50000"/>
                  </a:schemeClr>
                </a:solidFill>
                <a:latin typeface="Calibri" panose="020F0502020204030204" pitchFamily="34" charset="0"/>
                <a:cs typeface="Calibri" panose="020F0502020204030204" pitchFamily="34" charset="0"/>
              </a:rPr>
              <a:t>et </a:t>
            </a:r>
            <a:r>
              <a:rPr lang="en-US" sz="1400" b="1" i="1" dirty="0" err="1">
                <a:solidFill>
                  <a:schemeClr val="bg2">
                    <a:lumMod val="50000"/>
                  </a:schemeClr>
                </a:solidFill>
                <a:latin typeface="Calibri" panose="020F0502020204030204" pitchFamily="34" charset="0"/>
                <a:cs typeface="Calibri" panose="020F0502020204030204" pitchFamily="34" charset="0"/>
              </a:rPr>
              <a:t>al</a:t>
            </a:r>
            <a:r>
              <a:rPr lang="en-US" sz="1400" b="1" dirty="0" err="1">
                <a:solidFill>
                  <a:schemeClr val="bg2">
                    <a:lumMod val="50000"/>
                  </a:schemeClr>
                </a:solidFill>
                <a:latin typeface="Calibri" panose="020F0502020204030204" pitchFamily="34" charset="0"/>
                <a:cs typeface="Calibri" panose="020F0502020204030204" pitchFamily="34" charset="0"/>
              </a:rPr>
              <a:t>.,Phys</a:t>
            </a:r>
            <a:r>
              <a:rPr lang="en-US" sz="1400" b="1" dirty="0">
                <a:solidFill>
                  <a:schemeClr val="bg2">
                    <a:lumMod val="50000"/>
                  </a:schemeClr>
                </a:solidFill>
                <a:latin typeface="Calibri" panose="020F0502020204030204" pitchFamily="34" charset="0"/>
                <a:cs typeface="Calibri" panose="020F0502020204030204" pitchFamily="34" charset="0"/>
              </a:rPr>
              <a:t>. Rev. C61, 024901 (2000) </a:t>
            </a:r>
          </a:p>
        </p:txBody>
      </p:sp>
      <p:sp>
        <p:nvSpPr>
          <p:cNvPr id="73" name="TextBox 72">
            <a:extLst>
              <a:ext uri="{FF2B5EF4-FFF2-40B4-BE49-F238E27FC236}">
                <a16:creationId xmlns:a16="http://schemas.microsoft.com/office/drawing/2014/main" id="{3BF09EDE-3A9C-1C71-6D54-3EA57AAC3C45}"/>
              </a:ext>
            </a:extLst>
          </p:cNvPr>
          <p:cNvSpPr txBox="1"/>
          <p:nvPr/>
        </p:nvSpPr>
        <p:spPr>
          <a:xfrm>
            <a:off x="1157042" y="5094749"/>
            <a:ext cx="4816781" cy="307777"/>
          </a:xfrm>
          <a:prstGeom prst="rect">
            <a:avLst/>
          </a:prstGeom>
          <a:noFill/>
        </p:spPr>
        <p:txBody>
          <a:bodyPr wrap="square">
            <a:spAutoFit/>
          </a:bodyPr>
          <a:lstStyle/>
          <a:p>
            <a:r>
              <a:rPr lang="en-US" sz="1400" b="1" dirty="0">
                <a:solidFill>
                  <a:schemeClr val="bg2">
                    <a:lumMod val="50000"/>
                  </a:schemeClr>
                </a:solidFill>
                <a:latin typeface="Calibri" panose="020F0502020204030204" pitchFamily="34" charset="0"/>
                <a:cs typeface="Calibri" panose="020F0502020204030204" pitchFamily="34" charset="0"/>
              </a:rPr>
              <a:t>M. McNelis </a:t>
            </a:r>
            <a:r>
              <a:rPr lang="en-US" sz="1400" b="1" i="1" dirty="0">
                <a:solidFill>
                  <a:schemeClr val="bg2">
                    <a:lumMod val="50000"/>
                  </a:schemeClr>
                </a:solidFill>
                <a:latin typeface="Calibri" panose="020F0502020204030204" pitchFamily="34" charset="0"/>
                <a:cs typeface="Calibri" panose="020F0502020204030204" pitchFamily="34" charset="0"/>
              </a:rPr>
              <a:t>et al</a:t>
            </a:r>
            <a:r>
              <a:rPr lang="en-US" sz="1400" b="1" dirty="0">
                <a:solidFill>
                  <a:schemeClr val="bg2">
                    <a:lumMod val="50000"/>
                  </a:schemeClr>
                </a:solidFill>
                <a:latin typeface="Calibri" panose="020F0502020204030204" pitchFamily="34" charset="0"/>
                <a:cs typeface="Calibri" panose="020F0502020204030204" pitchFamily="34" charset="0"/>
              </a:rPr>
              <a:t>., </a:t>
            </a:r>
            <a:r>
              <a:rPr lang="en-US" sz="1400" b="1" dirty="0" err="1">
                <a:solidFill>
                  <a:schemeClr val="bg2">
                    <a:lumMod val="50000"/>
                  </a:schemeClr>
                </a:solidFill>
                <a:latin typeface="Calibri" panose="020F0502020204030204" pitchFamily="34" charset="0"/>
                <a:cs typeface="Calibri" panose="020F0502020204030204" pitchFamily="34" charset="0"/>
              </a:rPr>
              <a:t>Comput</a:t>
            </a:r>
            <a:r>
              <a:rPr lang="en-US" sz="1400" b="1" dirty="0">
                <a:solidFill>
                  <a:schemeClr val="bg2">
                    <a:lumMod val="50000"/>
                  </a:schemeClr>
                </a:solidFill>
                <a:latin typeface="Calibri" panose="020F0502020204030204" pitchFamily="34" charset="0"/>
                <a:cs typeface="Calibri" panose="020F0502020204030204" pitchFamily="34" charset="0"/>
              </a:rPr>
              <a:t>. Phys.Commun.258, 107604 (2021)</a:t>
            </a:r>
          </a:p>
        </p:txBody>
      </p:sp>
      <p:sp>
        <p:nvSpPr>
          <p:cNvPr id="74" name="TextBox 73">
            <a:extLst>
              <a:ext uri="{FF2B5EF4-FFF2-40B4-BE49-F238E27FC236}">
                <a16:creationId xmlns:a16="http://schemas.microsoft.com/office/drawing/2014/main" id="{8324A31B-1F8C-8587-8CD2-7CB7C2379601}"/>
              </a:ext>
            </a:extLst>
          </p:cNvPr>
          <p:cNvSpPr txBox="1"/>
          <p:nvPr/>
        </p:nvSpPr>
        <p:spPr>
          <a:xfrm>
            <a:off x="2050508" y="4537230"/>
            <a:ext cx="4177367" cy="307777"/>
          </a:xfrm>
          <a:prstGeom prst="rect">
            <a:avLst/>
          </a:prstGeom>
          <a:noFill/>
        </p:spPr>
        <p:txBody>
          <a:bodyPr wrap="square">
            <a:spAutoFit/>
          </a:bodyPr>
          <a:lstStyle/>
          <a:p>
            <a:r>
              <a:rPr lang="en-US" altLang="ja-JP" sz="1400" b="1" dirty="0">
                <a:solidFill>
                  <a:srgbClr val="767171"/>
                </a:solidFill>
                <a:latin typeface="Calibri" panose="020F0502020204030204" pitchFamily="34" charset="0"/>
                <a:cs typeface="Calibri" panose="020F0502020204030204" pitchFamily="34" charset="0"/>
              </a:rPr>
              <a:t>Y. Tachibana </a:t>
            </a:r>
            <a:r>
              <a:rPr lang="en-US" altLang="ja-JP" sz="1400" b="1" i="1" dirty="0">
                <a:solidFill>
                  <a:srgbClr val="767171"/>
                </a:solidFill>
                <a:latin typeface="Calibri" panose="020F0502020204030204" pitchFamily="34" charset="0"/>
                <a:cs typeface="Calibri" panose="020F0502020204030204" pitchFamily="34" charset="0"/>
              </a:rPr>
              <a:t>et al.</a:t>
            </a:r>
            <a:r>
              <a:rPr lang="en-US" altLang="ja-JP" sz="1400" b="1" dirty="0">
                <a:solidFill>
                  <a:srgbClr val="767171"/>
                </a:solidFill>
                <a:latin typeface="Calibri" panose="020F0502020204030204" pitchFamily="34" charset="0"/>
                <a:cs typeface="Calibri" panose="020F0502020204030204" pitchFamily="34" charset="0"/>
              </a:rPr>
              <a:t>, Phys. Rev. C 90, 021902 (2014)</a:t>
            </a:r>
            <a:endParaRPr lang="ja-JP" altLang="en-US" sz="1400" b="1" dirty="0">
              <a:solidFill>
                <a:srgbClr val="767171"/>
              </a:solidFill>
              <a:latin typeface="Calibri" panose="020F0502020204030204" pitchFamily="34" charset="0"/>
              <a:cs typeface="Calibri" panose="020F0502020204030204" pitchFamily="34" charset="0"/>
            </a:endParaRPr>
          </a:p>
        </p:txBody>
      </p:sp>
      <p:sp>
        <p:nvSpPr>
          <p:cNvPr id="75" name="正方形/長方形 174">
            <a:extLst>
              <a:ext uri="{FF2B5EF4-FFF2-40B4-BE49-F238E27FC236}">
                <a16:creationId xmlns:a16="http://schemas.microsoft.com/office/drawing/2014/main" id="{A38D6AE6-4988-FC4D-C061-2E8E4B354552}"/>
              </a:ext>
            </a:extLst>
          </p:cNvPr>
          <p:cNvSpPr/>
          <p:nvPr/>
        </p:nvSpPr>
        <p:spPr>
          <a:xfrm>
            <a:off x="5174984" y="1539266"/>
            <a:ext cx="5257800" cy="307777"/>
          </a:xfrm>
          <a:prstGeom prst="rect">
            <a:avLst/>
          </a:prstGeom>
        </p:spPr>
        <p:txBody>
          <a:bodyPr wrap="square">
            <a:spAutoFit/>
          </a:bodyPr>
          <a:lstStyle/>
          <a:p>
            <a:pPr defTabSz="457200"/>
            <a:r>
              <a:rPr kumimoji="0" lang="en-US" altLang="ja-JP" sz="1400" b="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T. </a:t>
            </a:r>
            <a:r>
              <a:rPr kumimoji="0" lang="en-US" altLang="ja-JP" sz="1400" b="1" dirty="0" err="1">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Sjöstrand</a:t>
            </a:r>
            <a:r>
              <a:rPr kumimoji="0" lang="en-US" altLang="ja-JP" sz="1400" b="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 </a:t>
            </a:r>
            <a:r>
              <a:rPr kumimoji="0" lang="en-US" altLang="ja-JP" sz="1400" b="1" i="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et al</a:t>
            </a:r>
            <a:r>
              <a:rPr kumimoji="0" lang="en-US" altLang="ja-JP" sz="1400" b="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 </a:t>
            </a:r>
            <a:r>
              <a:rPr kumimoji="0" lang="en-US" altLang="ja-JP" sz="1400" b="1" dirty="0" err="1">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Comput</a:t>
            </a:r>
            <a:r>
              <a:rPr kumimoji="0" lang="en-US" altLang="ja-JP" sz="1400" b="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 Phys. </a:t>
            </a:r>
            <a:r>
              <a:rPr kumimoji="0" lang="en-US" altLang="ja-JP" sz="1400" b="1" dirty="0" err="1">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Commun</a:t>
            </a:r>
            <a:r>
              <a:rPr kumimoji="0" lang="en-US" altLang="ja-JP" sz="1400" b="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 191, 159 (2015)</a:t>
            </a:r>
            <a:endParaRPr kumimoji="0" lang="ja-JP" altLang="en-US" sz="1400" b="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endParaRPr>
          </a:p>
        </p:txBody>
      </p:sp>
      <p:sp>
        <p:nvSpPr>
          <p:cNvPr id="76" name="TextBox 75">
            <a:extLst>
              <a:ext uri="{FF2B5EF4-FFF2-40B4-BE49-F238E27FC236}">
                <a16:creationId xmlns:a16="http://schemas.microsoft.com/office/drawing/2014/main" id="{15CD10BB-BD28-551C-70A1-68ECE832EE64}"/>
              </a:ext>
            </a:extLst>
          </p:cNvPr>
          <p:cNvSpPr txBox="1"/>
          <p:nvPr/>
        </p:nvSpPr>
        <p:spPr>
          <a:xfrm>
            <a:off x="340189" y="2545115"/>
            <a:ext cx="11642358" cy="706267"/>
          </a:xfrm>
          <a:prstGeom prst="rect">
            <a:avLst/>
          </a:prstGeom>
          <a:solidFill>
            <a:schemeClr val="accent4">
              <a:alpha val="90000"/>
            </a:schemeClr>
          </a:solidFill>
          <a:ln w="127000">
            <a:solidFill>
              <a:srgbClr val="F77F00"/>
            </a:solidFill>
            <a:prstDash val="sysDash"/>
            <a:extLst>
              <a:ext uri="{C807C97D-BFC1-408E-A445-0C87EB9F89A2}">
                <ask:lineSketchStyleProps xmlns:ask="http://schemas.microsoft.com/office/drawing/2018/sketchyshapes" sd="1219033472">
                  <a:custGeom>
                    <a:avLst/>
                    <a:gdLst>
                      <a:gd name="connsiteX0" fmla="*/ 0 w 4958650"/>
                      <a:gd name="connsiteY0" fmla="*/ 0 h 954107"/>
                      <a:gd name="connsiteX1" fmla="*/ 570245 w 4958650"/>
                      <a:gd name="connsiteY1" fmla="*/ 0 h 954107"/>
                      <a:gd name="connsiteX2" fmla="*/ 1041317 w 4958650"/>
                      <a:gd name="connsiteY2" fmla="*/ 0 h 954107"/>
                      <a:gd name="connsiteX3" fmla="*/ 1760321 w 4958650"/>
                      <a:gd name="connsiteY3" fmla="*/ 0 h 954107"/>
                      <a:gd name="connsiteX4" fmla="*/ 2330566 w 4958650"/>
                      <a:gd name="connsiteY4" fmla="*/ 0 h 954107"/>
                      <a:gd name="connsiteX5" fmla="*/ 2900810 w 4958650"/>
                      <a:gd name="connsiteY5" fmla="*/ 0 h 954107"/>
                      <a:gd name="connsiteX6" fmla="*/ 3619815 w 4958650"/>
                      <a:gd name="connsiteY6" fmla="*/ 0 h 954107"/>
                      <a:gd name="connsiteX7" fmla="*/ 4140473 w 4958650"/>
                      <a:gd name="connsiteY7" fmla="*/ 0 h 954107"/>
                      <a:gd name="connsiteX8" fmla="*/ 4958650 w 4958650"/>
                      <a:gd name="connsiteY8" fmla="*/ 0 h 954107"/>
                      <a:gd name="connsiteX9" fmla="*/ 4958650 w 4958650"/>
                      <a:gd name="connsiteY9" fmla="*/ 496136 h 954107"/>
                      <a:gd name="connsiteX10" fmla="*/ 4958650 w 4958650"/>
                      <a:gd name="connsiteY10" fmla="*/ 954107 h 954107"/>
                      <a:gd name="connsiteX11" fmla="*/ 4338819 w 4958650"/>
                      <a:gd name="connsiteY11" fmla="*/ 954107 h 954107"/>
                      <a:gd name="connsiteX12" fmla="*/ 3768574 w 4958650"/>
                      <a:gd name="connsiteY12" fmla="*/ 954107 h 954107"/>
                      <a:gd name="connsiteX13" fmla="*/ 3049570 w 4958650"/>
                      <a:gd name="connsiteY13" fmla="*/ 954107 h 954107"/>
                      <a:gd name="connsiteX14" fmla="*/ 2330566 w 4958650"/>
                      <a:gd name="connsiteY14" fmla="*/ 954107 h 954107"/>
                      <a:gd name="connsiteX15" fmla="*/ 1809907 w 4958650"/>
                      <a:gd name="connsiteY15" fmla="*/ 954107 h 954107"/>
                      <a:gd name="connsiteX16" fmla="*/ 1190076 w 4958650"/>
                      <a:gd name="connsiteY16" fmla="*/ 954107 h 954107"/>
                      <a:gd name="connsiteX17" fmla="*/ 0 w 4958650"/>
                      <a:gd name="connsiteY17" fmla="*/ 954107 h 954107"/>
                      <a:gd name="connsiteX18" fmla="*/ 0 w 4958650"/>
                      <a:gd name="connsiteY18" fmla="*/ 477054 h 954107"/>
                      <a:gd name="connsiteX19" fmla="*/ 0 w 4958650"/>
                      <a:gd name="connsiteY19"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58650" h="954107" extrusionOk="0">
                        <a:moveTo>
                          <a:pt x="0" y="0"/>
                        </a:moveTo>
                        <a:cubicBezTo>
                          <a:pt x="216366" y="24316"/>
                          <a:pt x="437439" y="-19797"/>
                          <a:pt x="570245" y="0"/>
                        </a:cubicBezTo>
                        <a:cubicBezTo>
                          <a:pt x="703051" y="19797"/>
                          <a:pt x="853757" y="-1673"/>
                          <a:pt x="1041317" y="0"/>
                        </a:cubicBezTo>
                        <a:cubicBezTo>
                          <a:pt x="1228877" y="1673"/>
                          <a:pt x="1493408" y="3284"/>
                          <a:pt x="1760321" y="0"/>
                        </a:cubicBezTo>
                        <a:cubicBezTo>
                          <a:pt x="2027234" y="-3284"/>
                          <a:pt x="2071241" y="-2281"/>
                          <a:pt x="2330566" y="0"/>
                        </a:cubicBezTo>
                        <a:cubicBezTo>
                          <a:pt x="2589892" y="2281"/>
                          <a:pt x="2680234" y="-20509"/>
                          <a:pt x="2900810" y="0"/>
                        </a:cubicBezTo>
                        <a:cubicBezTo>
                          <a:pt x="3121386" y="20509"/>
                          <a:pt x="3282728" y="18483"/>
                          <a:pt x="3619815" y="0"/>
                        </a:cubicBezTo>
                        <a:cubicBezTo>
                          <a:pt x="3956902" y="-18483"/>
                          <a:pt x="3959983" y="1527"/>
                          <a:pt x="4140473" y="0"/>
                        </a:cubicBezTo>
                        <a:cubicBezTo>
                          <a:pt x="4320963" y="-1527"/>
                          <a:pt x="4666638" y="10269"/>
                          <a:pt x="4958650" y="0"/>
                        </a:cubicBezTo>
                        <a:cubicBezTo>
                          <a:pt x="4953322" y="180944"/>
                          <a:pt x="4943070" y="336977"/>
                          <a:pt x="4958650" y="496136"/>
                        </a:cubicBezTo>
                        <a:cubicBezTo>
                          <a:pt x="4974230" y="655295"/>
                          <a:pt x="4960911" y="822845"/>
                          <a:pt x="4958650" y="954107"/>
                        </a:cubicBezTo>
                        <a:cubicBezTo>
                          <a:pt x="4743970" y="984684"/>
                          <a:pt x="4583140" y="934459"/>
                          <a:pt x="4338819" y="954107"/>
                        </a:cubicBezTo>
                        <a:cubicBezTo>
                          <a:pt x="4094498" y="973755"/>
                          <a:pt x="4022577" y="950314"/>
                          <a:pt x="3768574" y="954107"/>
                        </a:cubicBezTo>
                        <a:cubicBezTo>
                          <a:pt x="3514572" y="957900"/>
                          <a:pt x="3265813" y="966472"/>
                          <a:pt x="3049570" y="954107"/>
                        </a:cubicBezTo>
                        <a:cubicBezTo>
                          <a:pt x="2833327" y="941742"/>
                          <a:pt x="2579731" y="938861"/>
                          <a:pt x="2330566" y="954107"/>
                        </a:cubicBezTo>
                        <a:cubicBezTo>
                          <a:pt x="2081401" y="969353"/>
                          <a:pt x="1994363" y="970615"/>
                          <a:pt x="1809907" y="954107"/>
                        </a:cubicBezTo>
                        <a:cubicBezTo>
                          <a:pt x="1625451" y="937599"/>
                          <a:pt x="1373609" y="948300"/>
                          <a:pt x="1190076" y="954107"/>
                        </a:cubicBezTo>
                        <a:cubicBezTo>
                          <a:pt x="1006543" y="959914"/>
                          <a:pt x="292550" y="952787"/>
                          <a:pt x="0" y="954107"/>
                        </a:cubicBezTo>
                        <a:cubicBezTo>
                          <a:pt x="3632" y="772723"/>
                          <a:pt x="-20479" y="625117"/>
                          <a:pt x="0" y="477054"/>
                        </a:cubicBezTo>
                        <a:cubicBezTo>
                          <a:pt x="20479" y="328991"/>
                          <a:pt x="1400" y="212856"/>
                          <a:pt x="0" y="0"/>
                        </a:cubicBezTo>
                        <a:close/>
                      </a:path>
                    </a:pathLst>
                  </a:custGeom>
                  <ask:type>
                    <ask:lineSketchNone/>
                  </ask:type>
                </ask:lineSketchStyleProps>
              </a:ext>
            </a:extLst>
          </a:ln>
        </p:spPr>
        <p:txBody>
          <a:bodyPr wrap="square">
            <a:spAutoFit/>
          </a:bodyPr>
          <a:lstStyle/>
          <a:p>
            <a:pPr algn="ctr"/>
            <a:endParaRPr lang="ja-JP" altLang="en-US" sz="2800" b="1" dirty="0">
              <a:solidFill>
                <a:schemeClr val="bg2">
                  <a:lumMod val="25000"/>
                </a:schemeClr>
              </a:solidFill>
              <a:latin typeface="Calibri" panose="020F0502020204030204" pitchFamily="34" charset="0"/>
              <a:cs typeface="Calibri" panose="020F0502020204030204" pitchFamily="34" charset="0"/>
            </a:endParaRPr>
          </a:p>
        </p:txBody>
      </p:sp>
      <p:sp>
        <p:nvSpPr>
          <p:cNvPr id="79" name="TextBox 78">
            <a:extLst>
              <a:ext uri="{FF2B5EF4-FFF2-40B4-BE49-F238E27FC236}">
                <a16:creationId xmlns:a16="http://schemas.microsoft.com/office/drawing/2014/main" id="{12E6BE71-C3A3-0C48-AF90-83CBEB951A71}"/>
              </a:ext>
            </a:extLst>
          </p:cNvPr>
          <p:cNvSpPr txBox="1"/>
          <p:nvPr/>
        </p:nvSpPr>
        <p:spPr>
          <a:xfrm>
            <a:off x="209453" y="2591447"/>
            <a:ext cx="11784073" cy="646331"/>
          </a:xfrm>
          <a:prstGeom prst="rect">
            <a:avLst/>
          </a:prstGeom>
          <a:noFill/>
        </p:spPr>
        <p:txBody>
          <a:bodyPr wrap="square">
            <a:spAutoFit/>
          </a:bodyPr>
          <a:lstStyle/>
          <a:p>
            <a:pPr algn="ctr"/>
            <a:r>
              <a:rPr lang="en-US" altLang="ja-JP" sz="3600" b="1" dirty="0">
                <a:solidFill>
                  <a:srgbClr val="D62828"/>
                </a:solidFill>
                <a:latin typeface="Calibri" panose="020F0502020204030204" pitchFamily="34" charset="0"/>
                <a:cs typeface="Calibri" panose="020F0502020204030204" pitchFamily="34" charset="0"/>
              </a:rPr>
              <a:t>Dynamical initialization </a:t>
            </a:r>
            <a:r>
              <a:rPr lang="en-US" altLang="ja-JP" sz="3600" b="1" dirty="0">
                <a:solidFill>
                  <a:schemeClr val="bg2">
                    <a:lumMod val="25000"/>
                  </a:schemeClr>
                </a:solidFill>
                <a:latin typeface="Calibri" panose="020F0502020204030204" pitchFamily="34" charset="0"/>
                <a:cs typeface="Calibri" panose="020F0502020204030204" pitchFamily="34" charset="0"/>
              </a:rPr>
              <a:t>of QGP fluids based on core-corona</a:t>
            </a:r>
            <a:endParaRPr lang="ja-JP" altLang="en-US" sz="3600" b="1" dirty="0">
              <a:solidFill>
                <a:schemeClr val="bg2">
                  <a:lumMod val="25000"/>
                </a:schemeClr>
              </a:solidFill>
              <a:latin typeface="Calibri" panose="020F0502020204030204" pitchFamily="34" charset="0"/>
              <a:cs typeface="Calibri" panose="020F0502020204030204" pitchFamily="34" charset="0"/>
            </a:endParaRPr>
          </a:p>
        </p:txBody>
      </p:sp>
      <p:sp>
        <p:nvSpPr>
          <p:cNvPr id="81" name="TextBox 80">
            <a:extLst>
              <a:ext uri="{FF2B5EF4-FFF2-40B4-BE49-F238E27FC236}">
                <a16:creationId xmlns:a16="http://schemas.microsoft.com/office/drawing/2014/main" id="{D58E133D-CEE4-7B9A-BE62-2535E2820197}"/>
              </a:ext>
            </a:extLst>
          </p:cNvPr>
          <p:cNvSpPr txBox="1"/>
          <p:nvPr/>
        </p:nvSpPr>
        <p:spPr>
          <a:xfrm>
            <a:off x="6551075" y="4526925"/>
            <a:ext cx="5286026"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PYTHIA8 (</a:t>
            </a:r>
            <a:r>
              <a:rPr lang="en-US" sz="2800" b="1" dirty="0">
                <a:solidFill>
                  <a:schemeClr val="tx2"/>
                </a:solidFill>
                <a:latin typeface="Calibri" panose="020F0502020204030204" pitchFamily="34" charset="0"/>
                <a:cs typeface="Calibri" panose="020F0502020204030204" pitchFamily="34" charset="0"/>
              </a:rPr>
              <a:t>string fragmentation</a:t>
            </a:r>
            <a:r>
              <a:rPr lang="en-US" sz="2800" b="1" dirty="0">
                <a:solidFill>
                  <a:schemeClr val="tx1">
                    <a:lumMod val="75000"/>
                    <a:lumOff val="25000"/>
                  </a:schemeClr>
                </a:solidFill>
                <a:latin typeface="Calibri" panose="020F0502020204030204" pitchFamily="34" charset="0"/>
                <a:cs typeface="Calibri" panose="020F0502020204030204" pitchFamily="34" charset="0"/>
              </a:rPr>
              <a:t>)</a:t>
            </a:r>
          </a:p>
        </p:txBody>
      </p:sp>
      <p:pic>
        <p:nvPicPr>
          <p:cNvPr id="82" name="Graphic 81" descr="Chevron arrows with solid fill">
            <a:extLst>
              <a:ext uri="{FF2B5EF4-FFF2-40B4-BE49-F238E27FC236}">
                <a16:creationId xmlns:a16="http://schemas.microsoft.com/office/drawing/2014/main" id="{D28936BF-1F9E-B680-ABD6-EB769BF405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2970560" y="1899214"/>
            <a:ext cx="603449" cy="3226306"/>
          </a:xfrm>
          <a:prstGeom prst="rect">
            <a:avLst/>
          </a:prstGeom>
        </p:spPr>
      </p:pic>
      <p:pic>
        <p:nvPicPr>
          <p:cNvPr id="83" name="Graphic 82" descr="Chevron arrows with solid fill">
            <a:extLst>
              <a:ext uri="{FF2B5EF4-FFF2-40B4-BE49-F238E27FC236}">
                <a16:creationId xmlns:a16="http://schemas.microsoft.com/office/drawing/2014/main" id="{90AAEEE1-83B7-952C-1760-957FAEF1C7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8692136" y="1939954"/>
            <a:ext cx="603449" cy="3226306"/>
          </a:xfrm>
          <a:prstGeom prst="rect">
            <a:avLst/>
          </a:prstGeom>
        </p:spPr>
      </p:pic>
      <p:sp>
        <p:nvSpPr>
          <p:cNvPr id="87" name="矢印: 下 123">
            <a:extLst>
              <a:ext uri="{FF2B5EF4-FFF2-40B4-BE49-F238E27FC236}">
                <a16:creationId xmlns:a16="http://schemas.microsoft.com/office/drawing/2014/main" id="{D3F265A8-A4BA-E6EB-AD16-1B320F623C8F}"/>
              </a:ext>
            </a:extLst>
          </p:cNvPr>
          <p:cNvSpPr/>
          <p:nvPr/>
        </p:nvSpPr>
        <p:spPr>
          <a:xfrm rot="2118937">
            <a:off x="8845417" y="5376973"/>
            <a:ext cx="660088" cy="523220"/>
          </a:xfrm>
          <a:prstGeom prst="downArrow">
            <a:avLst>
              <a:gd name="adj1" fmla="val 50000"/>
              <a:gd name="adj2" fmla="val 71666"/>
            </a:avLst>
          </a:prstGeom>
          <a:solidFill>
            <a:schemeClr val="bg2"/>
          </a:solidFill>
          <a:ln w="76200">
            <a:solidFill>
              <a:srgbClr val="3B3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p:sp>
        <p:nvSpPr>
          <p:cNvPr id="88" name="矢印: 下 123">
            <a:extLst>
              <a:ext uri="{FF2B5EF4-FFF2-40B4-BE49-F238E27FC236}">
                <a16:creationId xmlns:a16="http://schemas.microsoft.com/office/drawing/2014/main" id="{11D0A50B-AAA9-92AC-2722-92CAA55B42F3}"/>
              </a:ext>
            </a:extLst>
          </p:cNvPr>
          <p:cNvSpPr/>
          <p:nvPr/>
        </p:nvSpPr>
        <p:spPr>
          <a:xfrm rot="19490628">
            <a:off x="2694521" y="5411317"/>
            <a:ext cx="660088" cy="523220"/>
          </a:xfrm>
          <a:prstGeom prst="downArrow">
            <a:avLst>
              <a:gd name="adj1" fmla="val 50000"/>
              <a:gd name="adj2" fmla="val 71666"/>
            </a:avLst>
          </a:prstGeom>
          <a:solidFill>
            <a:schemeClr val="bg2"/>
          </a:solidFill>
          <a:ln w="76200">
            <a:solidFill>
              <a:srgbClr val="3B3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p:sp>
        <p:nvSpPr>
          <p:cNvPr id="89" name="矢印: 下 123">
            <a:extLst>
              <a:ext uri="{FF2B5EF4-FFF2-40B4-BE49-F238E27FC236}">
                <a16:creationId xmlns:a16="http://schemas.microsoft.com/office/drawing/2014/main" id="{41BC1263-1211-FECA-649D-125152BDA159}"/>
              </a:ext>
            </a:extLst>
          </p:cNvPr>
          <p:cNvSpPr/>
          <p:nvPr/>
        </p:nvSpPr>
        <p:spPr>
          <a:xfrm>
            <a:off x="5397668" y="2015106"/>
            <a:ext cx="1396663" cy="555075"/>
          </a:xfrm>
          <a:prstGeom prst="downArrow">
            <a:avLst>
              <a:gd name="adj1" fmla="val 50000"/>
              <a:gd name="adj2" fmla="val 69661"/>
            </a:avLst>
          </a:prstGeom>
          <a:solidFill>
            <a:schemeClr val="bg2"/>
          </a:solidFill>
          <a:ln w="76200">
            <a:solidFill>
              <a:srgbClr val="3B3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p:spTree>
    <p:extLst>
      <p:ext uri="{BB962C8B-B14F-4D97-AF65-F5344CB8AC3E}">
        <p14:creationId xmlns:p14="http://schemas.microsoft.com/office/powerpoint/2010/main" val="656706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8324</TotalTime>
  <Words>2195</Words>
  <Application>Microsoft Office PowerPoint</Application>
  <PresentationFormat>Widescreen</PresentationFormat>
  <Paragraphs>381</Paragraphs>
  <Slides>33</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33</vt:i4>
      </vt:variant>
    </vt:vector>
  </HeadingPairs>
  <TitlesOfParts>
    <vt:vector size="46" baseType="lpstr">
      <vt:lpstr>Spica Neue</vt:lpstr>
      <vt:lpstr>Yu Gothic UI</vt:lpstr>
      <vt:lpstr>Yu Gothic UI Light</vt:lpstr>
      <vt:lpstr>Yu Gothic UI Semibold</vt:lpstr>
      <vt:lpstr>Yu Gothic UI Semilight</vt:lpstr>
      <vt:lpstr>Yu Gothic</vt:lpstr>
      <vt:lpstr>Yu Gothic</vt:lpstr>
      <vt:lpstr>游ゴシック Light</vt:lpstr>
      <vt:lpstr>Arial</vt:lpstr>
      <vt:lpstr>Calibri</vt:lpstr>
      <vt:lpstr>Cambria Math</vt:lpstr>
      <vt:lpstr>Wingdings</vt:lpstr>
      <vt:lpstr>Office Theme</vt:lpstr>
      <vt:lpstr>PowerPoint Presentation</vt:lpstr>
      <vt:lpstr>Quark gluon plasma (QGP)</vt:lpstr>
      <vt:lpstr>High-energy heavy-ion collisions</vt:lpstr>
      <vt:lpstr>Relativistic hydrodynamics in one slide</vt:lpstr>
      <vt:lpstr>Hydro-based multi-stage dynamical model</vt:lpstr>
      <vt:lpstr>QGP signals in high-multiplicity small systems</vt:lpstr>
      <vt:lpstr>PowerPoint Presentation</vt:lpstr>
      <vt:lpstr>PowerPoint Presentation</vt:lpstr>
      <vt:lpstr>Model flowchart of DCCI2</vt:lpstr>
      <vt:lpstr>Dynamical initialization framework</vt:lpstr>
      <vt:lpstr>Dynamical core-corona picture</vt:lpstr>
      <vt:lpstr>PowerPoint Presentation</vt:lpstr>
      <vt:lpstr>PowerPoint Presentation</vt:lpstr>
      <vt:lpstr>PowerPoint Presentation</vt:lpstr>
      <vt:lpstr>Corona components from string modification</vt:lpstr>
      <vt:lpstr>Corona components from string modification (cont’d)</vt:lpstr>
      <vt:lpstr>Model flowchart of DCCI2</vt:lpstr>
      <vt:lpstr>DCCI2: combination of hydro and PYTHIA</vt:lpstr>
      <vt:lpstr>PowerPoint Presentation</vt:lpstr>
      <vt:lpstr>Ω/π ratio from pp to PbPb</vt:lpstr>
      <vt:lpstr>Parameter set for PYTHIA part: almost Monash Tune</vt:lpstr>
      <vt:lpstr>Difference of E_T evolution between hydro and string frag.</vt:lpstr>
      <vt:lpstr>PowerPoint Presentation</vt:lpstr>
      <vt:lpstr>PowerPoint Presentation</vt:lpstr>
      <vt:lpstr>PowerPoint Presentation</vt:lpstr>
      <vt:lpstr>PowerPoint Presentation</vt:lpstr>
      <vt:lpstr>PowerPoint Presentation</vt:lpstr>
      <vt:lpstr>PowerPoint Presentation</vt:lpstr>
      <vt:lpstr>Corona corrections to flow</vt:lpstr>
      <vt:lpstr>PowerPoint Presentation</vt:lpstr>
      <vt:lpstr>PowerPoint Presentation</vt:lpstr>
      <vt:lpstr>PowerPoint Presentation</vt:lpstr>
      <vt:lpstr>c_2 {4} vs N_ch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Kanakubo Yuuka</dc:creator>
  <cp:lastModifiedBy>Kanakubo Yuuka</cp:lastModifiedBy>
  <cp:revision>61</cp:revision>
  <dcterms:created xsi:type="dcterms:W3CDTF">2021-11-03T00:10:18Z</dcterms:created>
  <dcterms:modified xsi:type="dcterms:W3CDTF">2022-09-15T07:42:10Z</dcterms:modified>
</cp:coreProperties>
</file>