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Prominent ProdSys features</a:t>
            </a:r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Very high load;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Changing structure;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Size too large to feasibly simulate;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/>
              <a:t>Some simulation frameworks (SimGrid) may be of use to simulate (small) parts of ProdSys, but simulating it entirely is currently not feasible.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ProdSys logs					Other sources</a:t>
            </a:r>
          </a:p>
        </p:txBody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Oracle: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Production requests;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Dataset access logs;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Tasks;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Jobs.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Hadoop: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Tasks;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Jobs;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ElasticSearch: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Network Weather;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Jobs;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091650" y="1152475"/>
            <a:ext cx="3732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Current ProdSys state according to monitoring;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Date trends;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Physic conference schedules;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User input.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77961" y="2871946"/>
            <a:ext cx="3851625" cy="1696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Anomaly detection proposal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ProdSys is too big to simulate directly;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ProdSys behavior is extensively logged;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ProdSys often exhibits anomalies: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Unusual task completion times;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Balancing issues;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GB"/>
              <a:t>Connectivity issues;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It should be possible to model ProdSys behavior using Machine Learning-based models in conjunction with ProdSys logs and external data sources.</a:t>
            </a:r>
          </a:p>
        </p:txBody>
      </p:sp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9173" y="359700"/>
            <a:ext cx="3182025" cy="24539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First step: “cold” prediction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Based purely on ProdSys task execution logs;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Does not make use of external data sources or ProdSys load;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Based on historical averages.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Considers all tasks of the same category (Project+Type+step) to have same duration.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Implemented.</a:t>
            </a: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Using ML for “hot” prediction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GB"/>
              <a:t>“Hot” prediction will use current ProdSys state and external data sources as well as historical data;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Data for “hot” predictions can be viewed as input vectors for ML-based models;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There is enough historical data to  teach ML models for prediction of ProdSys;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GB"/>
              <a:t>The data is very diverse; preliminary data analysis (strong predictor detection) is underway.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Predicting ProdSys using ML-based models taught using historical data seems feasible, if data is prepared and pre-selected beforehand.</a:t>
            </a:r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