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2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792" y="-10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922C55-25AD-B94B-AC1C-CF81591C295F}" type="datetime1">
              <a:rPr lang="en-GB" smtClean="0"/>
              <a:t>27/05/16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DA2954-6294-8642-AB92-3EB466C50D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5238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66E80B-F271-BF45-A172-D0017F215D87}" type="datetime1">
              <a:rPr lang="en-GB" smtClean="0"/>
              <a:t>27/05/16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D4B708-EE86-B44E-921E-50BAFB7D66B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9827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HM2_engels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HM3_engels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NHM4_engels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HM5_engels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NHM6_engels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Fysisk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Fysisk3En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Fysisk3Eng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NHM2_engels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NHM3_engels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NHM4_engelsk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NHM5_engelsk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NHM6_engelsk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ysisk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ysisk3Eng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ysisk3EngA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pic>
        <p:nvPicPr>
          <p:cNvPr id="1031" name="Picture 11" descr="MN_FYSISK_A_ENG.png"/>
          <p:cNvPicPr>
            <a:picLocks noChangeAspect="1"/>
          </p:cNvPicPr>
          <p:nvPr/>
        </p:nvPicPr>
        <p:blipFill>
          <a:blip r:embed="rId13"/>
          <a:srcRect b="55283"/>
          <a:stretch>
            <a:fillRect/>
          </a:stretch>
        </p:blipFill>
        <p:spPr bwMode="auto">
          <a:xfrm>
            <a:off x="304800" y="228600"/>
            <a:ext cx="260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MN_FYSISK_A_ENG.png"/>
          <p:cNvPicPr>
            <a:picLocks noChangeAspect="1"/>
          </p:cNvPicPr>
          <p:nvPr userDrawn="1"/>
        </p:nvPicPr>
        <p:blipFill>
          <a:blip r:embed="rId13"/>
          <a:srcRect b="55283"/>
          <a:stretch>
            <a:fillRect/>
          </a:stretch>
        </p:blipFill>
        <p:spPr bwMode="auto">
          <a:xfrm>
            <a:off x="304800" y="228600"/>
            <a:ext cx="260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cheindex.ndgf.org:6443/data/index?url=http://www.nordugrid.org:80/data/echo.sh,http://my.host/data1" TargetMode="Externa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nordugrid.org/wiki/Cache_Servic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>
          <a:xfrm>
            <a:off x="1259632" y="3717032"/>
            <a:ext cx="6934200" cy="151216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nb-NO" dirty="0" smtClean="0">
                <a:solidFill>
                  <a:schemeClr val="tx1"/>
                </a:solidFill>
              </a:rPr>
              <a:t>David Cameron</a:t>
            </a:r>
            <a:br>
              <a:rPr lang="nb-NO" dirty="0" smtClean="0">
                <a:solidFill>
                  <a:schemeClr val="tx1"/>
                </a:solidFill>
              </a:rPr>
            </a:br>
            <a:endParaRPr lang="nb-NO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>
          <a:xfrm>
            <a:off x="2153344" y="5445224"/>
            <a:ext cx="7315200" cy="1752600"/>
          </a:xfrm>
        </p:spPr>
        <p:txBody>
          <a:bodyPr/>
          <a:lstStyle/>
          <a:p>
            <a:pPr eaLnBrk="1" hangingPunct="1"/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A-REX </a:t>
            </a:r>
            <a:r>
              <a:rPr lang="nb-NO" sz="2400" dirty="0" err="1" smtClean="0">
                <a:latin typeface="Arial" charset="0"/>
                <a:ea typeface="Arial" charset="0"/>
                <a:cs typeface="Arial" charset="0"/>
              </a:rPr>
              <a:t>Cache</a:t>
            </a:r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nb-NO" sz="2400" dirty="0" err="1" smtClean="0">
                <a:latin typeface="Arial" charset="0"/>
                <a:ea typeface="Arial" charset="0"/>
                <a:cs typeface="Arial" charset="0"/>
              </a:rPr>
              <a:t>related</a:t>
            </a:r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 services</a:t>
            </a:r>
            <a:endParaRPr lang="nb-NO" sz="18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 CE </a:t>
            </a:r>
            <a:r>
              <a:rPr lang="en-GB" dirty="0" smtClean="0"/>
              <a:t>cache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6965776" cy="4114800"/>
          </a:xfrm>
        </p:spPr>
        <p:txBody>
          <a:bodyPr/>
          <a:lstStyle/>
          <a:p>
            <a:r>
              <a:rPr lang="en-GB" sz="1800" dirty="0" smtClean="0"/>
              <a:t>A-REX cache has been an integral part of ARC CE since the beginning</a:t>
            </a:r>
          </a:p>
          <a:p>
            <a:r>
              <a:rPr lang="en-GB" sz="1800" dirty="0" smtClean="0"/>
              <a:t>A-REX downloads job input files to configured cache directory(</a:t>
            </a:r>
            <a:r>
              <a:rPr lang="en-GB" sz="1800" dirty="0" err="1" smtClean="0"/>
              <a:t>ies</a:t>
            </a:r>
            <a:r>
              <a:rPr lang="en-GB" sz="1800" dirty="0" smtClean="0"/>
              <a:t>) – typically on shared file system</a:t>
            </a:r>
          </a:p>
          <a:p>
            <a:r>
              <a:rPr lang="en-GB" sz="1800" dirty="0" smtClean="0"/>
              <a:t>Those files are linked (or copied) to a job’s session directory</a:t>
            </a:r>
          </a:p>
          <a:p>
            <a:r>
              <a:rPr lang="en-GB" sz="1800" dirty="0" smtClean="0"/>
              <a:t>Multiple jobs can use the same cache file</a:t>
            </a:r>
          </a:p>
          <a:p>
            <a:r>
              <a:rPr lang="en-GB" sz="1800" dirty="0" smtClean="0"/>
              <a:t>Cache files are deleted in LRU order to keep space between configured watermarks</a:t>
            </a:r>
          </a:p>
          <a:p>
            <a:endParaRPr lang="en-GB" sz="1800" dirty="0"/>
          </a:p>
          <a:p>
            <a:r>
              <a:rPr lang="en-GB" sz="1800" dirty="0" smtClean="0"/>
              <a:t>Cache is like a self-managing internal storage element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260648"/>
            <a:ext cx="2568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More info: CE manual: 6.4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1924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92696"/>
            <a:ext cx="7696200" cy="1143000"/>
          </a:xfrm>
        </p:spPr>
        <p:txBody>
          <a:bodyPr/>
          <a:lstStyle/>
          <a:p>
            <a:r>
              <a:rPr lang="en-GB" dirty="0" smtClean="0"/>
              <a:t>ARC Cache </a:t>
            </a:r>
            <a:r>
              <a:rPr lang="en-GB" dirty="0"/>
              <a:t>I</a:t>
            </a:r>
            <a:r>
              <a:rPr lang="en-GB" dirty="0" smtClean="0"/>
              <a:t>ndex (ACIX)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4157464" cy="41148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It’s useful to know what files are in the cache, </a:t>
            </a:r>
            <a:r>
              <a:rPr lang="en-GB" dirty="0" err="1" smtClean="0"/>
              <a:t>eg</a:t>
            </a:r>
            <a:r>
              <a:rPr lang="en-GB" dirty="0" smtClean="0"/>
              <a:t> to send jobs where inputs are already cached</a:t>
            </a:r>
          </a:p>
          <a:p>
            <a:r>
              <a:rPr lang="en-GB" dirty="0" smtClean="0"/>
              <a:t>ACIX provides a </a:t>
            </a:r>
            <a:r>
              <a:rPr lang="en-GB" dirty="0" err="1" smtClean="0"/>
              <a:t>catalog</a:t>
            </a:r>
            <a:r>
              <a:rPr lang="en-GB" dirty="0" smtClean="0"/>
              <a:t> of caches contents using 2 components:</a:t>
            </a:r>
          </a:p>
          <a:p>
            <a:pPr lvl="1"/>
            <a:r>
              <a:rPr lang="en-GB" b="1" dirty="0" smtClean="0"/>
              <a:t>Cache server</a:t>
            </a:r>
            <a:r>
              <a:rPr lang="en-GB" dirty="0" smtClean="0"/>
              <a:t>: Runs on CE, periodically scans cache and constructs a Bloom filter of contents</a:t>
            </a:r>
          </a:p>
          <a:p>
            <a:pPr lvl="1"/>
            <a:r>
              <a:rPr lang="en-GB" b="1" dirty="0" smtClean="0"/>
              <a:t>Index server</a:t>
            </a:r>
            <a:r>
              <a:rPr lang="en-GB" dirty="0" smtClean="0"/>
              <a:t>: Runs centrally and pulls Bloom filters from CEs</a:t>
            </a:r>
          </a:p>
          <a:p>
            <a:r>
              <a:rPr lang="en-GB" dirty="0" smtClean="0"/>
              <a:t>Clients query the index server to ask in which caches a file is:</a:t>
            </a:r>
          </a:p>
          <a:p>
            <a:pPr lvl="1"/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</a:t>
            </a:r>
            <a:r>
              <a:rPr lang="en-GB" dirty="0" smtClean="0">
                <a:hlinkClick r:id="rId2"/>
              </a:rPr>
              <a:t>/cacheindex.ndgf.org:</a:t>
            </a:r>
            <a:r>
              <a:rPr lang="en-GB" dirty="0">
                <a:hlinkClick r:id="rId2"/>
              </a:rPr>
              <a:t>6443/data/index?url=http://www.nordugrid.org:80/data/echo.sh</a:t>
            </a:r>
            <a:r>
              <a:rPr lang="en-GB" dirty="0" smtClean="0">
                <a:hlinkClick r:id="rId2"/>
              </a:rPr>
              <a:t>,http</a:t>
            </a:r>
            <a:r>
              <a:rPr lang="en-GB" dirty="0">
                <a:hlinkClick r:id="rId2"/>
              </a:rPr>
              <a:t>://my.host/</a:t>
            </a:r>
            <a:r>
              <a:rPr lang="en-GB" dirty="0" smtClean="0">
                <a:hlinkClick r:id="rId2"/>
              </a:rPr>
              <a:t>data1</a:t>
            </a:r>
            <a:endParaRPr lang="en-GB" dirty="0" smtClean="0"/>
          </a:p>
          <a:p>
            <a:pPr lvl="1"/>
            <a:r>
              <a:rPr lang="en-GB" dirty="0"/>
              <a:t>R</a:t>
            </a:r>
            <a:r>
              <a:rPr lang="en-GB" dirty="0" smtClean="0"/>
              <a:t>eturns a JSON map of URLs to cache locations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22" y="2276872"/>
            <a:ext cx="4786578" cy="2971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260648"/>
            <a:ext cx="291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More info: CE manual: 4.4.3.3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22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Cache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When pilot jobs first appeared, the cache service was conceived as a solution for data transfer</a:t>
            </a:r>
          </a:p>
          <a:p>
            <a:r>
              <a:rPr lang="en-GB" sz="1800" dirty="0" smtClean="0"/>
              <a:t>A service running inside HED which could be instructed to do data transfer and cache handling</a:t>
            </a:r>
          </a:p>
          <a:p>
            <a:pPr lvl="1"/>
            <a:r>
              <a:rPr lang="en-GB" sz="1600" dirty="0" smtClean="0"/>
              <a:t>The pilot on the WN calls the cache service with list of input files it needs</a:t>
            </a:r>
          </a:p>
          <a:p>
            <a:pPr lvl="1"/>
            <a:r>
              <a:rPr lang="en-GB" sz="1600" dirty="0" smtClean="0"/>
              <a:t>The cache service downloads files to cache if they are not there, then links to the job’s session directory</a:t>
            </a:r>
          </a:p>
          <a:p>
            <a:pPr lvl="1"/>
            <a:r>
              <a:rPr lang="en-GB" sz="1600" dirty="0" smtClean="0"/>
              <a:t>This gets around the problem of no middleware or external network connectivity from the WN</a:t>
            </a:r>
          </a:p>
          <a:p>
            <a:r>
              <a:rPr lang="en-GB" sz="1800" dirty="0" smtClean="0"/>
              <a:t>This service was never used in production, </a:t>
            </a:r>
            <a:r>
              <a:rPr lang="en-GB" sz="1800" dirty="0" err="1" smtClean="0"/>
              <a:t>aCT</a:t>
            </a:r>
            <a:r>
              <a:rPr lang="en-GB" sz="1800" dirty="0" smtClean="0"/>
              <a:t> was used instead</a:t>
            </a:r>
          </a:p>
          <a:p>
            <a:pPr lvl="1"/>
            <a:r>
              <a:rPr lang="en-GB" sz="1600" dirty="0" smtClean="0"/>
              <a:t>Planned to be removed in ARC release 5 but found out someone (</a:t>
            </a:r>
            <a:r>
              <a:rPr lang="en-GB" sz="1600" dirty="0" err="1" smtClean="0"/>
              <a:t>Ukranian</a:t>
            </a:r>
            <a:r>
              <a:rPr lang="en-GB" sz="1600" dirty="0" smtClean="0"/>
              <a:t> Grid) was using it!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3993433" y="188640"/>
            <a:ext cx="5134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More info</a:t>
            </a:r>
            <a:r>
              <a:rPr lang="en-GB" sz="1600" dirty="0" smtClean="0"/>
              <a:t>: </a:t>
            </a:r>
            <a:r>
              <a:rPr lang="en-GB" sz="1600" dirty="0" smtClean="0">
                <a:hlinkClick r:id="rId2"/>
              </a:rPr>
              <a:t>http</a:t>
            </a:r>
            <a:r>
              <a:rPr lang="en-GB" sz="1600" dirty="0">
                <a:hlinkClick r:id="rId2"/>
              </a:rPr>
              <a:t>://wiki.nordugrid.org/wiki/</a:t>
            </a:r>
            <a:r>
              <a:rPr lang="en-GB" sz="1600" dirty="0" smtClean="0">
                <a:hlinkClick r:id="rId2"/>
              </a:rPr>
              <a:t>Cache_Service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5348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Cache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NDGF requested the ability for one CE to download from another CE’s cache</a:t>
            </a:r>
          </a:p>
          <a:p>
            <a:pPr lvl="1"/>
            <a:r>
              <a:rPr lang="en-GB" dirty="0" smtClean="0"/>
              <a:t>The other CEs can be closer than the NDGF disk pools</a:t>
            </a:r>
          </a:p>
          <a:p>
            <a:r>
              <a:rPr lang="en-GB" dirty="0" smtClean="0"/>
              <a:t>Setting “</a:t>
            </a:r>
            <a:r>
              <a:rPr lang="en-GB" dirty="0" err="1" smtClean="0"/>
              <a:t>cacheaccess</a:t>
            </a:r>
            <a:r>
              <a:rPr lang="en-GB" dirty="0" smtClean="0"/>
              <a:t>” in </a:t>
            </a:r>
            <a:r>
              <a:rPr lang="en-GB" dirty="0" err="1" smtClean="0"/>
              <a:t>arc.conf</a:t>
            </a:r>
            <a:r>
              <a:rPr lang="en-GB" dirty="0" smtClean="0"/>
              <a:t> opens up the cache to outside access, </a:t>
            </a:r>
            <a:r>
              <a:rPr lang="en-GB" dirty="0" err="1" smtClean="0"/>
              <a:t>eg</a:t>
            </a:r>
            <a:endParaRPr lang="en-GB" dirty="0" smtClean="0"/>
          </a:p>
          <a:p>
            <a:pPr lvl="1"/>
            <a:r>
              <a:rPr lang="en-GB" dirty="0" err="1" smtClean="0"/>
              <a:t>cacheaccess</a:t>
            </a:r>
            <a:r>
              <a:rPr lang="en-GB" dirty="0" smtClean="0"/>
              <a:t>=“</a:t>
            </a:r>
            <a:r>
              <a:rPr lang="en-GB" dirty="0" err="1" smtClean="0"/>
              <a:t>srm</a:t>
            </a:r>
            <a:r>
              <a:rPr lang="en-GB" dirty="0" smtClean="0"/>
              <a:t>://</a:t>
            </a:r>
            <a:r>
              <a:rPr lang="en-GB" dirty="0" err="1" smtClean="0"/>
              <a:t>srm.ndgf.org</a:t>
            </a:r>
            <a:r>
              <a:rPr lang="en-GB" dirty="0" smtClean="0"/>
              <a:t>/atlas/.* </a:t>
            </a:r>
            <a:r>
              <a:rPr lang="en-GB" dirty="0" err="1" smtClean="0"/>
              <a:t>voms:vo</a:t>
            </a:r>
            <a:r>
              <a:rPr lang="en-GB" dirty="0" smtClean="0"/>
              <a:t> atlas”</a:t>
            </a:r>
          </a:p>
          <a:p>
            <a:pPr lvl="1"/>
            <a:r>
              <a:rPr lang="en-GB" dirty="0" smtClean="0"/>
              <a:t>This allows anyone in atlas VO to access cached files where the original URL matches </a:t>
            </a:r>
            <a:r>
              <a:rPr lang="en-GB" dirty="0" err="1"/>
              <a:t>srm</a:t>
            </a:r>
            <a:r>
              <a:rPr lang="en-GB" dirty="0"/>
              <a:t>://</a:t>
            </a:r>
            <a:r>
              <a:rPr lang="en-GB" dirty="0" err="1"/>
              <a:t>srm.ndgf.org</a:t>
            </a:r>
            <a:r>
              <a:rPr lang="en-GB" dirty="0"/>
              <a:t>/atlas/.</a:t>
            </a:r>
            <a:r>
              <a:rPr lang="en-GB" dirty="0" smtClean="0"/>
              <a:t>*</a:t>
            </a:r>
          </a:p>
          <a:p>
            <a:pPr lvl="1"/>
            <a:r>
              <a:rPr lang="en-GB" dirty="0" smtClean="0"/>
              <a:t>Cache file can be accessed at </a:t>
            </a:r>
            <a:r>
              <a:rPr lang="en-GB" dirty="0"/>
              <a:t>https://a-</a:t>
            </a:r>
            <a:r>
              <a:rPr lang="en-GB" dirty="0" err="1"/>
              <a:t>rex.host</a:t>
            </a:r>
            <a:r>
              <a:rPr lang="en-GB" dirty="0"/>
              <a:t>/</a:t>
            </a:r>
            <a:r>
              <a:rPr lang="en-GB" dirty="0" err="1"/>
              <a:t>arex</a:t>
            </a:r>
            <a:r>
              <a:rPr lang="en-GB" dirty="0"/>
              <a:t>/cache</a:t>
            </a:r>
            <a:r>
              <a:rPr lang="en-GB" dirty="0" smtClean="0"/>
              <a:t>/</a:t>
            </a:r>
            <a:r>
              <a:rPr lang="en-GB" dirty="0" err="1" smtClean="0"/>
              <a:t>srm</a:t>
            </a:r>
            <a:r>
              <a:rPr lang="en-GB" dirty="0" smtClean="0"/>
              <a:t>://</a:t>
            </a:r>
            <a:r>
              <a:rPr lang="en-GB" dirty="0" err="1" smtClean="0"/>
              <a:t>srm.ndgf.org</a:t>
            </a:r>
            <a:r>
              <a:rPr lang="en-GB" dirty="0" smtClean="0"/>
              <a:t>/atlas/</a:t>
            </a:r>
            <a:r>
              <a:rPr lang="is-IS" dirty="0" smtClean="0"/>
              <a:t>…</a:t>
            </a:r>
            <a:endParaRPr lang="en-GB" dirty="0" smtClean="0"/>
          </a:p>
          <a:p>
            <a:r>
              <a:rPr lang="en-GB" dirty="0" smtClean="0"/>
              <a:t>Discovery of cache content is done through ACIX</a:t>
            </a:r>
          </a:p>
          <a:p>
            <a:pPr lvl="1"/>
            <a:r>
              <a:rPr lang="en-GB" dirty="0" smtClean="0"/>
              <a:t>Setting </a:t>
            </a:r>
            <a:r>
              <a:rPr lang="en-GB" dirty="0" err="1" smtClean="0"/>
              <a:t>acix_endpoint</a:t>
            </a:r>
            <a:r>
              <a:rPr lang="en-GB" dirty="0" smtClean="0"/>
              <a:t>=“</a:t>
            </a:r>
            <a:r>
              <a:rPr lang="is-IS" dirty="0" smtClean="0"/>
              <a:t>…” in arc.conf tells A-REX to look up extra replicas of each input file in ACIX</a:t>
            </a:r>
          </a:p>
          <a:p>
            <a:pPr lvl="1"/>
            <a:r>
              <a:rPr lang="is-IS" dirty="0" smtClean="0"/>
              <a:t>If a cache is exposed ACIX returns a URL to A-REX web service instead of just a hostname</a:t>
            </a:r>
          </a:p>
          <a:p>
            <a:pPr lvl="1"/>
            <a:r>
              <a:rPr lang="is-IS" dirty="0" smtClean="0"/>
              <a:t>“preferredpattern” can be set to prefer caches over grid storage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260648"/>
            <a:ext cx="2910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More info: CE manual: 4.4.3.2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1628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Cache publishing in ATLAS </a:t>
            </a:r>
            <a:r>
              <a:rPr lang="en-GB" dirty="0" err="1" smtClean="0"/>
              <a:t>Rucio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It is too difficult to integrate ACIX directly in ATLAS</a:t>
            </a:r>
          </a:p>
          <a:p>
            <a:r>
              <a:rPr lang="en-GB" dirty="0" smtClean="0"/>
              <a:t>Easier to create a </a:t>
            </a:r>
            <a:r>
              <a:rPr lang="en-GB" dirty="0" err="1" smtClean="0"/>
              <a:t>Rucio</a:t>
            </a:r>
            <a:r>
              <a:rPr lang="en-GB" dirty="0" smtClean="0"/>
              <a:t> Storage Element (RSE) per cache</a:t>
            </a:r>
          </a:p>
          <a:p>
            <a:pPr lvl="1"/>
            <a:r>
              <a:rPr lang="en-GB" dirty="0" err="1" smtClean="0"/>
              <a:t>Rucio</a:t>
            </a:r>
            <a:r>
              <a:rPr lang="en-GB" dirty="0" smtClean="0"/>
              <a:t> supports the concept of caches which are controlled outside </a:t>
            </a:r>
            <a:r>
              <a:rPr lang="en-GB" dirty="0" err="1" smtClean="0"/>
              <a:t>Rucio</a:t>
            </a:r>
            <a:r>
              <a:rPr lang="en-GB" dirty="0" smtClean="0"/>
              <a:t> itself and may not be consistent</a:t>
            </a:r>
          </a:p>
          <a:p>
            <a:pPr lvl="1"/>
            <a:r>
              <a:rPr lang="en-GB" dirty="0" smtClean="0"/>
              <a:t>The cache can publish its content to </a:t>
            </a:r>
            <a:r>
              <a:rPr lang="en-GB" dirty="0" err="1" smtClean="0"/>
              <a:t>Rucio</a:t>
            </a:r>
            <a:r>
              <a:rPr lang="en-GB" dirty="0" smtClean="0"/>
              <a:t> through add/delete messages</a:t>
            </a:r>
          </a:p>
          <a:p>
            <a:r>
              <a:rPr lang="en-GB" dirty="0" smtClean="0"/>
              <a:t>The ACIX cache server can create dumps of cache content,</a:t>
            </a:r>
            <a:r>
              <a:rPr lang="en-GB" dirty="0"/>
              <a:t> </a:t>
            </a:r>
            <a:r>
              <a:rPr lang="en-GB" dirty="0" smtClean="0"/>
              <a:t>and a separate script runs periodically to calculate the diff and send messages to </a:t>
            </a:r>
            <a:r>
              <a:rPr lang="en-GB" dirty="0" err="1" smtClean="0"/>
              <a:t>Rucio</a:t>
            </a:r>
            <a:endParaRPr lang="en-GB" dirty="0" smtClean="0"/>
          </a:p>
          <a:p>
            <a:r>
              <a:rPr lang="en-GB" dirty="0" smtClean="0"/>
              <a:t>The cache RSEs are associated to the CE’s Panda queue and so Panda can broker jobs to queues where the data is cached</a:t>
            </a:r>
          </a:p>
          <a:p>
            <a:r>
              <a:rPr lang="en-GB" dirty="0" smtClean="0"/>
              <a:t>Since </a:t>
            </a:r>
            <a:r>
              <a:rPr lang="en-GB" dirty="0" err="1" smtClean="0"/>
              <a:t>Rucio</a:t>
            </a:r>
            <a:r>
              <a:rPr lang="en-GB" dirty="0" smtClean="0"/>
              <a:t> will have all cache contents, maybe no need for ACIX index?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260648"/>
            <a:ext cx="235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More info: New in 5.1.1!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0488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Cache-related </a:t>
            </a:r>
            <a:r>
              <a:rPr lang="en-GB" dirty="0" err="1" smtClean="0"/>
              <a:t>conf</a:t>
            </a:r>
            <a:r>
              <a:rPr lang="en-GB" dirty="0" smtClean="0"/>
              <a:t> changes in ARC 6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172988"/>
              </p:ext>
            </p:extLst>
          </p:nvPr>
        </p:nvGraphicFramePr>
        <p:xfrm>
          <a:off x="990600" y="1981200"/>
          <a:ext cx="7696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328"/>
                <a:gridCol w="476287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ARC 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ARC 6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cache options in [grid-manager]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cache options in [grid-manager/cache]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cachelogfile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logfile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cacheloglevel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loglevel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remotecachedir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(removed)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acix_endpoint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use_remote_acix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cacheaccess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 new block [grid-manager/</a:t>
                      </a:r>
                      <a:r>
                        <a:rPr lang="en-GB" sz="1400" dirty="0" err="1" smtClean="0"/>
                        <a:t>wsinterfaces</a:t>
                      </a:r>
                      <a:r>
                        <a:rPr lang="en-GB" sz="1400" dirty="0" smtClean="0"/>
                        <a:t>/cache]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enable_cache_service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[grid-manager/</a:t>
                      </a:r>
                      <a:r>
                        <a:rPr lang="en-US" sz="1400" dirty="0" err="1" smtClean="0"/>
                        <a:t>wsinterfaces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dfpj</a:t>
                      </a:r>
                      <a:r>
                        <a:rPr lang="en-US" sz="1400" dirty="0" smtClean="0"/>
                        <a:t>]*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[</a:t>
                      </a:r>
                      <a:r>
                        <a:rPr lang="en-GB" sz="1400" dirty="0" err="1" smtClean="0"/>
                        <a:t>acix</a:t>
                      </a:r>
                      <a:r>
                        <a:rPr lang="en-GB" sz="1400" dirty="0" smtClean="0"/>
                        <a:t>/</a:t>
                      </a:r>
                      <a:r>
                        <a:rPr lang="en-GB" sz="1400" dirty="0" err="1" smtClean="0"/>
                        <a:t>cacheserver</a:t>
                      </a:r>
                      <a:r>
                        <a:rPr lang="en-GB" sz="1400" dirty="0" smtClean="0"/>
                        <a:t>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</a:t>
                      </a:r>
                      <a:r>
                        <a:rPr lang="en-US" sz="1400" dirty="0" err="1" smtClean="0"/>
                        <a:t>acix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cachescanner</a:t>
                      </a:r>
                      <a:r>
                        <a:rPr lang="en-US" sz="1400" dirty="0" smtClean="0"/>
                        <a:t>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cacheserver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cachescanner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NorduGrid Tech Meeting, Kosice, 31 May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6093296"/>
            <a:ext cx="2360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*Downloader For Pilot Jobs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5673769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athome chep 1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63941</TotalTime>
  <Words>816</Words>
  <Application>Microsoft Macintosh PowerPoint</Application>
  <PresentationFormat>On-screen Show (4:3)</PresentationFormat>
  <Paragraphs>90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atlasathome chep 15</vt:lpstr>
      <vt:lpstr>David Cameron </vt:lpstr>
      <vt:lpstr>ARC CE cache</vt:lpstr>
      <vt:lpstr>ARC Cache Index (ACIX)</vt:lpstr>
      <vt:lpstr>Cache service</vt:lpstr>
      <vt:lpstr>Cache access</vt:lpstr>
      <vt:lpstr>Cache publishing in ATLAS Rucio</vt:lpstr>
      <vt:lpstr>Cache-related conf changes in ARC 6</vt:lpstr>
    </vt:vector>
  </TitlesOfParts>
  <Company>Rayon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David Cameron</cp:lastModifiedBy>
  <cp:revision>311</cp:revision>
  <dcterms:created xsi:type="dcterms:W3CDTF">2010-08-27T12:54:04Z</dcterms:created>
  <dcterms:modified xsi:type="dcterms:W3CDTF">2016-05-27T12:59:55Z</dcterms:modified>
</cp:coreProperties>
</file>