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03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82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740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70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403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276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41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2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79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61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645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6B453-9473-42BE-ABCC-A274F658F00C}" type="datetimeFigureOut">
              <a:rPr lang="en-GB" smtClean="0"/>
              <a:t>26/06/2017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9BD39-7784-46D6-855A-AEF4FDB06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01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Where do VOs belong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10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VO concept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VO is a (potentially large) dynamic group of individuals</a:t>
            </a:r>
          </a:p>
          <a:p>
            <a:pPr lvl="1"/>
            <a:r>
              <a:rPr lang="en-GB" dirty="0" smtClean="0"/>
              <a:t>These individuals acquire the systems, or obtain authorisation to use them otherwise</a:t>
            </a:r>
          </a:p>
          <a:p>
            <a:pPr lvl="1"/>
            <a:r>
              <a:rPr lang="en-GB" dirty="0" smtClean="0"/>
              <a:t>Individual’s personal details become irrelevant (as long as credentials are valid)</a:t>
            </a:r>
          </a:p>
          <a:p>
            <a:pPr lvl="1"/>
            <a:r>
              <a:rPr lang="en-GB" dirty="0" smtClean="0"/>
              <a:t>Individuals should be still distinct, such as not to modify each other’s runtime environment</a:t>
            </a:r>
          </a:p>
          <a:p>
            <a:pPr lvl="1"/>
            <a:r>
              <a:rPr lang="en-GB" dirty="0" smtClean="0"/>
              <a:t>Each individual inside a VO should have the same access rights to all such systems</a:t>
            </a:r>
          </a:p>
          <a:p>
            <a:pPr lvl="2"/>
            <a:r>
              <a:rPr lang="en-GB" dirty="0" smtClean="0"/>
              <a:t>If VO defines subgroups or roles, each individual within such a group/role should have the same access rights </a:t>
            </a:r>
          </a:p>
          <a:p>
            <a:pPr lvl="2"/>
            <a:r>
              <a:rPr lang="en-GB" dirty="0" smtClean="0"/>
              <a:t>Each individual still needs valid credentials – i.e., a basic check is always needed whether certificates is valid and the issuer CA is acceptable</a:t>
            </a:r>
          </a:p>
          <a:p>
            <a:r>
              <a:rPr lang="en-GB" dirty="0" smtClean="0"/>
              <a:t>Each VO may have authorisation for hundreds of resources</a:t>
            </a:r>
          </a:p>
          <a:p>
            <a:pPr lvl="1"/>
            <a:r>
              <a:rPr lang="en-GB" dirty="0" smtClean="0"/>
              <a:t>Even at a given site, a VO can be authorised at many services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5378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ARC configuration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First, define a VO (a list, a VOMS end-point,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r>
              <a:rPr lang="en-GB" dirty="0" smtClean="0"/>
              <a:t>Then, for each relevant service, list VOs that are authorised</a:t>
            </a:r>
          </a:p>
          <a:p>
            <a:r>
              <a:rPr lang="en-GB" dirty="0" smtClean="0"/>
              <a:t>Problem: to authorise/</a:t>
            </a:r>
            <a:r>
              <a:rPr lang="en-GB" dirty="0" err="1" smtClean="0"/>
              <a:t>unathorise</a:t>
            </a:r>
            <a:r>
              <a:rPr lang="en-GB" dirty="0" smtClean="0"/>
              <a:t>/modify a VO, changes in very many places are needed</a:t>
            </a:r>
          </a:p>
          <a:p>
            <a:pPr lvl="1"/>
            <a:r>
              <a:rPr lang="en-GB" dirty="0" smtClean="0"/>
              <a:t>Nobody really knows how to do it</a:t>
            </a:r>
          </a:p>
          <a:p>
            <a:pPr lvl="1"/>
            <a:r>
              <a:rPr lang="en-GB" dirty="0" smtClean="0"/>
              <a:t>There’s no single copy-and paste VO authorisation template possible</a:t>
            </a:r>
          </a:p>
          <a:p>
            <a:r>
              <a:rPr lang="en-GB" dirty="0" smtClean="0"/>
              <a:t>Benefit: unclear, except that it might be easier for non-VO users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981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 idea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the VO block, list services where this VO is authorised</a:t>
            </a:r>
          </a:p>
          <a:p>
            <a:r>
              <a:rPr lang="en-GB" dirty="0" smtClean="0"/>
              <a:t>Problem: can not apply to single users not affiliated with any VO</a:t>
            </a:r>
          </a:p>
          <a:p>
            <a:r>
              <a:rPr lang="en-GB" dirty="0" smtClean="0"/>
              <a:t>Benefit: VO-specific templates can be created, and everything VO-specific is concentrated in one block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6014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256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Where do VOs belong</vt:lpstr>
      <vt:lpstr>VO concept</vt:lpstr>
      <vt:lpstr>Current ARC configuration</vt:lpstr>
      <vt:lpstr>An idea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do VOs belong</dc:title>
  <dc:creator>Oxana</dc:creator>
  <cp:lastModifiedBy>Oxana</cp:lastModifiedBy>
  <cp:revision>3</cp:revision>
  <dcterms:created xsi:type="dcterms:W3CDTF">2017-06-26T21:13:00Z</dcterms:created>
  <dcterms:modified xsi:type="dcterms:W3CDTF">2017-06-27T00:07:22Z</dcterms:modified>
</cp:coreProperties>
</file>