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0" r:id="rId4"/>
    <p:sldId id="270" r:id="rId5"/>
    <p:sldId id="265" r:id="rId6"/>
    <p:sldId id="257" r:id="rId7"/>
    <p:sldId id="267" r:id="rId8"/>
    <p:sldId id="268" r:id="rId9"/>
    <p:sldId id="269" r:id="rId10"/>
    <p:sldId id="262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12"/>
    <p:restoredTop sz="94463"/>
  </p:normalViewPr>
  <p:slideViewPr>
    <p:cSldViewPr snapToGrid="0" snapToObjects="1">
      <p:cViewPr varScale="1">
        <p:scale>
          <a:sx n="96" d="100"/>
          <a:sy n="9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19C4B-1150-8949-875E-53959328C2B4}" type="datetimeFigureOut">
              <a:rPr lang="en-GB" smtClean="0"/>
              <a:t>28/06/2017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48212-62D4-B744-BD2B-D7386E76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44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48212-62D4-B744-BD2B-D7386E76F06B}" type="slidenum">
              <a:rPr lang="en-GB" smtClean="0"/>
              <a:t>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91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https://git-</a:t>
            </a:r>
            <a:r>
              <a:rPr lang="en-GB" dirty="0" err="1" smtClean="0"/>
              <a:t>scm.com</a:t>
            </a:r>
            <a:r>
              <a:rPr lang="en-GB" dirty="0" smtClean="0"/>
              <a:t>/book/</a:t>
            </a:r>
            <a:r>
              <a:rPr lang="en-GB" dirty="0" err="1" smtClean="0"/>
              <a:t>en</a:t>
            </a:r>
            <a:r>
              <a:rPr lang="en-GB" dirty="0" smtClean="0"/>
              <a:t>/v2/Git-Branching-Rebasing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48212-62D4-B744-BD2B-D7386E76F06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33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release plans, release procedures, </a:t>
            </a:r>
            <a:r>
              <a:rPr lang="en-US" dirty="0" err="1" smtClean="0"/>
              <a:t>svn</a:t>
            </a:r>
            <a:r>
              <a:rPr lang="en-US" dirty="0" smtClean="0"/>
              <a:t> status. Content of the next major release. -- presentation by </a:t>
            </a:r>
            <a:r>
              <a:rPr lang="en-US" dirty="0" err="1" smtClean="0"/>
              <a:t>Maiken</a:t>
            </a:r>
            <a:r>
              <a:rPr lang="en-US" dirty="0" smtClean="0"/>
              <a:t> followed by discussions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EE3C5-2CDC-7C40-9208-E35715AE235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437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841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14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49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39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300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997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574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362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304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107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F1727-7CB8-4744-B2BA-3B4063D5BE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957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nordugrid.org/wiki/Release_management#Releasing_.28checklist.29" TargetMode="External"/><Relationship Id="rId3" Type="http://schemas.openxmlformats.org/officeDocument/2006/relationships/hyperlink" Target="http://folk.uio.no/maikenp/pages/USIT/rm/revlists/5.2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ource.coderefinery.org/maikenp/ar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-cafe.github.io/branching-model/" TargetMode="Externa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5866"/>
            <a:ext cx="9144000" cy="328983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ARC</a:t>
            </a:r>
            <a:br>
              <a:rPr lang="nb-NO" dirty="0" smtClean="0"/>
            </a:br>
            <a:r>
              <a:rPr lang="nb-NO" dirty="0" err="1" smtClean="0"/>
              <a:t>release</a:t>
            </a:r>
            <a:r>
              <a:rPr lang="nb-NO" dirty="0" smtClean="0"/>
              <a:t> </a:t>
            </a:r>
            <a:r>
              <a:rPr lang="nb-NO" dirty="0" err="1" smtClean="0"/>
              <a:t>procedure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migration</a:t>
            </a:r>
            <a:r>
              <a:rPr lang="nb-NO" dirty="0" smtClean="0"/>
              <a:t> to </a:t>
            </a:r>
            <a:r>
              <a:rPr lang="nb-NO" dirty="0" err="1" smtClean="0"/>
              <a:t>git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next</a:t>
            </a:r>
            <a:r>
              <a:rPr lang="nb-NO" dirty="0" smtClean="0"/>
              <a:t> major </a:t>
            </a:r>
            <a:r>
              <a:rPr lang="nb-NO" dirty="0" err="1" smtClean="0"/>
              <a:t>release</a:t>
            </a:r>
            <a:endParaRPr lang="nb-NO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4516438"/>
            <a:ext cx="9144000" cy="1655762"/>
          </a:xfrm>
        </p:spPr>
        <p:txBody>
          <a:bodyPr/>
          <a:lstStyle/>
          <a:p>
            <a:r>
              <a:rPr lang="en-GB" dirty="0" err="1" smtClean="0"/>
              <a:t>Maiken</a:t>
            </a:r>
            <a:r>
              <a:rPr lang="en-GB" dirty="0" smtClean="0"/>
              <a:t> Pedersen</a:t>
            </a:r>
          </a:p>
          <a:p>
            <a:r>
              <a:rPr lang="en-GB" dirty="0" smtClean="0"/>
              <a:t>Release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7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major release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024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ARC configuration restructuring</a:t>
            </a:r>
          </a:p>
          <a:p>
            <a:pPr lvl="1"/>
            <a:r>
              <a:rPr lang="en-GB" dirty="0" smtClean="0">
                <a:solidFill>
                  <a:srgbClr val="00B050"/>
                </a:solidFill>
              </a:rPr>
              <a:t>Will </a:t>
            </a:r>
            <a:r>
              <a:rPr lang="en-GB" dirty="0">
                <a:solidFill>
                  <a:srgbClr val="00B050"/>
                </a:solidFill>
              </a:rPr>
              <a:t>help new deployments and also simplify the management of current </a:t>
            </a:r>
            <a:r>
              <a:rPr lang="en-GB" dirty="0" smtClean="0">
                <a:solidFill>
                  <a:srgbClr val="00B050"/>
                </a:solidFill>
              </a:rPr>
              <a:t>sites.</a:t>
            </a:r>
          </a:p>
          <a:p>
            <a:pPr lvl="1"/>
            <a:r>
              <a:rPr lang="en-GB" dirty="0" smtClean="0"/>
              <a:t>More streamlined block-naming, everything before a “:” are predefined block or </a:t>
            </a:r>
            <a:r>
              <a:rPr lang="en-GB" dirty="0" err="1" smtClean="0"/>
              <a:t>subblock</a:t>
            </a:r>
            <a:r>
              <a:rPr lang="en-GB" dirty="0" smtClean="0"/>
              <a:t> names </a:t>
            </a:r>
            <a:r>
              <a:rPr lang="mr-IN" dirty="0" smtClean="0"/>
              <a:t>–</a:t>
            </a:r>
            <a:r>
              <a:rPr lang="en-GB" dirty="0" smtClean="0"/>
              <a:t> hereafter called </a:t>
            </a:r>
            <a:r>
              <a:rPr lang="en-GB" dirty="0" smtClean="0">
                <a:solidFill>
                  <a:srgbClr val="0070C0"/>
                </a:solidFill>
              </a:rPr>
              <a:t>options key</a:t>
            </a:r>
            <a:r>
              <a:rPr lang="en-GB" dirty="0" smtClean="0"/>
              <a:t>.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smtClean="0"/>
              <a:t>Everything after a “:” is considered a free name of the </a:t>
            </a:r>
            <a:r>
              <a:rPr lang="en-GB" dirty="0" smtClean="0"/>
              <a:t>block</a:t>
            </a:r>
            <a:r>
              <a:rPr lang="en-GB" dirty="0" smtClean="0"/>
              <a:t>, hereafter called </a:t>
            </a:r>
            <a:r>
              <a:rPr lang="en-GB" dirty="0" smtClean="0">
                <a:solidFill>
                  <a:srgbClr val="0070C0"/>
                </a:solidFill>
              </a:rPr>
              <a:t>option value(s)</a:t>
            </a:r>
            <a:r>
              <a:rPr lang="en-GB" dirty="0" smtClean="0"/>
              <a:t>.</a:t>
            </a:r>
            <a:endParaRPr lang="en-GB" dirty="0" smtClean="0"/>
          </a:p>
          <a:p>
            <a:pPr lvl="1"/>
            <a:r>
              <a:rPr lang="en-GB" dirty="0" smtClean="0"/>
              <a:t>More details from </a:t>
            </a:r>
            <a:r>
              <a:rPr lang="en-GB" dirty="0" err="1" smtClean="0"/>
              <a:t>Balazs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Python-</a:t>
            </a:r>
            <a:r>
              <a:rPr lang="en-GB" dirty="0" err="1" smtClean="0"/>
              <a:t>lrms</a:t>
            </a:r>
            <a:r>
              <a:rPr lang="en-GB" dirty="0" smtClean="0"/>
              <a:t> backend included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Event-driven job submission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ARCHERY</a:t>
            </a:r>
            <a:endParaRPr lang="en-GB" dirty="0" smtClean="0"/>
          </a:p>
          <a:p>
            <a:pPr lvl="1"/>
            <a:r>
              <a:rPr lang="en-GB" dirty="0" smtClean="0"/>
              <a:t>See </a:t>
            </a:r>
            <a:r>
              <a:rPr lang="en-GB" dirty="0" err="1" smtClean="0"/>
              <a:t>Andrii’s</a:t>
            </a:r>
            <a:r>
              <a:rPr lang="en-GB" dirty="0" smtClean="0"/>
              <a:t> presentation</a:t>
            </a:r>
          </a:p>
          <a:p>
            <a:pPr lvl="1"/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ARC 6.0 branch, branched off trunk</a:t>
            </a:r>
          </a:p>
          <a:p>
            <a:r>
              <a:rPr lang="en-GB" dirty="0" smtClean="0"/>
              <a:t>kept synchronized with trunk</a:t>
            </a:r>
          </a:p>
          <a:p>
            <a:r>
              <a:rPr lang="en-GB" dirty="0" smtClean="0"/>
              <a:t>once ready for deployment, the ARC 6.0 branch will be promoted to trunk</a:t>
            </a:r>
          </a:p>
          <a:p>
            <a:pPr lvl="1"/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47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392"/>
            <a:ext cx="10515600" cy="1325563"/>
          </a:xfrm>
        </p:spPr>
        <p:txBody>
          <a:bodyPr/>
          <a:lstStyle/>
          <a:p>
            <a:r>
              <a:rPr lang="nb-NO" dirty="0" err="1" smtClean="0"/>
              <a:t>Other</a:t>
            </a:r>
            <a:r>
              <a:rPr lang="nb-NO" dirty="0" smtClean="0"/>
              <a:t> </a:t>
            </a:r>
            <a:r>
              <a:rPr lang="nb-NO" dirty="0" err="1" smtClean="0"/>
              <a:t>release-related</a:t>
            </a:r>
            <a:r>
              <a:rPr lang="nb-NO" dirty="0" smtClean="0"/>
              <a:t> </a:t>
            </a:r>
            <a:r>
              <a:rPr lang="nb-NO" dirty="0" err="1" smtClean="0"/>
              <a:t>things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495"/>
            <a:ext cx="10515600" cy="52694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dirty="0" err="1" smtClean="0"/>
              <a:t>Confusing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we</a:t>
            </a:r>
            <a:r>
              <a:rPr lang="nb-NO" dirty="0" smtClean="0"/>
              <a:t> have (e.g.)</a:t>
            </a:r>
          </a:p>
          <a:p>
            <a:r>
              <a:rPr lang="nb-NO" dirty="0" err="1" smtClean="0"/>
              <a:t>Nordugrid</a:t>
            </a:r>
            <a:r>
              <a:rPr lang="nb-NO" dirty="0" smtClean="0"/>
              <a:t> ARC 15.03u15 </a:t>
            </a:r>
            <a:r>
              <a:rPr lang="nb-NO" dirty="0" err="1" smtClean="0"/>
              <a:t>which</a:t>
            </a:r>
            <a:r>
              <a:rPr lang="nb-NO" dirty="0" smtClean="0"/>
              <a:t> </a:t>
            </a:r>
            <a:r>
              <a:rPr lang="nb-NO" dirty="0" err="1" smtClean="0"/>
              <a:t>contains</a:t>
            </a:r>
            <a:endParaRPr lang="nb-NO" dirty="0" smtClean="0"/>
          </a:p>
          <a:p>
            <a:pPr lvl="1"/>
            <a:r>
              <a:rPr lang="nb-NO" dirty="0" smtClean="0"/>
              <a:t>ARC 5.3.2</a:t>
            </a:r>
          </a:p>
          <a:p>
            <a:pPr lvl="1"/>
            <a:r>
              <a:rPr lang="nb-NO" dirty="0" err="1" smtClean="0"/>
              <a:t>docs</a:t>
            </a:r>
            <a:r>
              <a:rPr lang="nb-NO" dirty="0" smtClean="0"/>
              <a:t> 2.0.16</a:t>
            </a:r>
          </a:p>
          <a:p>
            <a:pPr lvl="1"/>
            <a:r>
              <a:rPr lang="nb-NO" dirty="0" err="1" smtClean="0"/>
              <a:t>Nagios</a:t>
            </a:r>
            <a:r>
              <a:rPr lang="nb-NO" dirty="0" smtClean="0"/>
              <a:t> 1.9.1</a:t>
            </a:r>
          </a:p>
          <a:p>
            <a:pPr lvl="1"/>
            <a:r>
              <a:rPr lang="nb-NO" dirty="0" err="1" smtClean="0"/>
              <a:t>Gangliarc</a:t>
            </a:r>
            <a:r>
              <a:rPr lang="nb-NO" dirty="0" smtClean="0"/>
              <a:t> 1.0.2</a:t>
            </a:r>
            <a:endParaRPr lang="nb-NO" dirty="0"/>
          </a:p>
          <a:p>
            <a:r>
              <a:rPr lang="nb-NO" dirty="0" err="1"/>
              <a:t>d</a:t>
            </a:r>
            <a:r>
              <a:rPr lang="nb-NO" dirty="0" err="1" smtClean="0"/>
              <a:t>ocs</a:t>
            </a:r>
            <a:r>
              <a:rPr lang="nb-NO" dirty="0" smtClean="0"/>
              <a:t> </a:t>
            </a:r>
            <a:r>
              <a:rPr lang="nb-NO" dirty="0" err="1" smtClean="0"/>
              <a:t>should</a:t>
            </a:r>
            <a:r>
              <a:rPr lang="nb-NO" dirty="0" smtClean="0"/>
              <a:t> be </a:t>
            </a:r>
            <a:r>
              <a:rPr lang="nb-NO" dirty="0" err="1" smtClean="0"/>
              <a:t>moved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main</a:t>
            </a:r>
            <a:r>
              <a:rPr lang="nb-NO" dirty="0" smtClean="0"/>
              <a:t> </a:t>
            </a:r>
            <a:r>
              <a:rPr lang="nb-NO" dirty="0" err="1" smtClean="0"/>
              <a:t>arc-repo</a:t>
            </a:r>
            <a:r>
              <a:rPr lang="nb-NO" dirty="0" smtClean="0"/>
              <a:t> and have same </a:t>
            </a:r>
            <a:r>
              <a:rPr lang="nb-NO" dirty="0" err="1" smtClean="0"/>
              <a:t>version</a:t>
            </a:r>
            <a:r>
              <a:rPr lang="nb-NO" dirty="0" smtClean="0"/>
              <a:t> </a:t>
            </a:r>
            <a:r>
              <a:rPr lang="nb-NO" dirty="0" err="1" smtClean="0"/>
              <a:t>number</a:t>
            </a:r>
            <a:r>
              <a:rPr lang="nb-NO" dirty="0" smtClean="0"/>
              <a:t> as </a:t>
            </a:r>
            <a:r>
              <a:rPr lang="nb-NO" dirty="0" err="1" smtClean="0"/>
              <a:t>the</a:t>
            </a:r>
            <a:r>
              <a:rPr lang="nb-NO" dirty="0" smtClean="0"/>
              <a:t> ARC </a:t>
            </a:r>
            <a:r>
              <a:rPr lang="nb-NO" dirty="0" err="1" smtClean="0"/>
              <a:t>code</a:t>
            </a:r>
            <a:r>
              <a:rPr lang="nb-NO" dirty="0" smtClean="0"/>
              <a:t>, </a:t>
            </a:r>
            <a:r>
              <a:rPr lang="nb-NO" dirty="0" err="1" smtClean="0"/>
              <a:t>since</a:t>
            </a:r>
            <a:r>
              <a:rPr lang="nb-NO" dirty="0" smtClean="0"/>
              <a:t> it is </a:t>
            </a:r>
            <a:r>
              <a:rPr lang="nb-NO" dirty="0" err="1" smtClean="0"/>
              <a:t>absolutely</a:t>
            </a:r>
            <a:r>
              <a:rPr lang="nb-NO" dirty="0" smtClean="0"/>
              <a:t> </a:t>
            </a:r>
            <a:r>
              <a:rPr lang="nb-NO" dirty="0" err="1" smtClean="0"/>
              <a:t>linked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ARC </a:t>
            </a:r>
            <a:r>
              <a:rPr lang="nb-NO" dirty="0" err="1" smtClean="0"/>
              <a:t>code</a:t>
            </a:r>
            <a:r>
              <a:rPr lang="nb-NO" dirty="0" smtClean="0"/>
              <a:t>, and </a:t>
            </a:r>
            <a:r>
              <a:rPr lang="nb-NO" dirty="0" err="1" smtClean="0"/>
              <a:t>each</a:t>
            </a:r>
            <a:r>
              <a:rPr lang="nb-NO" dirty="0" smtClean="0"/>
              <a:t> </a:t>
            </a:r>
            <a:r>
              <a:rPr lang="nb-NO" dirty="0" err="1" smtClean="0"/>
              <a:t>version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doc</a:t>
            </a:r>
            <a:r>
              <a:rPr lang="nb-NO" dirty="0" smtClean="0"/>
              <a:t> is </a:t>
            </a:r>
            <a:r>
              <a:rPr lang="nb-NO" dirty="0" err="1" smtClean="0"/>
              <a:t>related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actual</a:t>
            </a:r>
            <a:r>
              <a:rPr lang="nb-NO" dirty="0" smtClean="0"/>
              <a:t> </a:t>
            </a:r>
            <a:r>
              <a:rPr lang="nb-NO" dirty="0" err="1" smtClean="0"/>
              <a:t>version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ARC, </a:t>
            </a:r>
            <a:r>
              <a:rPr lang="nb-NO" dirty="0" err="1" smtClean="0"/>
              <a:t>even</a:t>
            </a:r>
            <a:r>
              <a:rPr lang="nb-NO" dirty="0" smtClean="0"/>
              <a:t> </a:t>
            </a:r>
            <a:r>
              <a:rPr lang="nb-NO" dirty="0" err="1" smtClean="0"/>
              <a:t>if</a:t>
            </a:r>
            <a:r>
              <a:rPr lang="nb-NO" dirty="0" smtClean="0"/>
              <a:t> </a:t>
            </a:r>
            <a:r>
              <a:rPr lang="nb-NO" dirty="0" err="1" smtClean="0"/>
              <a:t>there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no</a:t>
            </a:r>
            <a:r>
              <a:rPr lang="nb-NO" dirty="0" smtClean="0"/>
              <a:t> </a:t>
            </a:r>
            <a:r>
              <a:rPr lang="nb-NO" dirty="0" err="1" smtClean="0"/>
              <a:t>changes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doc</a:t>
            </a:r>
            <a:endParaRPr lang="nb-NO" dirty="0" smtClean="0"/>
          </a:p>
          <a:p>
            <a:r>
              <a:rPr lang="nb-NO" dirty="0" err="1" smtClean="0"/>
              <a:t>Could</a:t>
            </a:r>
            <a:r>
              <a:rPr lang="nb-NO" dirty="0" smtClean="0"/>
              <a:t>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change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name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</a:p>
          <a:p>
            <a:pPr lvl="1"/>
            <a:r>
              <a:rPr lang="nb-NO" dirty="0" err="1" smtClean="0"/>
              <a:t>Nordugrid</a:t>
            </a:r>
            <a:r>
              <a:rPr lang="nb-NO" dirty="0"/>
              <a:t> </a:t>
            </a:r>
            <a:r>
              <a:rPr lang="nb-NO" dirty="0" smtClean="0"/>
              <a:t>ARC 15.03u17  </a:t>
            </a:r>
            <a:r>
              <a:rPr lang="nb-NO" dirty="0" smtClean="0">
                <a:sym typeface="Wingdings"/>
              </a:rPr>
              <a:t> </a:t>
            </a:r>
            <a:r>
              <a:rPr lang="nb-NO" dirty="0" err="1" smtClean="0">
                <a:sym typeface="Wingdings"/>
              </a:rPr>
              <a:t>Nordugrid</a:t>
            </a:r>
            <a:r>
              <a:rPr lang="nb-NO" dirty="0" smtClean="0">
                <a:sym typeface="Wingdings"/>
              </a:rPr>
              <a:t> </a:t>
            </a:r>
            <a:r>
              <a:rPr lang="nb-NO" dirty="0" err="1" smtClean="0">
                <a:sym typeface="Wingdings"/>
              </a:rPr>
              <a:t>GridSolution</a:t>
            </a:r>
            <a:r>
              <a:rPr lang="nb-NO" dirty="0" smtClean="0">
                <a:sym typeface="Wingdings"/>
              </a:rPr>
              <a:t> 15.03u17</a:t>
            </a:r>
            <a:endParaRPr lang="nb-NO" dirty="0" smtClean="0"/>
          </a:p>
          <a:p>
            <a:pPr lvl="1"/>
            <a:r>
              <a:rPr lang="nb-NO" dirty="0" smtClean="0"/>
              <a:t>so a </a:t>
            </a:r>
            <a:r>
              <a:rPr lang="nb-NO" dirty="0" err="1" smtClean="0"/>
              <a:t>suitable</a:t>
            </a:r>
            <a:r>
              <a:rPr lang="nb-NO" dirty="0" smtClean="0"/>
              <a:t> </a:t>
            </a:r>
            <a:r>
              <a:rPr lang="nb-NO" dirty="0" err="1" smtClean="0"/>
              <a:t>word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scopes</a:t>
            </a:r>
            <a:r>
              <a:rPr lang="nb-NO" dirty="0" smtClean="0"/>
              <a:t> all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packages</a:t>
            </a:r>
            <a:r>
              <a:rPr lang="nb-NO" dirty="0" smtClean="0"/>
              <a:t>, and not </a:t>
            </a:r>
            <a:r>
              <a:rPr lang="nb-NO" dirty="0" err="1" smtClean="0"/>
              <a:t>only</a:t>
            </a:r>
            <a:r>
              <a:rPr lang="nb-NO" dirty="0" smtClean="0"/>
              <a:t> ARC? </a:t>
            </a:r>
          </a:p>
          <a:p>
            <a:pPr lvl="1"/>
            <a:r>
              <a:rPr lang="nb-NO" dirty="0" smtClean="0"/>
              <a:t>A </a:t>
            </a:r>
            <a:r>
              <a:rPr lang="nb-NO" dirty="0" err="1" smtClean="0"/>
              <a:t>better</a:t>
            </a:r>
            <a:r>
              <a:rPr lang="nb-NO" dirty="0" smtClean="0"/>
              <a:t> </a:t>
            </a:r>
            <a:r>
              <a:rPr lang="nb-NO" dirty="0" err="1" smtClean="0"/>
              <a:t>name</a:t>
            </a:r>
            <a:r>
              <a:rPr lang="nb-NO" dirty="0" smtClean="0"/>
              <a:t> is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course</a:t>
            </a:r>
            <a:r>
              <a:rPr lang="nb-NO" dirty="0" smtClean="0"/>
              <a:t> </a:t>
            </a:r>
            <a:r>
              <a:rPr lang="nb-NO" dirty="0" err="1" smtClean="0"/>
              <a:t>welcome</a:t>
            </a:r>
            <a:r>
              <a:rPr lang="nb-NO" dirty="0" smtClean="0"/>
              <a:t>!</a:t>
            </a:r>
          </a:p>
          <a:p>
            <a:r>
              <a:rPr lang="nb-NO" dirty="0" smtClean="0"/>
              <a:t>Or </a:t>
            </a:r>
            <a:r>
              <a:rPr lang="nb-NO" dirty="0" err="1" smtClean="0"/>
              <a:t>if</a:t>
            </a:r>
            <a:r>
              <a:rPr lang="nb-NO" dirty="0" smtClean="0"/>
              <a:t> not, </a:t>
            </a:r>
            <a:r>
              <a:rPr lang="nb-NO" dirty="0" err="1" smtClean="0"/>
              <a:t>then</a:t>
            </a:r>
            <a:r>
              <a:rPr lang="nb-NO" dirty="0" smtClean="0"/>
              <a:t> I </a:t>
            </a:r>
            <a:r>
              <a:rPr lang="nb-NO" dirty="0" err="1" smtClean="0"/>
              <a:t>think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each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other</a:t>
            </a:r>
            <a:r>
              <a:rPr lang="nb-NO" dirty="0" smtClean="0"/>
              <a:t> </a:t>
            </a:r>
            <a:r>
              <a:rPr lang="nb-NO" dirty="0" err="1" smtClean="0"/>
              <a:t>packages</a:t>
            </a:r>
            <a:r>
              <a:rPr lang="nb-NO" dirty="0" smtClean="0"/>
              <a:t> </a:t>
            </a:r>
            <a:r>
              <a:rPr lang="nb-NO" dirty="0" err="1" smtClean="0"/>
              <a:t>should</a:t>
            </a:r>
            <a:r>
              <a:rPr lang="nb-NO" dirty="0" smtClean="0"/>
              <a:t> be </a:t>
            </a:r>
            <a:r>
              <a:rPr lang="nb-NO" dirty="0" err="1" smtClean="0"/>
              <a:t>moved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arc</a:t>
            </a:r>
            <a:r>
              <a:rPr lang="nb-NO" dirty="0" smtClean="0"/>
              <a:t> </a:t>
            </a:r>
            <a:r>
              <a:rPr lang="nb-NO" dirty="0" err="1" smtClean="0"/>
              <a:t>repository</a:t>
            </a:r>
            <a:r>
              <a:rPr lang="nb-NO" dirty="0" smtClean="0"/>
              <a:t>, </a:t>
            </a:r>
            <a:r>
              <a:rPr lang="nb-NO" dirty="0" err="1" smtClean="0"/>
              <a:t>but</a:t>
            </a:r>
            <a:r>
              <a:rPr lang="nb-NO" dirty="0" smtClean="0"/>
              <a:t> </a:t>
            </a:r>
            <a:r>
              <a:rPr lang="nb-NO" dirty="0" err="1" smtClean="0"/>
              <a:t>surely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is not </a:t>
            </a:r>
            <a:r>
              <a:rPr lang="nb-NO" dirty="0" err="1" smtClean="0"/>
              <a:t>practical</a:t>
            </a:r>
            <a:r>
              <a:rPr lang="nb-NO" dirty="0" smtClean="0"/>
              <a:t> or </a:t>
            </a:r>
            <a:r>
              <a:rPr lang="nb-NO" dirty="0" err="1" smtClean="0"/>
              <a:t>feasable</a:t>
            </a:r>
            <a:r>
              <a:rPr lang="nb-NO" dirty="0" smtClean="0"/>
              <a:t> 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b="1" dirty="0" smtClean="0">
                <a:solidFill>
                  <a:srgbClr val="0070C0"/>
                </a:solidFill>
              </a:rPr>
              <a:t>With </a:t>
            </a:r>
            <a:r>
              <a:rPr lang="nb-NO" b="1" dirty="0" err="1" smtClean="0">
                <a:solidFill>
                  <a:srgbClr val="0070C0"/>
                </a:solidFill>
              </a:rPr>
              <a:t>the</a:t>
            </a:r>
            <a:r>
              <a:rPr lang="nb-NO" b="1" dirty="0" smtClean="0">
                <a:solidFill>
                  <a:srgbClr val="0070C0"/>
                </a:solidFill>
              </a:rPr>
              <a:t> </a:t>
            </a:r>
            <a:r>
              <a:rPr lang="nb-NO" b="1" dirty="0" err="1" smtClean="0">
                <a:solidFill>
                  <a:srgbClr val="0070C0"/>
                </a:solidFill>
              </a:rPr>
              <a:t>migration</a:t>
            </a:r>
            <a:r>
              <a:rPr lang="nb-NO" b="1" dirty="0" smtClean="0">
                <a:solidFill>
                  <a:srgbClr val="0070C0"/>
                </a:solidFill>
              </a:rPr>
              <a:t> to </a:t>
            </a:r>
            <a:r>
              <a:rPr lang="nb-NO" b="1" dirty="0" err="1" smtClean="0">
                <a:solidFill>
                  <a:srgbClr val="0070C0"/>
                </a:solidFill>
              </a:rPr>
              <a:t>git</a:t>
            </a:r>
            <a:r>
              <a:rPr lang="nb-NO" b="1" dirty="0" smtClean="0">
                <a:solidFill>
                  <a:srgbClr val="0070C0"/>
                </a:solidFill>
              </a:rPr>
              <a:t> and </a:t>
            </a:r>
            <a:r>
              <a:rPr lang="nb-NO" b="1" dirty="0" err="1" smtClean="0">
                <a:solidFill>
                  <a:srgbClr val="0070C0"/>
                </a:solidFill>
              </a:rPr>
              <a:t>new</a:t>
            </a:r>
            <a:r>
              <a:rPr lang="nb-NO" b="1" dirty="0" smtClean="0">
                <a:solidFill>
                  <a:srgbClr val="0070C0"/>
                </a:solidFill>
              </a:rPr>
              <a:t> ARC major </a:t>
            </a:r>
            <a:r>
              <a:rPr lang="nb-NO" b="1" dirty="0" err="1" smtClean="0">
                <a:solidFill>
                  <a:srgbClr val="0070C0"/>
                </a:solidFill>
              </a:rPr>
              <a:t>release</a:t>
            </a:r>
            <a:r>
              <a:rPr lang="nb-NO" b="1" dirty="0" smtClean="0">
                <a:solidFill>
                  <a:srgbClr val="0070C0"/>
                </a:solidFill>
              </a:rPr>
              <a:t> </a:t>
            </a:r>
            <a:r>
              <a:rPr lang="nb-NO" b="1" dirty="0" err="1" smtClean="0">
                <a:solidFill>
                  <a:srgbClr val="0070C0"/>
                </a:solidFill>
              </a:rPr>
              <a:t>we</a:t>
            </a:r>
            <a:r>
              <a:rPr lang="nb-NO" b="1" dirty="0" smtClean="0">
                <a:solidFill>
                  <a:srgbClr val="0070C0"/>
                </a:solidFill>
              </a:rPr>
              <a:t> have </a:t>
            </a:r>
            <a:r>
              <a:rPr lang="nb-NO" b="1" dirty="0" err="1" smtClean="0">
                <a:solidFill>
                  <a:srgbClr val="0070C0"/>
                </a:solidFill>
              </a:rPr>
              <a:t>the</a:t>
            </a:r>
            <a:r>
              <a:rPr lang="nb-NO" b="1" dirty="0" smtClean="0">
                <a:solidFill>
                  <a:srgbClr val="0070C0"/>
                </a:solidFill>
              </a:rPr>
              <a:t> </a:t>
            </a:r>
            <a:r>
              <a:rPr lang="nb-NO" b="1" dirty="0" err="1" smtClean="0">
                <a:solidFill>
                  <a:srgbClr val="0070C0"/>
                </a:solidFill>
              </a:rPr>
              <a:t>chance</a:t>
            </a:r>
            <a:r>
              <a:rPr lang="nb-NO" b="1" dirty="0" smtClean="0">
                <a:solidFill>
                  <a:srgbClr val="0070C0"/>
                </a:solidFill>
              </a:rPr>
              <a:t> to </a:t>
            </a:r>
            <a:r>
              <a:rPr lang="nb-NO" b="1" dirty="0" err="1" smtClean="0">
                <a:solidFill>
                  <a:srgbClr val="0070C0"/>
                </a:solidFill>
              </a:rPr>
              <a:t>rethink</a:t>
            </a:r>
            <a:r>
              <a:rPr lang="nb-NO" b="1" dirty="0" smtClean="0">
                <a:solidFill>
                  <a:srgbClr val="0070C0"/>
                </a:solidFill>
              </a:rPr>
              <a:t> </a:t>
            </a:r>
            <a:r>
              <a:rPr lang="nb-NO" b="1" dirty="0" err="1" smtClean="0">
                <a:solidFill>
                  <a:srgbClr val="0070C0"/>
                </a:solidFill>
              </a:rPr>
              <a:t>this</a:t>
            </a:r>
            <a:r>
              <a:rPr lang="nb-NO" b="1" dirty="0" smtClean="0">
                <a:solidFill>
                  <a:srgbClr val="0070C0"/>
                </a:solidFill>
              </a:rPr>
              <a:t>!</a:t>
            </a:r>
            <a:endParaRPr lang="nb-NO" b="1" dirty="0">
              <a:solidFill>
                <a:srgbClr val="0070C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00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Current</a:t>
            </a:r>
            <a:r>
              <a:rPr lang="nb-NO" dirty="0" smtClean="0"/>
              <a:t> </a:t>
            </a:r>
            <a:r>
              <a:rPr lang="nb-NO" dirty="0" err="1" smtClean="0"/>
              <a:t>release</a:t>
            </a:r>
            <a:r>
              <a:rPr lang="nb-NO" dirty="0" smtClean="0"/>
              <a:t> </a:t>
            </a:r>
            <a:r>
              <a:rPr lang="nb-NO" dirty="0" err="1" smtClean="0"/>
              <a:t>procedure</a:t>
            </a:r>
            <a:r>
              <a:rPr lang="nb-NO" dirty="0" smtClean="0"/>
              <a:t> </a:t>
            </a:r>
            <a:r>
              <a:rPr lang="mr-IN" dirty="0" smtClean="0"/>
              <a:t>–</a:t>
            </a:r>
            <a:r>
              <a:rPr lang="nb-NO" dirty="0" smtClean="0"/>
              <a:t> </a:t>
            </a:r>
            <a:r>
              <a:rPr lang="nb-NO" dirty="0" err="1" smtClean="0"/>
              <a:t>when</a:t>
            </a:r>
            <a:r>
              <a:rPr lang="nb-NO" dirty="0" smtClean="0"/>
              <a:t> to </a:t>
            </a:r>
            <a:r>
              <a:rPr lang="nb-NO" dirty="0" err="1" smtClean="0"/>
              <a:t>release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 release-cycle is generally started once a sufficient amount or some sufficiently important fixes or features have been </a:t>
            </a:r>
            <a:r>
              <a:rPr lang="en-GB" dirty="0" err="1" smtClean="0"/>
              <a:t>commited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Decision made in the </a:t>
            </a:r>
            <a:r>
              <a:rPr lang="en-GB" dirty="0" err="1" smtClean="0"/>
              <a:t>nordugrid</a:t>
            </a:r>
            <a:r>
              <a:rPr lang="en-GB" dirty="0" smtClean="0"/>
              <a:t>-core meeting (weekly)</a:t>
            </a:r>
          </a:p>
          <a:p>
            <a:r>
              <a:rPr lang="en-GB" dirty="0" smtClean="0"/>
              <a:t>A ”heads-up” email goes out in order for developers to finalize ongoing work they want included in this release</a:t>
            </a:r>
          </a:p>
          <a:p>
            <a:r>
              <a:rPr lang="en-GB" dirty="0" err="1" smtClean="0"/>
              <a:t>Bugfix</a:t>
            </a:r>
            <a:r>
              <a:rPr lang="en-GB" dirty="0" smtClean="0"/>
              <a:t> release:</a:t>
            </a:r>
          </a:p>
          <a:p>
            <a:pPr lvl="1"/>
            <a:r>
              <a:rPr lang="en-GB" dirty="0" smtClean="0"/>
              <a:t>Goal is to have </a:t>
            </a:r>
            <a:r>
              <a:rPr lang="en-GB" dirty="0" err="1" smtClean="0"/>
              <a:t>bugfix</a:t>
            </a:r>
            <a:r>
              <a:rPr lang="en-GB" dirty="0" smtClean="0"/>
              <a:t> release ca each month. Or at least bi-</a:t>
            </a:r>
            <a:r>
              <a:rPr lang="en-GB" dirty="0" err="1" smtClean="0"/>
              <a:t>montly</a:t>
            </a:r>
            <a:r>
              <a:rPr lang="en-GB" dirty="0" smtClean="0"/>
              <a:t>.</a:t>
            </a:r>
          </a:p>
          <a:p>
            <a:r>
              <a:rPr lang="en-GB" dirty="0" smtClean="0"/>
              <a:t>Minor release</a:t>
            </a:r>
          </a:p>
          <a:p>
            <a:pPr lvl="1"/>
            <a:r>
              <a:rPr lang="en-GB" dirty="0" smtClean="0"/>
              <a:t>New features implemented</a:t>
            </a:r>
          </a:p>
          <a:p>
            <a:pPr lvl="1"/>
            <a:r>
              <a:rPr lang="en-GB" dirty="0" smtClean="0"/>
              <a:t>Backward compatible</a:t>
            </a:r>
          </a:p>
          <a:p>
            <a:r>
              <a:rPr lang="en-GB" dirty="0" smtClean="0"/>
              <a:t>Major release</a:t>
            </a:r>
          </a:p>
          <a:p>
            <a:pPr lvl="1"/>
            <a:r>
              <a:rPr lang="en-GB" dirty="0" smtClean="0"/>
              <a:t>Many new features</a:t>
            </a:r>
          </a:p>
          <a:p>
            <a:pPr lvl="1"/>
            <a:r>
              <a:rPr lang="en-GB" dirty="0" smtClean="0"/>
              <a:t>Not backward compatible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917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45693"/>
            <a:ext cx="10515600" cy="1325563"/>
          </a:xfrm>
        </p:spPr>
        <p:txBody>
          <a:bodyPr/>
          <a:lstStyle/>
          <a:p>
            <a:r>
              <a:rPr lang="en-GB" dirty="0" smtClean="0"/>
              <a:t>Current release 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617" y="1033670"/>
            <a:ext cx="10638183" cy="55639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Procedure today</a:t>
            </a:r>
            <a:endParaRPr lang="en-GB" dirty="0" smtClean="0"/>
          </a:p>
          <a:p>
            <a:pPr lvl="1"/>
            <a:r>
              <a:rPr lang="en-GB" dirty="0" err="1" smtClean="0"/>
              <a:t>Maiken</a:t>
            </a:r>
            <a:endParaRPr lang="en-GB" dirty="0" smtClean="0"/>
          </a:p>
          <a:p>
            <a:pPr lvl="2"/>
            <a:r>
              <a:rPr lang="en-GB" dirty="0" smtClean="0"/>
              <a:t>makes overview of all commits to trunk in the so-called “</a:t>
            </a:r>
            <a:r>
              <a:rPr lang="en-GB" dirty="0" smtClean="0">
                <a:hlinkClick r:id="rId3"/>
              </a:rPr>
              <a:t>svn-table</a:t>
            </a:r>
            <a:r>
              <a:rPr lang="en-GB" dirty="0" smtClean="0"/>
              <a:t>”</a:t>
            </a:r>
          </a:p>
          <a:p>
            <a:pPr lvl="2"/>
            <a:r>
              <a:rPr lang="en-GB" dirty="0" smtClean="0"/>
              <a:t>prompts developers to make a list of which of their commits are suitable for this release (based on the </a:t>
            </a:r>
            <a:r>
              <a:rPr lang="en-GB" dirty="0" err="1" smtClean="0"/>
              <a:t>svn</a:t>
            </a:r>
            <a:r>
              <a:rPr lang="en-GB" dirty="0" smtClean="0"/>
              <a:t>-table)</a:t>
            </a:r>
          </a:p>
          <a:p>
            <a:pPr lvl="3"/>
            <a:r>
              <a:rPr lang="en-GB" dirty="0" smtClean="0"/>
              <a:t>Give a list of what commits belong together </a:t>
            </a:r>
          </a:p>
          <a:p>
            <a:pPr lvl="3"/>
            <a:r>
              <a:rPr lang="en-GB" dirty="0" smtClean="0"/>
              <a:t>Write a summary slightly more informative than the commit messages to go to release notes</a:t>
            </a:r>
          </a:p>
          <a:p>
            <a:pPr lvl="2"/>
            <a:r>
              <a:rPr lang="en-GB" dirty="0" smtClean="0"/>
              <a:t>merges the decided commits into a release-branch</a:t>
            </a:r>
          </a:p>
          <a:p>
            <a:pPr lvl="2"/>
            <a:r>
              <a:rPr lang="en-GB" dirty="0"/>
              <a:t>t</a:t>
            </a:r>
            <a:r>
              <a:rPr lang="en-GB" dirty="0" smtClean="0"/>
              <a:t>est-builds the release branch </a:t>
            </a:r>
          </a:p>
          <a:p>
            <a:pPr lvl="1"/>
            <a:r>
              <a:rPr lang="en-GB" dirty="0" smtClean="0"/>
              <a:t>Anders</a:t>
            </a:r>
          </a:p>
          <a:p>
            <a:pPr lvl="2"/>
            <a:r>
              <a:rPr lang="en-GB" dirty="0" smtClean="0"/>
              <a:t>makes a tag and fixes versioning</a:t>
            </a:r>
          </a:p>
          <a:p>
            <a:pPr lvl="2"/>
            <a:r>
              <a:rPr lang="en-GB" dirty="0" smtClean="0"/>
              <a:t>resolves dependency problems if any </a:t>
            </a:r>
          </a:p>
          <a:p>
            <a:pPr lvl="2"/>
            <a:r>
              <a:rPr lang="en-GB" dirty="0" smtClean="0"/>
              <a:t>makes the builds and tar-balls</a:t>
            </a:r>
          </a:p>
          <a:p>
            <a:pPr lvl="1"/>
            <a:r>
              <a:rPr lang="en-GB" dirty="0" err="1" smtClean="0"/>
              <a:t>Mattias</a:t>
            </a:r>
            <a:endParaRPr lang="en-GB" dirty="0"/>
          </a:p>
          <a:p>
            <a:pPr lvl="2"/>
            <a:r>
              <a:rPr lang="en-GB" dirty="0"/>
              <a:t>p</a:t>
            </a:r>
            <a:r>
              <a:rPr lang="en-GB" dirty="0" smtClean="0"/>
              <a:t>icks up tar-balls</a:t>
            </a:r>
          </a:p>
          <a:p>
            <a:pPr lvl="2"/>
            <a:r>
              <a:rPr lang="en-GB" dirty="0"/>
              <a:t>resolves </a:t>
            </a:r>
            <a:r>
              <a:rPr lang="en-GB" dirty="0" smtClean="0"/>
              <a:t>dependency problems if any</a:t>
            </a:r>
          </a:p>
          <a:p>
            <a:pPr lvl="2"/>
            <a:r>
              <a:rPr lang="en-GB" dirty="0" smtClean="0"/>
              <a:t>packages and distributes the rpms to EPEL</a:t>
            </a:r>
          </a:p>
          <a:p>
            <a:pPr lvl="3"/>
            <a:r>
              <a:rPr lang="en-GB" dirty="0" smtClean="0"/>
              <a:t>Picks up the correct versions of the other packages such as </a:t>
            </a:r>
            <a:r>
              <a:rPr lang="en-GB" dirty="0" err="1" smtClean="0"/>
              <a:t>nagios</a:t>
            </a:r>
            <a:r>
              <a:rPr lang="en-GB" dirty="0" smtClean="0"/>
              <a:t>, ganglia </a:t>
            </a:r>
            <a:r>
              <a:rPr lang="en-GB" dirty="0" err="1" smtClean="0"/>
              <a:t>etc</a:t>
            </a:r>
            <a:r>
              <a:rPr lang="en-GB" dirty="0" smtClean="0"/>
              <a:t> to be distributed with the release</a:t>
            </a:r>
          </a:p>
          <a:p>
            <a:pPr lvl="1"/>
            <a:r>
              <a:rPr lang="en-GB" dirty="0" err="1" smtClean="0"/>
              <a:t>Oxana</a:t>
            </a:r>
            <a:endParaRPr lang="en-GB" dirty="0" smtClean="0"/>
          </a:p>
          <a:p>
            <a:pPr lvl="2"/>
            <a:r>
              <a:rPr lang="en-GB" dirty="0" smtClean="0"/>
              <a:t>Prepares new release-note template with updated version-numbers for </a:t>
            </a:r>
            <a:r>
              <a:rPr lang="en-GB" dirty="0" err="1" smtClean="0"/>
              <a:t>Maiken</a:t>
            </a:r>
            <a:r>
              <a:rPr lang="en-GB" dirty="0" smtClean="0"/>
              <a:t> to fill in </a:t>
            </a:r>
          </a:p>
          <a:p>
            <a:pPr lvl="2"/>
            <a:r>
              <a:rPr lang="en-GB" dirty="0" smtClean="0"/>
              <a:t>Handles the translations (after all commits are done, the translation needs to be updated for correct page-references) and documentation </a:t>
            </a:r>
          </a:p>
          <a:p>
            <a:pPr lvl="2"/>
            <a:r>
              <a:rPr lang="en-GB" dirty="0" smtClean="0"/>
              <a:t>Prepares the online release notes and links plus documentation</a:t>
            </a:r>
          </a:p>
          <a:p>
            <a:pPr lvl="1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531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Testing 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Our testing procedure is not fully defined and operable. </a:t>
            </a:r>
          </a:p>
          <a:p>
            <a:r>
              <a:rPr lang="en-GB" dirty="0" smtClean="0"/>
              <a:t>After the problems with 5.3.0</a:t>
            </a:r>
          </a:p>
          <a:p>
            <a:pPr lvl="1"/>
            <a:r>
              <a:rPr lang="en-GB" dirty="0" smtClean="0"/>
              <a:t>Need of test site: Andrej has a small cluster which can be used for testing</a:t>
            </a:r>
          </a:p>
          <a:p>
            <a:pPr lvl="1"/>
            <a:r>
              <a:rPr lang="en-GB" dirty="0" smtClean="0"/>
              <a:t>Installation of release candidates on minimum 2 </a:t>
            </a:r>
            <a:r>
              <a:rPr lang="en-GB" dirty="0" err="1" smtClean="0"/>
              <a:t>preferrably</a:t>
            </a:r>
            <a:r>
              <a:rPr lang="en-GB" dirty="0" smtClean="0"/>
              <a:t> 3 sites</a:t>
            </a:r>
          </a:p>
          <a:p>
            <a:pPr lvl="1"/>
            <a:r>
              <a:rPr lang="en-GB" dirty="0" smtClean="0"/>
              <a:t>Need rollback strategy if problem not quickly solved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7667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Improvements could be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More </a:t>
            </a:r>
            <a:r>
              <a:rPr lang="en-GB" dirty="0" err="1" smtClean="0">
                <a:solidFill>
                  <a:srgbClr val="00B050"/>
                </a:solidFill>
              </a:rPr>
              <a:t>automization</a:t>
            </a:r>
            <a:r>
              <a:rPr lang="en-GB" dirty="0" smtClean="0">
                <a:solidFill>
                  <a:srgbClr val="00B050"/>
                </a:solidFill>
              </a:rPr>
              <a:t> 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Quicker turn-around once new release is planned</a:t>
            </a:r>
          </a:p>
          <a:p>
            <a:r>
              <a:rPr lang="en-GB" dirty="0" smtClean="0"/>
              <a:t>More transparency</a:t>
            </a:r>
          </a:p>
          <a:p>
            <a:pPr lvl="1"/>
            <a:r>
              <a:rPr lang="en-GB" dirty="0" smtClean="0"/>
              <a:t>Would like to be able to see what steps each responsible has done on a single progression page. E.g. </a:t>
            </a:r>
            <a:r>
              <a:rPr lang="en-GB" dirty="0" err="1" smtClean="0"/>
              <a:t>jira</a:t>
            </a:r>
            <a:r>
              <a:rPr lang="en-GB" dirty="0" smtClean="0"/>
              <a:t>-board</a:t>
            </a:r>
          </a:p>
          <a:p>
            <a:r>
              <a:rPr lang="en-GB" dirty="0" smtClean="0"/>
              <a:t>More stable build-service (rpm-production for all supported platforms)</a:t>
            </a:r>
          </a:p>
          <a:p>
            <a:r>
              <a:rPr lang="en-GB" dirty="0" err="1" smtClean="0"/>
              <a:t>GitLab</a:t>
            </a:r>
            <a:r>
              <a:rPr lang="en-GB" dirty="0" smtClean="0"/>
              <a:t> hosted by </a:t>
            </a:r>
            <a:r>
              <a:rPr lang="en-GB" dirty="0" err="1" smtClean="0"/>
              <a:t>Coderefinery</a:t>
            </a:r>
            <a:r>
              <a:rPr lang="en-GB" dirty="0" smtClean="0"/>
              <a:t> will improve some of </a:t>
            </a:r>
            <a:r>
              <a:rPr lang="en-GB" dirty="0" smtClean="0"/>
              <a:t>this</a:t>
            </a:r>
          </a:p>
          <a:p>
            <a:r>
              <a:rPr lang="en-GB" dirty="0" smtClean="0"/>
              <a:t>Testing (referring to previous slide)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259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Svn</a:t>
            </a:r>
            <a:r>
              <a:rPr lang="nb-NO" dirty="0" smtClean="0"/>
              <a:t> to </a:t>
            </a:r>
            <a:r>
              <a:rPr lang="nb-NO" dirty="0" err="1" smtClean="0"/>
              <a:t>git</a:t>
            </a:r>
            <a:r>
              <a:rPr lang="nb-NO" dirty="0" smtClean="0"/>
              <a:t> </a:t>
            </a:r>
            <a:r>
              <a:rPr lang="nb-NO" dirty="0" err="1" smtClean="0"/>
              <a:t>migration</a:t>
            </a:r>
            <a:r>
              <a:rPr lang="nb-NO" dirty="0" smtClean="0"/>
              <a:t> </a:t>
            </a:r>
            <a:r>
              <a:rPr lang="mr-IN" dirty="0" smtClean="0"/>
              <a:t>–</a:t>
            </a:r>
            <a:r>
              <a:rPr lang="nb-NO" dirty="0" smtClean="0"/>
              <a:t> </a:t>
            </a:r>
            <a:r>
              <a:rPr lang="nb-NO" dirty="0" err="1" smtClean="0"/>
              <a:t>GitLab</a:t>
            </a:r>
            <a:r>
              <a:rPr lang="nb-NO" dirty="0" smtClean="0"/>
              <a:t> @ </a:t>
            </a:r>
            <a:r>
              <a:rPr lang="nb-NO" dirty="0" err="1" smtClean="0"/>
              <a:t>Coderefinery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6108"/>
          </a:xfrm>
        </p:spPr>
        <p:txBody>
          <a:bodyPr>
            <a:normAutofit lnSpcReduction="10000"/>
          </a:bodyPr>
          <a:lstStyle/>
          <a:p>
            <a:r>
              <a:rPr lang="nb-NO" dirty="0" err="1" smtClean="0"/>
              <a:t>Made</a:t>
            </a:r>
            <a:r>
              <a:rPr lang="nb-NO" dirty="0" smtClean="0"/>
              <a:t> test-</a:t>
            </a:r>
            <a:r>
              <a:rPr lang="nb-NO" dirty="0" err="1" smtClean="0"/>
              <a:t>conversion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</a:t>
            </a:r>
            <a:r>
              <a:rPr lang="nb-NO" dirty="0" err="1" smtClean="0"/>
              <a:t>help</a:t>
            </a:r>
            <a:r>
              <a:rPr lang="nb-NO" dirty="0" smtClean="0"/>
              <a:t> from Martin and Radovan</a:t>
            </a:r>
          </a:p>
          <a:p>
            <a:pPr lvl="1"/>
            <a:r>
              <a:rPr lang="nb-NO" dirty="0" smtClean="0">
                <a:hlinkClick r:id="rId2"/>
              </a:rPr>
              <a:t>https://source.coderefinery.org/maikenp/arc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Suggest</a:t>
            </a:r>
            <a:r>
              <a:rPr lang="nb-NO" dirty="0"/>
              <a:t> </a:t>
            </a:r>
            <a:r>
              <a:rPr lang="nb-NO" dirty="0" smtClean="0">
                <a:solidFill>
                  <a:srgbClr val="0070C0"/>
                </a:solidFill>
              </a:rPr>
              <a:t>Fork-and-</a:t>
            </a:r>
            <a:r>
              <a:rPr lang="nb-NO" dirty="0" err="1" smtClean="0">
                <a:solidFill>
                  <a:srgbClr val="0070C0"/>
                </a:solidFill>
              </a:rPr>
              <a:t>pullrequest</a:t>
            </a:r>
            <a:r>
              <a:rPr lang="nb-NO" dirty="0" smtClean="0">
                <a:solidFill>
                  <a:srgbClr val="0070C0"/>
                </a:solidFill>
              </a:rPr>
              <a:t> </a:t>
            </a:r>
            <a:r>
              <a:rPr lang="nb-NO" dirty="0" err="1" smtClean="0">
                <a:solidFill>
                  <a:srgbClr val="0070C0"/>
                </a:solidFill>
              </a:rPr>
              <a:t>workflow</a:t>
            </a:r>
            <a:r>
              <a:rPr lang="nb-NO" dirty="0" smtClean="0">
                <a:solidFill>
                  <a:srgbClr val="0070C0"/>
                </a:solidFill>
              </a:rPr>
              <a:t>. </a:t>
            </a:r>
          </a:p>
          <a:p>
            <a:r>
              <a:rPr lang="nb-NO" dirty="0" err="1" smtClean="0"/>
              <a:t>When</a:t>
            </a:r>
            <a:r>
              <a:rPr lang="nb-NO" dirty="0" smtClean="0"/>
              <a:t> </a:t>
            </a:r>
            <a:r>
              <a:rPr lang="nb-NO" dirty="0" err="1" smtClean="0"/>
              <a:t>developer</a:t>
            </a:r>
            <a:r>
              <a:rPr lang="nb-NO" dirty="0" smtClean="0"/>
              <a:t> </a:t>
            </a:r>
            <a:r>
              <a:rPr lang="nb-NO" dirty="0" err="1" smtClean="0"/>
              <a:t>works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e.g. a </a:t>
            </a:r>
            <a:r>
              <a:rPr lang="nb-NO" dirty="0" err="1" smtClean="0"/>
              <a:t>bugfix</a:t>
            </a:r>
            <a:r>
              <a:rPr lang="nb-NO" dirty="0" smtClean="0"/>
              <a:t> </a:t>
            </a:r>
          </a:p>
          <a:p>
            <a:pPr lvl="1"/>
            <a:r>
              <a:rPr lang="nb-NO" dirty="0" smtClean="0"/>
              <a:t>Forks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bugfix</a:t>
            </a:r>
            <a:r>
              <a:rPr lang="nb-NO" dirty="0" smtClean="0"/>
              <a:t> </a:t>
            </a:r>
            <a:r>
              <a:rPr lang="nb-NO" dirty="0" err="1" smtClean="0"/>
              <a:t>release-branch</a:t>
            </a:r>
            <a:r>
              <a:rPr lang="nb-NO" dirty="0" smtClean="0"/>
              <a:t> e.g. 5.3.1</a:t>
            </a:r>
          </a:p>
          <a:p>
            <a:pPr lvl="1"/>
            <a:r>
              <a:rPr lang="nb-NO" dirty="0" err="1" smtClean="0"/>
              <a:t>Implements</a:t>
            </a:r>
            <a:r>
              <a:rPr lang="nb-NO" dirty="0" smtClean="0"/>
              <a:t> </a:t>
            </a:r>
            <a:r>
              <a:rPr lang="nb-NO" dirty="0" err="1" smtClean="0"/>
              <a:t>fixes</a:t>
            </a:r>
            <a:endParaRPr lang="nb-NO" dirty="0" smtClean="0"/>
          </a:p>
          <a:p>
            <a:pPr lvl="1"/>
            <a:r>
              <a:rPr lang="nb-NO" dirty="0" err="1" smtClean="0"/>
              <a:t>Sends</a:t>
            </a:r>
            <a:r>
              <a:rPr lang="nb-NO" dirty="0" smtClean="0"/>
              <a:t> pull-</a:t>
            </a:r>
            <a:r>
              <a:rPr lang="nb-NO" dirty="0" err="1" smtClean="0"/>
              <a:t>request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bugfix</a:t>
            </a:r>
            <a:r>
              <a:rPr lang="nb-NO" dirty="0" smtClean="0"/>
              <a:t> </a:t>
            </a:r>
            <a:r>
              <a:rPr lang="nb-NO" dirty="0" err="1" smtClean="0"/>
              <a:t>release-branch</a:t>
            </a:r>
            <a:r>
              <a:rPr lang="nb-NO" dirty="0" smtClean="0"/>
              <a:t> 5.3.1</a:t>
            </a:r>
          </a:p>
          <a:p>
            <a:pPr lvl="1"/>
            <a:r>
              <a:rPr lang="nb-NO" dirty="0" err="1" smtClean="0"/>
              <a:t>Maintainer</a:t>
            </a:r>
            <a:r>
              <a:rPr lang="nb-NO" dirty="0" smtClean="0"/>
              <a:t> </a:t>
            </a:r>
            <a:r>
              <a:rPr lang="nb-NO" dirty="0" err="1" smtClean="0"/>
              <a:t>accepts</a:t>
            </a:r>
            <a:r>
              <a:rPr lang="nb-NO" dirty="0" smtClean="0"/>
              <a:t> pull-</a:t>
            </a:r>
            <a:r>
              <a:rPr lang="nb-NO" dirty="0" err="1" smtClean="0"/>
              <a:t>request</a:t>
            </a:r>
            <a:r>
              <a:rPr lang="nb-NO" dirty="0" smtClean="0"/>
              <a:t> and </a:t>
            </a:r>
            <a:r>
              <a:rPr lang="nb-NO" dirty="0" err="1" smtClean="0"/>
              <a:t>decides</a:t>
            </a:r>
            <a:r>
              <a:rPr lang="nb-NO" dirty="0" smtClean="0"/>
              <a:t> </a:t>
            </a:r>
            <a:r>
              <a:rPr lang="nb-NO" dirty="0" err="1" smtClean="0"/>
              <a:t>whether</a:t>
            </a:r>
            <a:r>
              <a:rPr lang="nb-NO" dirty="0" smtClean="0"/>
              <a:t> </a:t>
            </a:r>
            <a:r>
              <a:rPr lang="nb-NO" dirty="0" err="1" smtClean="0"/>
              <a:t>fix</a:t>
            </a:r>
            <a:r>
              <a:rPr lang="nb-NO" dirty="0" smtClean="0"/>
              <a:t> </a:t>
            </a:r>
            <a:r>
              <a:rPr lang="nb-NO" dirty="0" err="1" smtClean="0"/>
              <a:t>also</a:t>
            </a:r>
            <a:r>
              <a:rPr lang="nb-NO" dirty="0" smtClean="0"/>
              <a:t> </a:t>
            </a:r>
            <a:r>
              <a:rPr lang="nb-NO" dirty="0" err="1" smtClean="0"/>
              <a:t>should</a:t>
            </a:r>
            <a:r>
              <a:rPr lang="nb-NO" dirty="0" smtClean="0"/>
              <a:t> be </a:t>
            </a:r>
            <a:r>
              <a:rPr lang="nb-NO" dirty="0" err="1" smtClean="0"/>
              <a:t>implemented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minor</a:t>
            </a:r>
            <a:r>
              <a:rPr lang="nb-NO" dirty="0" smtClean="0"/>
              <a:t> </a:t>
            </a:r>
            <a:r>
              <a:rPr lang="nb-NO" dirty="0" err="1" smtClean="0"/>
              <a:t>release-branch</a:t>
            </a:r>
            <a:r>
              <a:rPr lang="nb-NO" dirty="0" smtClean="0"/>
              <a:t> and </a:t>
            </a:r>
            <a:r>
              <a:rPr lang="nb-NO" dirty="0" err="1" smtClean="0"/>
              <a:t>the</a:t>
            </a:r>
            <a:r>
              <a:rPr lang="nb-NO" dirty="0" smtClean="0"/>
              <a:t> master</a:t>
            </a:r>
          </a:p>
          <a:p>
            <a:pPr lvl="2"/>
            <a:r>
              <a:rPr lang="nb-NO" dirty="0" smtClean="0">
                <a:solidFill>
                  <a:srgbClr val="00B050"/>
                </a:solidFill>
              </a:rPr>
              <a:t>If so </a:t>
            </a:r>
            <a:r>
              <a:rPr lang="nb-NO" dirty="0" err="1" smtClean="0">
                <a:solidFill>
                  <a:srgbClr val="00B050"/>
                </a:solidFill>
              </a:rPr>
              <a:t>merges</a:t>
            </a:r>
            <a:r>
              <a:rPr lang="nb-NO" dirty="0" smtClean="0">
                <a:solidFill>
                  <a:srgbClr val="00B050"/>
                </a:solidFill>
              </a:rPr>
              <a:t> </a:t>
            </a:r>
            <a:r>
              <a:rPr lang="nb-NO" dirty="0" err="1" smtClean="0">
                <a:solidFill>
                  <a:srgbClr val="00B050"/>
                </a:solidFill>
              </a:rPr>
              <a:t>the</a:t>
            </a:r>
            <a:r>
              <a:rPr lang="nb-NO" dirty="0" smtClean="0">
                <a:solidFill>
                  <a:srgbClr val="00B050"/>
                </a:solidFill>
              </a:rPr>
              <a:t> </a:t>
            </a:r>
            <a:r>
              <a:rPr lang="nb-NO" dirty="0" err="1" smtClean="0">
                <a:solidFill>
                  <a:srgbClr val="00B050"/>
                </a:solidFill>
              </a:rPr>
              <a:t>fix</a:t>
            </a:r>
            <a:r>
              <a:rPr lang="nb-NO" dirty="0" smtClean="0">
                <a:solidFill>
                  <a:srgbClr val="00B050"/>
                </a:solidFill>
              </a:rPr>
              <a:t> </a:t>
            </a:r>
            <a:r>
              <a:rPr lang="nb-NO" dirty="0" err="1" smtClean="0">
                <a:solidFill>
                  <a:srgbClr val="00B050"/>
                </a:solidFill>
              </a:rPr>
              <a:t>into</a:t>
            </a:r>
            <a:r>
              <a:rPr lang="nb-NO" dirty="0" smtClean="0">
                <a:solidFill>
                  <a:srgbClr val="00B050"/>
                </a:solidFill>
              </a:rPr>
              <a:t> </a:t>
            </a:r>
            <a:r>
              <a:rPr lang="nb-NO" dirty="0" err="1" smtClean="0">
                <a:solidFill>
                  <a:srgbClr val="00B050"/>
                </a:solidFill>
              </a:rPr>
              <a:t>minor</a:t>
            </a:r>
            <a:r>
              <a:rPr lang="nb-NO" dirty="0" smtClean="0">
                <a:solidFill>
                  <a:srgbClr val="00B050"/>
                </a:solidFill>
              </a:rPr>
              <a:t> and master </a:t>
            </a:r>
            <a:r>
              <a:rPr lang="nb-NO" dirty="0" err="1" smtClean="0">
                <a:solidFill>
                  <a:srgbClr val="00B050"/>
                </a:solidFill>
              </a:rPr>
              <a:t>branches</a:t>
            </a:r>
            <a:endParaRPr lang="nb-NO" dirty="0" smtClean="0">
              <a:solidFill>
                <a:srgbClr val="00B050"/>
              </a:solidFill>
            </a:endParaRPr>
          </a:p>
          <a:p>
            <a:pPr lvl="1"/>
            <a:r>
              <a:rPr lang="nb-NO" dirty="0" err="1" smtClean="0"/>
              <a:t>Once</a:t>
            </a:r>
            <a:r>
              <a:rPr lang="nb-NO" dirty="0" smtClean="0"/>
              <a:t> all </a:t>
            </a:r>
            <a:r>
              <a:rPr lang="nb-NO" dirty="0" err="1" smtClean="0"/>
              <a:t>bugfixes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pulled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bugfix</a:t>
            </a:r>
            <a:r>
              <a:rPr lang="nb-NO" dirty="0" smtClean="0"/>
              <a:t> </a:t>
            </a:r>
            <a:r>
              <a:rPr lang="nb-NO" dirty="0" err="1" smtClean="0"/>
              <a:t>branch</a:t>
            </a:r>
            <a:r>
              <a:rPr lang="nb-NO" dirty="0" smtClean="0"/>
              <a:t>, it is </a:t>
            </a:r>
            <a:r>
              <a:rPr lang="nb-NO" dirty="0" err="1" smtClean="0"/>
              <a:t>tagged</a:t>
            </a:r>
            <a:r>
              <a:rPr lang="nb-NO" dirty="0" smtClean="0"/>
              <a:t> for </a:t>
            </a:r>
            <a:r>
              <a:rPr lang="nb-NO" dirty="0" err="1" smtClean="0"/>
              <a:t>release</a:t>
            </a:r>
            <a:endParaRPr lang="nb-NO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51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Semantic branching model</a:t>
            </a:r>
            <a:br>
              <a:rPr lang="en-GB" dirty="0" smtClean="0"/>
            </a:br>
            <a:r>
              <a:rPr lang="en-GB" dirty="0" smtClean="0"/>
              <a:t>https://dev-</a:t>
            </a:r>
            <a:r>
              <a:rPr lang="en-GB" dirty="0" err="1" smtClean="0"/>
              <a:t>cafe.github.io</a:t>
            </a:r>
            <a:r>
              <a:rPr lang="en-GB" dirty="0" smtClean="0"/>
              <a:t>/branching-model/</a:t>
            </a:r>
            <a:endParaRPr lang="en-GB" dirty="0"/>
          </a:p>
        </p:txBody>
      </p:sp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178" y="1825625"/>
            <a:ext cx="7683644" cy="4351338"/>
          </a:xfr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0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6267"/>
            <a:ext cx="10515600" cy="47206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err="1"/>
              <a:t>W</a:t>
            </a:r>
            <a:r>
              <a:rPr lang="nb-NO" dirty="0" err="1" smtClean="0"/>
              <a:t>ork-flow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</a:t>
            </a:r>
            <a:r>
              <a:rPr lang="nb-NO" dirty="0" err="1" smtClean="0"/>
              <a:t>now</a:t>
            </a:r>
            <a:r>
              <a:rPr lang="nb-NO" dirty="0" smtClean="0"/>
              <a:t> be to do a lot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forking</a:t>
            </a:r>
            <a:r>
              <a:rPr lang="nb-NO" dirty="0" smtClean="0"/>
              <a:t>, and to do </a:t>
            </a:r>
            <a:r>
              <a:rPr lang="nb-NO" dirty="0" err="1" smtClean="0"/>
              <a:t>coding</a:t>
            </a:r>
            <a:r>
              <a:rPr lang="nb-NO" dirty="0" smtClean="0"/>
              <a:t> </a:t>
            </a:r>
            <a:r>
              <a:rPr lang="nb-NO" dirty="0" err="1" smtClean="0"/>
              <a:t>towards</a:t>
            </a:r>
            <a:r>
              <a:rPr lang="nb-NO" dirty="0" smtClean="0"/>
              <a:t> </a:t>
            </a:r>
            <a:r>
              <a:rPr lang="nb-NO" dirty="0" err="1" smtClean="0"/>
              <a:t>designated</a:t>
            </a:r>
            <a:r>
              <a:rPr lang="nb-NO" dirty="0" smtClean="0"/>
              <a:t> </a:t>
            </a:r>
            <a:r>
              <a:rPr lang="nb-NO" dirty="0" err="1" smtClean="0"/>
              <a:t>branch</a:t>
            </a:r>
            <a:r>
              <a:rPr lang="nb-NO" dirty="0" smtClean="0"/>
              <a:t> </a:t>
            </a:r>
            <a:r>
              <a:rPr lang="nb-NO" dirty="0" err="1" smtClean="0"/>
              <a:t>rather</a:t>
            </a:r>
            <a:r>
              <a:rPr lang="nb-NO" dirty="0" smtClean="0"/>
              <a:t> </a:t>
            </a:r>
            <a:r>
              <a:rPr lang="nb-NO" dirty="0" err="1" smtClean="0"/>
              <a:t>than</a:t>
            </a:r>
            <a:r>
              <a:rPr lang="nb-NO" dirty="0" smtClean="0"/>
              <a:t> </a:t>
            </a:r>
            <a:r>
              <a:rPr lang="nb-NO" dirty="0" err="1" smtClean="0"/>
              <a:t>towards</a:t>
            </a:r>
            <a:r>
              <a:rPr lang="nb-NO" dirty="0" smtClean="0"/>
              <a:t> trunk as </a:t>
            </a:r>
            <a:r>
              <a:rPr lang="nb-NO" dirty="0" err="1" smtClean="0"/>
              <a:t>we</a:t>
            </a:r>
            <a:r>
              <a:rPr lang="nb-NO" dirty="0" smtClean="0"/>
              <a:t> have done </a:t>
            </a:r>
            <a:r>
              <a:rPr lang="nb-NO" dirty="0" err="1" smtClean="0"/>
              <a:t>previously</a:t>
            </a:r>
            <a:r>
              <a:rPr lang="nb-NO" dirty="0" smtClean="0"/>
              <a:t>.</a:t>
            </a:r>
          </a:p>
          <a:p>
            <a:r>
              <a:rPr lang="nb-NO" dirty="0" err="1" smtClean="0"/>
              <a:t>Intent</a:t>
            </a:r>
            <a:r>
              <a:rPr lang="nb-NO" dirty="0" smtClean="0"/>
              <a:t> and </a:t>
            </a:r>
            <a:r>
              <a:rPr lang="nb-NO" dirty="0" err="1" smtClean="0"/>
              <a:t>scope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commits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be </a:t>
            </a:r>
            <a:r>
              <a:rPr lang="nb-NO" dirty="0" err="1" smtClean="0"/>
              <a:t>communicated</a:t>
            </a:r>
            <a:r>
              <a:rPr lang="nb-NO" dirty="0" smtClean="0"/>
              <a:t> by </a:t>
            </a:r>
            <a:r>
              <a:rPr lang="nb-NO" dirty="0" err="1" smtClean="0"/>
              <a:t>committing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correct</a:t>
            </a:r>
            <a:r>
              <a:rPr lang="nb-NO" dirty="0" smtClean="0"/>
              <a:t> </a:t>
            </a:r>
            <a:r>
              <a:rPr lang="nb-NO" dirty="0" err="1" smtClean="0"/>
              <a:t>branch</a:t>
            </a:r>
            <a:endParaRPr lang="nb-NO" dirty="0" smtClean="0"/>
          </a:p>
          <a:p>
            <a:pPr lvl="1"/>
            <a:r>
              <a:rPr lang="nb-NO" dirty="0" smtClean="0"/>
              <a:t>No manual ports later</a:t>
            </a:r>
          </a:p>
          <a:p>
            <a:pPr lvl="1"/>
            <a:r>
              <a:rPr lang="nb-NO" dirty="0" smtClean="0"/>
              <a:t>More </a:t>
            </a:r>
            <a:r>
              <a:rPr lang="nb-NO" dirty="0" err="1" smtClean="0"/>
              <a:t>code</a:t>
            </a:r>
            <a:r>
              <a:rPr lang="nb-NO" dirty="0" smtClean="0"/>
              <a:t> </a:t>
            </a:r>
            <a:r>
              <a:rPr lang="nb-NO" dirty="0" err="1" smtClean="0"/>
              <a:t>review</a:t>
            </a:r>
            <a:r>
              <a:rPr lang="nb-NO" dirty="0" smtClean="0"/>
              <a:t> </a:t>
            </a:r>
            <a:r>
              <a:rPr lang="nb-NO" dirty="0" err="1" smtClean="0"/>
              <a:t>possible</a:t>
            </a:r>
            <a:r>
              <a:rPr lang="nb-NO" dirty="0" smtClean="0"/>
              <a:t> </a:t>
            </a:r>
            <a:r>
              <a:rPr lang="nb-NO" dirty="0" err="1" smtClean="0"/>
              <a:t>before</a:t>
            </a:r>
            <a:r>
              <a:rPr lang="nb-NO" dirty="0" smtClean="0"/>
              <a:t> </a:t>
            </a:r>
            <a:r>
              <a:rPr lang="nb-NO" dirty="0" err="1" smtClean="0"/>
              <a:t>changes</a:t>
            </a:r>
            <a:r>
              <a:rPr lang="nb-NO" dirty="0" smtClean="0"/>
              <a:t> </a:t>
            </a:r>
            <a:r>
              <a:rPr lang="nb-NO" dirty="0" err="1" smtClean="0"/>
              <a:t>go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master(trunk)</a:t>
            </a:r>
          </a:p>
          <a:p>
            <a:r>
              <a:rPr lang="nb-NO" dirty="0" smtClean="0"/>
              <a:t>The </a:t>
            </a:r>
            <a:r>
              <a:rPr lang="nb-NO" dirty="0" err="1" smtClean="0"/>
              <a:t>various</a:t>
            </a:r>
            <a:r>
              <a:rPr lang="nb-NO" dirty="0" smtClean="0"/>
              <a:t> </a:t>
            </a:r>
            <a:r>
              <a:rPr lang="nb-NO" dirty="0" err="1" smtClean="0"/>
              <a:t>commits</a:t>
            </a:r>
            <a:r>
              <a:rPr lang="nb-NO" dirty="0" smtClean="0"/>
              <a:t> relevant to a </a:t>
            </a:r>
            <a:r>
              <a:rPr lang="nb-NO" dirty="0" err="1" smtClean="0"/>
              <a:t>certain</a:t>
            </a:r>
            <a:r>
              <a:rPr lang="nb-NO" dirty="0" smtClean="0"/>
              <a:t> </a:t>
            </a:r>
            <a:r>
              <a:rPr lang="nb-NO" dirty="0" err="1" smtClean="0"/>
              <a:t>bugfix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pulled</a:t>
            </a:r>
            <a:r>
              <a:rPr lang="nb-NO" dirty="0" smtClean="0"/>
              <a:t> </a:t>
            </a:r>
            <a:r>
              <a:rPr lang="nb-NO" dirty="0" err="1" smtClean="0"/>
              <a:t>into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branch</a:t>
            </a:r>
            <a:r>
              <a:rPr lang="nb-NO" dirty="0" smtClean="0"/>
              <a:t> as </a:t>
            </a:r>
            <a:r>
              <a:rPr lang="nb-NO" dirty="0" err="1" smtClean="0"/>
              <a:t>one</a:t>
            </a:r>
            <a:r>
              <a:rPr lang="nb-NO" dirty="0" smtClean="0"/>
              <a:t> </a:t>
            </a:r>
            <a:r>
              <a:rPr lang="nb-NO" dirty="0" err="1" smtClean="0"/>
              <a:t>encapsulated</a:t>
            </a:r>
            <a:r>
              <a:rPr lang="nb-NO" dirty="0" smtClean="0"/>
              <a:t> ”</a:t>
            </a:r>
            <a:r>
              <a:rPr lang="nb-NO" dirty="0" err="1" smtClean="0"/>
              <a:t>package</a:t>
            </a:r>
            <a:r>
              <a:rPr lang="nb-NO" dirty="0" smtClean="0"/>
              <a:t>” </a:t>
            </a:r>
            <a:r>
              <a:rPr lang="nb-NO" dirty="0" err="1" smtClean="0"/>
              <a:t>after</a:t>
            </a:r>
            <a:r>
              <a:rPr lang="nb-NO" dirty="0" smtClean="0"/>
              <a:t> a pull-</a:t>
            </a:r>
            <a:r>
              <a:rPr lang="nb-NO" dirty="0" err="1" smtClean="0"/>
              <a:t>request</a:t>
            </a:r>
            <a:endParaRPr lang="nb-NO" dirty="0" smtClean="0"/>
          </a:p>
          <a:p>
            <a:pPr lvl="1"/>
            <a:r>
              <a:rPr lang="nb-NO" dirty="0" smtClean="0"/>
              <a:t>With </a:t>
            </a:r>
            <a:r>
              <a:rPr lang="nb-NO" dirty="0" err="1" smtClean="0"/>
              <a:t>commit</a:t>
            </a:r>
            <a:r>
              <a:rPr lang="nb-NO" dirty="0" smtClean="0"/>
              <a:t> </a:t>
            </a:r>
            <a:r>
              <a:rPr lang="nb-NO" dirty="0" err="1" smtClean="0"/>
              <a:t>message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applies</a:t>
            </a:r>
            <a:r>
              <a:rPr lang="nb-NO" dirty="0" smtClean="0"/>
              <a:t> to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whole</a:t>
            </a:r>
            <a:r>
              <a:rPr lang="nb-NO" dirty="0" smtClean="0"/>
              <a:t> </a:t>
            </a:r>
            <a:r>
              <a:rPr lang="nb-NO" dirty="0" err="1" smtClean="0"/>
              <a:t>set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commits</a:t>
            </a:r>
            <a:endParaRPr lang="nb-NO" dirty="0" smtClean="0"/>
          </a:p>
          <a:p>
            <a:pPr lvl="1"/>
            <a:r>
              <a:rPr lang="nb-NO" dirty="0" err="1" smtClean="0"/>
              <a:t>Changelog</a:t>
            </a:r>
            <a:r>
              <a:rPr lang="nb-NO" dirty="0" smtClean="0"/>
              <a:t> </a:t>
            </a:r>
            <a:r>
              <a:rPr lang="nb-NO" dirty="0" err="1" smtClean="0"/>
              <a:t>constructed</a:t>
            </a:r>
            <a:r>
              <a:rPr lang="nb-NO" dirty="0" smtClean="0"/>
              <a:t> at </a:t>
            </a:r>
            <a:r>
              <a:rPr lang="nb-NO" dirty="0" err="1" smtClean="0"/>
              <a:t>commit</a:t>
            </a:r>
            <a:r>
              <a:rPr lang="nb-NO" dirty="0" smtClean="0"/>
              <a:t> time</a:t>
            </a:r>
          </a:p>
          <a:p>
            <a:pPr lvl="1"/>
            <a:r>
              <a:rPr lang="nb-NO" dirty="0" err="1" smtClean="0"/>
              <a:t>Commit</a:t>
            </a:r>
            <a:r>
              <a:rPr lang="nb-NO" dirty="0" smtClean="0"/>
              <a:t> </a:t>
            </a:r>
            <a:r>
              <a:rPr lang="nb-NO" dirty="0" err="1" smtClean="0"/>
              <a:t>messages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be </a:t>
            </a:r>
            <a:r>
              <a:rPr lang="nb-NO" dirty="0" err="1" smtClean="0"/>
              <a:t>changed</a:t>
            </a:r>
            <a:r>
              <a:rPr lang="nb-NO" dirty="0" smtClean="0"/>
              <a:t> </a:t>
            </a:r>
            <a:r>
              <a:rPr lang="nb-NO" dirty="0" err="1" smtClean="0"/>
              <a:t>if</a:t>
            </a:r>
            <a:r>
              <a:rPr lang="nb-NO" dirty="0" smtClean="0"/>
              <a:t> more </a:t>
            </a:r>
            <a:r>
              <a:rPr lang="nb-NO" dirty="0" err="1" smtClean="0"/>
              <a:t>information</a:t>
            </a:r>
            <a:r>
              <a:rPr lang="nb-NO" dirty="0" smtClean="0"/>
              <a:t> is </a:t>
            </a:r>
            <a:r>
              <a:rPr lang="nb-NO" dirty="0" err="1" smtClean="0"/>
              <a:t>necessary</a:t>
            </a:r>
            <a:r>
              <a:rPr lang="nb-NO" dirty="0" smtClean="0"/>
              <a:t> or </a:t>
            </a:r>
            <a:r>
              <a:rPr lang="nb-NO" dirty="0" err="1" smtClean="0"/>
              <a:t>there</a:t>
            </a:r>
            <a:r>
              <a:rPr lang="nb-NO" dirty="0" smtClean="0"/>
              <a:t> is </a:t>
            </a:r>
            <a:r>
              <a:rPr lang="nb-NO" dirty="0" err="1" smtClean="0"/>
              <a:t>typo</a:t>
            </a:r>
            <a:r>
              <a:rPr lang="nb-NO" dirty="0" smtClean="0"/>
              <a:t> etc. </a:t>
            </a:r>
          </a:p>
          <a:p>
            <a:r>
              <a:rPr lang="nb-NO" dirty="0" smtClean="0"/>
              <a:t>At </a:t>
            </a:r>
            <a:r>
              <a:rPr lang="nb-NO" dirty="0" err="1" smtClean="0"/>
              <a:t>release</a:t>
            </a:r>
            <a:r>
              <a:rPr lang="nb-NO" dirty="0" smtClean="0"/>
              <a:t> time, most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work</a:t>
            </a:r>
            <a:r>
              <a:rPr lang="nb-NO" dirty="0" smtClean="0"/>
              <a:t> is </a:t>
            </a:r>
            <a:r>
              <a:rPr lang="nb-NO" dirty="0" err="1" smtClean="0"/>
              <a:t>already</a:t>
            </a:r>
            <a:r>
              <a:rPr lang="nb-NO" dirty="0" smtClean="0"/>
              <a:t> done, so turn-</a:t>
            </a:r>
            <a:r>
              <a:rPr lang="nb-NO" dirty="0" err="1" smtClean="0"/>
              <a:t>around</a:t>
            </a:r>
            <a:r>
              <a:rPr lang="nb-NO" dirty="0" smtClean="0"/>
              <a:t> </a:t>
            </a:r>
            <a:r>
              <a:rPr lang="nb-NO" dirty="0" err="1" smtClean="0"/>
              <a:t>will</a:t>
            </a:r>
            <a:r>
              <a:rPr lang="nb-NO" dirty="0" smtClean="0"/>
              <a:t> be </a:t>
            </a:r>
            <a:r>
              <a:rPr lang="nb-NO" dirty="0" err="1" smtClean="0"/>
              <a:t>much</a:t>
            </a:r>
            <a:r>
              <a:rPr lang="nb-NO" dirty="0" smtClean="0"/>
              <a:t> </a:t>
            </a:r>
            <a:r>
              <a:rPr lang="nb-NO" dirty="0" err="1" smtClean="0"/>
              <a:t>quicker</a:t>
            </a:r>
            <a:endParaRPr lang="nb-NO" dirty="0" smtClean="0"/>
          </a:p>
          <a:p>
            <a:endParaRPr lang="nb-NO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533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398" y="2198688"/>
            <a:ext cx="8729203" cy="3167856"/>
          </a:xfr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NG17 Conference 27.06.2017-30.06.2017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1727-7CB8-4744-B2BA-3B4063D5BE28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858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4222</TotalTime>
  <Words>927</Words>
  <Application>Microsoft Macintosh PowerPoint</Application>
  <PresentationFormat>Widescreen</PresentationFormat>
  <Paragraphs>127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Mangal</vt:lpstr>
      <vt:lpstr>Wingdings</vt:lpstr>
      <vt:lpstr>Arial</vt:lpstr>
      <vt:lpstr>Office Theme</vt:lpstr>
      <vt:lpstr>ARC release procedure migration to git next major release</vt:lpstr>
      <vt:lpstr>Current release procedure – when to release</vt:lpstr>
      <vt:lpstr>Current release procedure</vt:lpstr>
      <vt:lpstr>Testing procedure</vt:lpstr>
      <vt:lpstr>Improvements could be</vt:lpstr>
      <vt:lpstr>Svn to git migration – GitLab @ Coderefinery</vt:lpstr>
      <vt:lpstr>Semantic branching model https://dev-cafe.github.io/branching-model/</vt:lpstr>
      <vt:lpstr>Benefits </vt:lpstr>
      <vt:lpstr>PowerPoint Presentation</vt:lpstr>
      <vt:lpstr>Next major release</vt:lpstr>
      <vt:lpstr>Other release-related things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maiken.pedersen@usit.uio.no</dc:creator>
  <cp:lastModifiedBy>maiken.pedersen@usit.uio.no</cp:lastModifiedBy>
  <cp:revision>97</cp:revision>
  <dcterms:created xsi:type="dcterms:W3CDTF">2017-06-22T19:42:55Z</dcterms:created>
  <dcterms:modified xsi:type="dcterms:W3CDTF">2017-06-28T12:57:20Z</dcterms:modified>
</cp:coreProperties>
</file>