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1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91648-A1B7-4A33-8E01-2B3D8633E665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B75F7-90DF-4361-9665-FAB539A89805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2535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91648-A1B7-4A33-8E01-2B3D8633E665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B75F7-90DF-4361-9665-FAB539A89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6648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91648-A1B7-4A33-8E01-2B3D8633E665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B75F7-90DF-4361-9665-FAB539A89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559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91648-A1B7-4A33-8E01-2B3D8633E665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B75F7-90DF-4361-9665-FAB539A89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44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91648-A1B7-4A33-8E01-2B3D8633E665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B75F7-90DF-4361-9665-FAB539A89805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8650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91648-A1B7-4A33-8E01-2B3D8633E665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B75F7-90DF-4361-9665-FAB539A89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572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91648-A1B7-4A33-8E01-2B3D8633E665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B75F7-90DF-4361-9665-FAB539A89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3417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91648-A1B7-4A33-8E01-2B3D8633E665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B75F7-90DF-4361-9665-FAB539A89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6841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91648-A1B7-4A33-8E01-2B3D8633E665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B75F7-90DF-4361-9665-FAB539A89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03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3591648-A1B7-4A33-8E01-2B3D8633E665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AB75F7-90DF-4361-9665-FAB539A89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652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91648-A1B7-4A33-8E01-2B3D8633E665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B75F7-90DF-4361-9665-FAB539A89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66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3591648-A1B7-4A33-8E01-2B3D8633E665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3AB75F7-90DF-4361-9665-FAB539A89805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637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NG2018 summary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digested live minutes of the conference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5068" y="758952"/>
            <a:ext cx="242887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446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State of the art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ARC is an eternal R&amp;D activity: ARC5 is a used, maintained and supported release, ARC6 is the next step</a:t>
            </a:r>
          </a:p>
          <a:p>
            <a:r>
              <a:rPr lang="en-GB" dirty="0" smtClean="0"/>
              <a:t>LHC is doing exceptionally well, and WLCG copes nicely – so far; HL-LHC will be a serious challenge though, </a:t>
            </a:r>
            <a:r>
              <a:rPr lang="en-GB" i="1" dirty="0" smtClean="0"/>
              <a:t>need to do things very differently</a:t>
            </a:r>
          </a:p>
          <a:p>
            <a:r>
              <a:rPr lang="en-GB" dirty="0" smtClean="0"/>
              <a:t>Use cases outside WLCG and traditional Grids should be considered</a:t>
            </a:r>
          </a:p>
          <a:p>
            <a:r>
              <a:rPr lang="en-GB" dirty="0" smtClean="0"/>
              <a:t>Examples of non-WLCG science case: Belle II, EISCAT_3D, </a:t>
            </a:r>
            <a:r>
              <a:rPr lang="en-GB" dirty="0" err="1" smtClean="0"/>
              <a:t>Astroparticle</a:t>
            </a:r>
            <a:r>
              <a:rPr lang="en-GB" dirty="0" smtClean="0"/>
              <a:t> experiments (GERDA, LEGEND, CRESST, MAGIC, </a:t>
            </a:r>
            <a:r>
              <a:rPr lang="en-GB" dirty="0"/>
              <a:t>CTA) - smaller s/w stacks, fewer </a:t>
            </a:r>
            <a:r>
              <a:rPr lang="en-GB" dirty="0" smtClean="0"/>
              <a:t>hands</a:t>
            </a:r>
          </a:p>
          <a:p>
            <a:r>
              <a:rPr lang="en-GB" dirty="0" smtClean="0"/>
              <a:t>Examples of non-traditional Grid resources: HPC facilities, lots of investment in future</a:t>
            </a:r>
          </a:p>
          <a:p>
            <a:r>
              <a:rPr lang="en-GB" dirty="0" smtClean="0"/>
              <a:t>Commonality: previously unseen data volumes vs limited </a:t>
            </a:r>
            <a:r>
              <a:rPr lang="en-GB" dirty="0"/>
              <a:t>(</a:t>
            </a:r>
            <a:r>
              <a:rPr lang="en-GB" dirty="0" smtClean="0"/>
              <a:t>suitable) hardware and human resources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998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the future may hold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Data lakes – ARC is known to be a fitting CE for this environment, as e.g. in the Nordic Tier1; </a:t>
            </a:r>
            <a:r>
              <a:rPr lang="en-GB" dirty="0" err="1" smtClean="0"/>
              <a:t>Rucio</a:t>
            </a:r>
            <a:r>
              <a:rPr lang="en-GB" dirty="0" smtClean="0"/>
              <a:t> is a well-integrated dedicated tool</a:t>
            </a:r>
          </a:p>
          <a:p>
            <a:r>
              <a:rPr lang="en-GB" dirty="0" smtClean="0"/>
              <a:t>Moving away from </a:t>
            </a:r>
            <a:r>
              <a:rPr lang="en-GB" dirty="0" err="1" smtClean="0"/>
              <a:t>GridFTP</a:t>
            </a:r>
            <a:r>
              <a:rPr lang="en-GB" dirty="0" smtClean="0"/>
              <a:t> for disk-only sites is a reality, brings us closer to an X509-free world</a:t>
            </a:r>
          </a:p>
          <a:p>
            <a:r>
              <a:rPr lang="en-GB" dirty="0" smtClean="0"/>
              <a:t>Federated identities: solutions for multiple federations and trust models are being developed</a:t>
            </a:r>
          </a:p>
          <a:p>
            <a:r>
              <a:rPr lang="en-GB" dirty="0" smtClean="0"/>
              <a:t>Lightweight sites: ARC services, esp. cache, can be a generic solution</a:t>
            </a:r>
          </a:p>
          <a:p>
            <a:r>
              <a:rPr lang="en-GB" dirty="0" smtClean="0"/>
              <a:t>Heavyweight sites: ARC-CE + </a:t>
            </a:r>
            <a:r>
              <a:rPr lang="en-GB" dirty="0" err="1" smtClean="0"/>
              <a:t>HTCondor</a:t>
            </a:r>
            <a:r>
              <a:rPr lang="en-GB" dirty="0" smtClean="0"/>
              <a:t> + virtualisation/containerisation can be attractive for PRACE</a:t>
            </a:r>
          </a:p>
          <a:p>
            <a:r>
              <a:rPr lang="en-GB" dirty="0" smtClean="0"/>
              <a:t>Neural networks are back, on a more suitable hardware – machine learning might challenge traditional analysis models</a:t>
            </a:r>
          </a:p>
        </p:txBody>
      </p:sp>
    </p:spTree>
    <p:extLst>
      <p:ext uri="{BB962C8B-B14F-4D97-AF65-F5344CB8AC3E}">
        <p14:creationId xmlns:p14="http://schemas.microsoft.com/office/powerpoint/2010/main" val="703989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Brainstorming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Simplicity, stability, robustness, usability, magic and wizardry – it just should work, no matter the </a:t>
            </a:r>
            <a:r>
              <a:rPr lang="en-GB" dirty="0" err="1" smtClean="0"/>
              <a:t>sysadmin</a:t>
            </a:r>
            <a:endParaRPr lang="en-GB" dirty="0" smtClean="0"/>
          </a:p>
          <a:p>
            <a:r>
              <a:rPr lang="en-GB" dirty="0" smtClean="0"/>
              <a:t>This magic simplicity should hide the heterogeneity of resources, architectures, data sources, applications and workflows </a:t>
            </a:r>
            <a:endParaRPr lang="en-GB" dirty="0"/>
          </a:p>
          <a:p>
            <a:r>
              <a:rPr lang="en-GB" dirty="0" smtClean="0"/>
              <a:t>Evolve from dinosaurs to things more agile – while still supporting old architectures and old applications code</a:t>
            </a:r>
          </a:p>
          <a:p>
            <a:r>
              <a:rPr lang="en-GB" dirty="0" smtClean="0"/>
              <a:t>Anybody who gets an epiphany, contact </a:t>
            </a:r>
            <a:r>
              <a:rPr lang="en-GB" dirty="0" err="1" smtClean="0"/>
              <a:t>Balazs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48616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163</TotalTime>
  <Words>308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Calibri</vt:lpstr>
      <vt:lpstr>Calibri Light</vt:lpstr>
      <vt:lpstr>Retrospect</vt:lpstr>
      <vt:lpstr>NG2018 summary</vt:lpstr>
      <vt:lpstr>State of the art</vt:lpstr>
      <vt:lpstr>What the future may hold</vt:lpstr>
      <vt:lpstr>Brainstorming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NG2018 summary</dc:title>
  <dc:creator>Oxana</dc:creator>
  <cp:lastModifiedBy>Oxana</cp:lastModifiedBy>
  <cp:revision>20</cp:revision>
  <dcterms:created xsi:type="dcterms:W3CDTF">2018-06-05T11:31:17Z</dcterms:created>
  <dcterms:modified xsi:type="dcterms:W3CDTF">2018-06-05T14:14:38Z</dcterms:modified>
</cp:coreProperties>
</file>